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Lst>
  <p:notesMasterIdLst>
    <p:notesMasterId r:id="rId15"/>
  </p:notesMasterIdLst>
  <p:sldIdLst>
    <p:sldId id="256" r:id="rId5"/>
    <p:sldId id="270" r:id="rId6"/>
    <p:sldId id="271" r:id="rId7"/>
    <p:sldId id="272" r:id="rId8"/>
    <p:sldId id="274" r:id="rId9"/>
    <p:sldId id="275" r:id="rId10"/>
    <p:sldId id="276" r:id="rId11"/>
    <p:sldId id="278" r:id="rId12"/>
    <p:sldId id="279" r:id="rId13"/>
    <p:sldId id="28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LYZshXmO6B+GLSXYsc1QefGmY2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442BC6-B388-4413-83B4-DD2F9D53212D}" v="9" dt="2022-07-19T19:43:22.584"/>
    <p1510:client id="{35FC901A-48E0-4628-87EE-C2E4FD696177}" v="6" dt="2022-07-15T17:52:09.108"/>
  </p1510:revLst>
</p1510:revInfo>
</file>

<file path=ppt/tableStyles.xml><?xml version="1.0" encoding="utf-8"?>
<a:tblStyleLst xmlns:a="http://schemas.openxmlformats.org/drawingml/2006/main" def="{E737139D-8F50-43C1-9B92-F0C5107B82C3}">
  <a:tblStyle styleId="{E737139D-8F50-43C1-9B92-F0C5107B82C3}"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3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25" Type="http://schemas.microsoft.com/office/2016/11/relationships/changesInfo" Target="changesInfos/changesInfo1.xml"/><Relationship Id="rId2" Type="http://schemas.openxmlformats.org/officeDocument/2006/relationships/customXml" Target="../customXml/item2.xml"/><Relationship Id="rId20"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S::kelsey.laven@cte.idaho.gov::594c705a-352e-4ea3-bf3f-ebe59960e6da" providerId="AD" clId="Web-{35FC901A-48E0-4628-87EE-C2E4FD696177}"/>
    <pc:docChg chg="modSld">
      <pc:chgData name="Kelsey Laven" userId="S::kelsey.laven@cte.idaho.gov::594c705a-352e-4ea3-bf3f-ebe59960e6da" providerId="AD" clId="Web-{35FC901A-48E0-4628-87EE-C2E4FD696177}" dt="2022-07-15T17:52:09.108" v="2"/>
      <pc:docMkLst>
        <pc:docMk/>
      </pc:docMkLst>
      <pc:sldChg chg="addSp delSp modSp">
        <pc:chgData name="Kelsey Laven" userId="S::kelsey.laven@cte.idaho.gov::594c705a-352e-4ea3-bf3f-ebe59960e6da" providerId="AD" clId="Web-{35FC901A-48E0-4628-87EE-C2E4FD696177}" dt="2022-07-15T17:52:09.108" v="2"/>
        <pc:sldMkLst>
          <pc:docMk/>
          <pc:sldMk cId="0" sldId="256"/>
        </pc:sldMkLst>
        <pc:spChg chg="add del mod">
          <ac:chgData name="Kelsey Laven" userId="S::kelsey.laven@cte.idaho.gov::594c705a-352e-4ea3-bf3f-ebe59960e6da" providerId="AD" clId="Web-{35FC901A-48E0-4628-87EE-C2E4FD696177}" dt="2022-07-15T17:52:09.108" v="2"/>
          <ac:spMkLst>
            <pc:docMk/>
            <pc:sldMk cId="0" sldId="256"/>
            <ac:spMk id="2" creationId="{6735ABE3-3B1F-FFD2-E313-C51A2D7D726D}"/>
          </ac:spMkLst>
        </pc:spChg>
      </pc:sldChg>
    </pc:docChg>
  </pc:docChgLst>
  <pc:docChgLst>
    <pc:chgData name="Kelsey Laven" userId="594c705a-352e-4ea3-bf3f-ebe59960e6da" providerId="ADAL" clId="{98782676-9D3A-4E10-BEC8-4B9AEB999032}"/>
    <pc:docChg chg="custSel addSld delSld modSld">
      <pc:chgData name="Kelsey Laven" userId="594c705a-352e-4ea3-bf3f-ebe59960e6da" providerId="ADAL" clId="{98782676-9D3A-4E10-BEC8-4B9AEB999032}" dt="2022-07-15T18:05:46.194" v="4248" actId="1076"/>
      <pc:docMkLst>
        <pc:docMk/>
      </pc:docMkLst>
      <pc:sldChg chg="addSp delSp modSp">
        <pc:chgData name="Kelsey Laven" userId="594c705a-352e-4ea3-bf3f-ebe59960e6da" providerId="ADAL" clId="{98782676-9D3A-4E10-BEC8-4B9AEB999032}" dt="2022-07-15T18:05:46.194" v="4248" actId="1076"/>
        <pc:sldMkLst>
          <pc:docMk/>
          <pc:sldMk cId="0" sldId="256"/>
        </pc:sldMkLst>
        <pc:spChg chg="add del mod">
          <ac:chgData name="Kelsey Laven" userId="594c705a-352e-4ea3-bf3f-ebe59960e6da" providerId="ADAL" clId="{98782676-9D3A-4E10-BEC8-4B9AEB999032}" dt="2022-07-13T17:51:00.040" v="82" actId="931"/>
          <ac:spMkLst>
            <pc:docMk/>
            <pc:sldMk cId="0" sldId="256"/>
            <ac:spMk id="2" creationId="{1CB3A300-E76E-4FFE-B540-7456A4D5FF7F}"/>
          </ac:spMkLst>
        </pc:spChg>
        <pc:spChg chg="add del mod">
          <ac:chgData name="Kelsey Laven" userId="594c705a-352e-4ea3-bf3f-ebe59960e6da" providerId="ADAL" clId="{98782676-9D3A-4E10-BEC8-4B9AEB999032}" dt="2022-07-13T17:48:41.834" v="81" actId="478"/>
          <ac:spMkLst>
            <pc:docMk/>
            <pc:sldMk cId="0" sldId="256"/>
            <ac:spMk id="4" creationId="{4A499536-60A6-48BE-8A71-465C4A00F37E}"/>
          </ac:spMkLst>
        </pc:spChg>
        <pc:spChg chg="add mod">
          <ac:chgData name="Kelsey Laven" userId="594c705a-352e-4ea3-bf3f-ebe59960e6da" providerId="ADAL" clId="{98782676-9D3A-4E10-BEC8-4B9AEB999032}" dt="2022-07-13T17:51:18.908" v="84" actId="1076"/>
          <ac:spMkLst>
            <pc:docMk/>
            <pc:sldMk cId="0" sldId="256"/>
            <ac:spMk id="10" creationId="{3F4615FF-1C23-4619-86DC-203527986E29}"/>
          </ac:spMkLst>
        </pc:spChg>
        <pc:spChg chg="add mod">
          <ac:chgData name="Kelsey Laven" userId="594c705a-352e-4ea3-bf3f-ebe59960e6da" providerId="ADAL" clId="{98782676-9D3A-4E10-BEC8-4B9AEB999032}" dt="2022-07-13T17:51:32.165" v="109" actId="20577"/>
          <ac:spMkLst>
            <pc:docMk/>
            <pc:sldMk cId="0" sldId="256"/>
            <ac:spMk id="11" creationId="{73EB9395-B431-4EAD-9960-C6E5E7603CDD}"/>
          </ac:spMkLst>
        </pc:spChg>
        <pc:spChg chg="add mod">
          <ac:chgData name="Kelsey Laven" userId="594c705a-352e-4ea3-bf3f-ebe59960e6da" providerId="ADAL" clId="{98782676-9D3A-4E10-BEC8-4B9AEB999032}" dt="2022-07-13T17:51:18.908" v="84" actId="1076"/>
          <ac:spMkLst>
            <pc:docMk/>
            <pc:sldMk cId="0" sldId="256"/>
            <ac:spMk id="12" creationId="{483F72CA-C632-4EEC-9DC5-F281CED08F07}"/>
          </ac:spMkLst>
        </pc:spChg>
        <pc:spChg chg="mod">
          <ac:chgData name="Kelsey Laven" userId="594c705a-352e-4ea3-bf3f-ebe59960e6da" providerId="ADAL" clId="{98782676-9D3A-4E10-BEC8-4B9AEB999032}" dt="2022-07-15T18:05:46.194" v="4248" actId="1076"/>
          <ac:spMkLst>
            <pc:docMk/>
            <pc:sldMk cId="0" sldId="256"/>
            <ac:spMk id="89" creationId="{00000000-0000-0000-0000-000000000000}"/>
          </ac:spMkLst>
        </pc:spChg>
        <pc:spChg chg="del">
          <ac:chgData name="Kelsey Laven" userId="594c705a-352e-4ea3-bf3f-ebe59960e6da" providerId="ADAL" clId="{98782676-9D3A-4E10-BEC8-4B9AEB999032}" dt="2022-07-13T17:48:39.310" v="80" actId="478"/>
          <ac:spMkLst>
            <pc:docMk/>
            <pc:sldMk cId="0" sldId="256"/>
            <ac:spMk id="90" creationId="{00000000-0000-0000-0000-000000000000}"/>
          </ac:spMkLst>
        </pc:spChg>
        <pc:spChg chg="del">
          <ac:chgData name="Kelsey Laven" userId="594c705a-352e-4ea3-bf3f-ebe59960e6da" providerId="ADAL" clId="{98782676-9D3A-4E10-BEC8-4B9AEB999032}" dt="2022-07-13T17:48:36.278" v="79" actId="478"/>
          <ac:spMkLst>
            <pc:docMk/>
            <pc:sldMk cId="0" sldId="256"/>
            <ac:spMk id="91" creationId="{00000000-0000-0000-0000-000000000000}"/>
          </ac:spMkLst>
        </pc:spChg>
        <pc:picChg chg="add mod">
          <ac:chgData name="Kelsey Laven" userId="594c705a-352e-4ea3-bf3f-ebe59960e6da" providerId="ADAL" clId="{98782676-9D3A-4E10-BEC8-4B9AEB999032}" dt="2022-07-13T17:51:00.040" v="82" actId="931"/>
          <ac:picMkLst>
            <pc:docMk/>
            <pc:sldMk cId="0" sldId="256"/>
            <ac:picMk id="6" creationId="{9D9EB89F-B7F8-4055-AAB0-0FD887F1A28B}"/>
          </ac:picMkLst>
        </pc:picChg>
        <pc:cxnChg chg="add mod">
          <ac:chgData name="Kelsey Laven" userId="594c705a-352e-4ea3-bf3f-ebe59960e6da" providerId="ADAL" clId="{98782676-9D3A-4E10-BEC8-4B9AEB999032}" dt="2022-07-13T17:51:18.908" v="84" actId="1076"/>
          <ac:cxnSpMkLst>
            <pc:docMk/>
            <pc:sldMk cId="0" sldId="256"/>
            <ac:cxnSpMk id="13" creationId="{02A28EB8-9AF0-45C6-B530-E74133C26E04}"/>
          </ac:cxnSpMkLst>
        </pc:cxnChg>
      </pc:sldChg>
      <pc:sldChg chg="modSp add">
        <pc:chgData name="Kelsey Laven" userId="594c705a-352e-4ea3-bf3f-ebe59960e6da" providerId="ADAL" clId="{98782676-9D3A-4E10-BEC8-4B9AEB999032}" dt="2022-07-15T17:55:11.540" v="4074" actId="20577"/>
        <pc:sldMkLst>
          <pc:docMk/>
          <pc:sldMk cId="1304486473" sldId="270"/>
        </pc:sldMkLst>
        <pc:spChg chg="mod">
          <ac:chgData name="Kelsey Laven" userId="594c705a-352e-4ea3-bf3f-ebe59960e6da" providerId="ADAL" clId="{98782676-9D3A-4E10-BEC8-4B9AEB999032}" dt="2022-07-13T17:44:44.817" v="36" actId="20577"/>
          <ac:spMkLst>
            <pc:docMk/>
            <pc:sldMk cId="1304486473" sldId="270"/>
            <ac:spMk id="2" creationId="{10C98DE3-52E3-4953-976E-DE481871A719}"/>
          </ac:spMkLst>
        </pc:spChg>
        <pc:spChg chg="mod">
          <ac:chgData name="Kelsey Laven" userId="594c705a-352e-4ea3-bf3f-ebe59960e6da" providerId="ADAL" clId="{98782676-9D3A-4E10-BEC8-4B9AEB999032}" dt="2022-07-15T17:55:11.540" v="4074" actId="20577"/>
          <ac:spMkLst>
            <pc:docMk/>
            <pc:sldMk cId="1304486473" sldId="270"/>
            <ac:spMk id="3" creationId="{8608A53D-C02F-4E28-8372-2726BAE3CDC3}"/>
          </ac:spMkLst>
        </pc:spChg>
      </pc:sldChg>
      <pc:sldChg chg="modSp add modNotesTx">
        <pc:chgData name="Kelsey Laven" userId="594c705a-352e-4ea3-bf3f-ebe59960e6da" providerId="ADAL" clId="{98782676-9D3A-4E10-BEC8-4B9AEB999032}" dt="2022-07-15T17:55:41.228" v="4084" actId="20577"/>
        <pc:sldMkLst>
          <pc:docMk/>
          <pc:sldMk cId="3912842629" sldId="271"/>
        </pc:sldMkLst>
        <pc:spChg chg="mod">
          <ac:chgData name="Kelsey Laven" userId="594c705a-352e-4ea3-bf3f-ebe59960e6da" providerId="ADAL" clId="{98782676-9D3A-4E10-BEC8-4B9AEB999032}" dt="2022-07-13T17:52:13.565" v="124" actId="20577"/>
          <ac:spMkLst>
            <pc:docMk/>
            <pc:sldMk cId="3912842629" sldId="271"/>
            <ac:spMk id="2" creationId="{93850FAE-A339-4A51-9643-F4E1F131D416}"/>
          </ac:spMkLst>
        </pc:spChg>
        <pc:spChg chg="mod">
          <ac:chgData name="Kelsey Laven" userId="594c705a-352e-4ea3-bf3f-ebe59960e6da" providerId="ADAL" clId="{98782676-9D3A-4E10-BEC8-4B9AEB999032}" dt="2022-07-15T17:55:41.228" v="4084" actId="20577"/>
          <ac:spMkLst>
            <pc:docMk/>
            <pc:sldMk cId="3912842629" sldId="271"/>
            <ac:spMk id="4" creationId="{BD9E056A-1EE4-46FE-BC8B-91796035229B}"/>
          </ac:spMkLst>
        </pc:spChg>
      </pc:sldChg>
      <pc:sldChg chg="addSp modSp add modNotesTx">
        <pc:chgData name="Kelsey Laven" userId="594c705a-352e-4ea3-bf3f-ebe59960e6da" providerId="ADAL" clId="{98782676-9D3A-4E10-BEC8-4B9AEB999032}" dt="2022-07-15T17:55:56.744" v="4089" actId="20577"/>
        <pc:sldMkLst>
          <pc:docMk/>
          <pc:sldMk cId="2434207192" sldId="272"/>
        </pc:sldMkLst>
        <pc:spChg chg="mod">
          <ac:chgData name="Kelsey Laven" userId="594c705a-352e-4ea3-bf3f-ebe59960e6da" providerId="ADAL" clId="{98782676-9D3A-4E10-BEC8-4B9AEB999032}" dt="2022-07-13T20:46:58.642" v="681" actId="20577"/>
          <ac:spMkLst>
            <pc:docMk/>
            <pc:sldMk cId="2434207192" sldId="272"/>
            <ac:spMk id="2" creationId="{1B4A769A-F871-42AB-95E6-2845499F86F7}"/>
          </ac:spMkLst>
        </pc:spChg>
        <pc:spChg chg="mod">
          <ac:chgData name="Kelsey Laven" userId="594c705a-352e-4ea3-bf3f-ebe59960e6da" providerId="ADAL" clId="{98782676-9D3A-4E10-BEC8-4B9AEB999032}" dt="2022-07-15T17:55:56.744" v="4089" actId="20577"/>
          <ac:spMkLst>
            <pc:docMk/>
            <pc:sldMk cId="2434207192" sldId="272"/>
            <ac:spMk id="4" creationId="{0840062A-9CDE-44B4-BC5B-F1247A032DB2}"/>
          </ac:spMkLst>
        </pc:spChg>
        <pc:picChg chg="add mod">
          <ac:chgData name="Kelsey Laven" userId="594c705a-352e-4ea3-bf3f-ebe59960e6da" providerId="ADAL" clId="{98782676-9D3A-4E10-BEC8-4B9AEB999032}" dt="2022-07-13T20:49:24.552" v="841" actId="1076"/>
          <ac:picMkLst>
            <pc:docMk/>
            <pc:sldMk cId="2434207192" sldId="272"/>
            <ac:picMk id="6" creationId="{4C571480-6521-4195-AF49-04A29314F64E}"/>
          </ac:picMkLst>
        </pc:picChg>
      </pc:sldChg>
      <pc:sldChg chg="addSp modSp add">
        <pc:chgData name="Kelsey Laven" userId="594c705a-352e-4ea3-bf3f-ebe59960e6da" providerId="ADAL" clId="{98782676-9D3A-4E10-BEC8-4B9AEB999032}" dt="2022-07-15T17:59:26.420" v="4134" actId="20577"/>
        <pc:sldMkLst>
          <pc:docMk/>
          <pc:sldMk cId="248407090" sldId="274"/>
        </pc:sldMkLst>
        <pc:spChg chg="mod">
          <ac:chgData name="Kelsey Laven" userId="594c705a-352e-4ea3-bf3f-ebe59960e6da" providerId="ADAL" clId="{98782676-9D3A-4E10-BEC8-4B9AEB999032}" dt="2022-07-13T20:58:06.113" v="1179" actId="20577"/>
          <ac:spMkLst>
            <pc:docMk/>
            <pc:sldMk cId="248407090" sldId="274"/>
            <ac:spMk id="2" creationId="{B3949135-6FE9-4E2F-9B0A-6AD77102A364}"/>
          </ac:spMkLst>
        </pc:spChg>
        <pc:spChg chg="mod">
          <ac:chgData name="Kelsey Laven" userId="594c705a-352e-4ea3-bf3f-ebe59960e6da" providerId="ADAL" clId="{98782676-9D3A-4E10-BEC8-4B9AEB999032}" dt="2022-07-15T17:59:26.420" v="4134" actId="20577"/>
          <ac:spMkLst>
            <pc:docMk/>
            <pc:sldMk cId="248407090" sldId="274"/>
            <ac:spMk id="4" creationId="{161C90F0-62F1-4C54-B971-74D3E76D2418}"/>
          </ac:spMkLst>
        </pc:spChg>
        <pc:picChg chg="add mod">
          <ac:chgData name="Kelsey Laven" userId="594c705a-352e-4ea3-bf3f-ebe59960e6da" providerId="ADAL" clId="{98782676-9D3A-4E10-BEC8-4B9AEB999032}" dt="2022-07-13T21:02:04.001" v="1360" actId="1076"/>
          <ac:picMkLst>
            <pc:docMk/>
            <pc:sldMk cId="248407090" sldId="274"/>
            <ac:picMk id="6" creationId="{E5F628BC-739B-4139-86BA-3626E10781CA}"/>
          </ac:picMkLst>
        </pc:picChg>
      </pc:sldChg>
      <pc:sldChg chg="modSp add modNotesTx">
        <pc:chgData name="Kelsey Laven" userId="594c705a-352e-4ea3-bf3f-ebe59960e6da" providerId="ADAL" clId="{98782676-9D3A-4E10-BEC8-4B9AEB999032}" dt="2022-07-15T17:59:35.676" v="4136" actId="20577"/>
        <pc:sldMkLst>
          <pc:docMk/>
          <pc:sldMk cId="1854684744" sldId="275"/>
        </pc:sldMkLst>
        <pc:spChg chg="mod">
          <ac:chgData name="Kelsey Laven" userId="594c705a-352e-4ea3-bf3f-ebe59960e6da" providerId="ADAL" clId="{98782676-9D3A-4E10-BEC8-4B9AEB999032}" dt="2022-07-13T21:02:14.973" v="1368" actId="20577"/>
          <ac:spMkLst>
            <pc:docMk/>
            <pc:sldMk cId="1854684744" sldId="275"/>
            <ac:spMk id="2" creationId="{47C8D639-2A6E-4916-8586-563149712940}"/>
          </ac:spMkLst>
        </pc:spChg>
        <pc:spChg chg="mod">
          <ac:chgData name="Kelsey Laven" userId="594c705a-352e-4ea3-bf3f-ebe59960e6da" providerId="ADAL" clId="{98782676-9D3A-4E10-BEC8-4B9AEB999032}" dt="2022-07-15T17:59:35.676" v="4136" actId="20577"/>
          <ac:spMkLst>
            <pc:docMk/>
            <pc:sldMk cId="1854684744" sldId="275"/>
            <ac:spMk id="4" creationId="{83A13921-C244-41CA-817B-712E4D2152A5}"/>
          </ac:spMkLst>
        </pc:spChg>
      </pc:sldChg>
      <pc:sldChg chg="modSp add modNotesTx">
        <pc:chgData name="Kelsey Laven" userId="594c705a-352e-4ea3-bf3f-ebe59960e6da" providerId="ADAL" clId="{98782676-9D3A-4E10-BEC8-4B9AEB999032}" dt="2022-07-15T18:00:56.513" v="4166" actId="20577"/>
        <pc:sldMkLst>
          <pc:docMk/>
          <pc:sldMk cId="3483809219" sldId="276"/>
        </pc:sldMkLst>
        <pc:spChg chg="mod">
          <ac:chgData name="Kelsey Laven" userId="594c705a-352e-4ea3-bf3f-ebe59960e6da" providerId="ADAL" clId="{98782676-9D3A-4E10-BEC8-4B9AEB999032}" dt="2022-07-13T21:24:24.187" v="1991" actId="20577"/>
          <ac:spMkLst>
            <pc:docMk/>
            <pc:sldMk cId="3483809219" sldId="276"/>
            <ac:spMk id="2" creationId="{2E6C82C3-2896-4EDC-8067-6391F36CEB23}"/>
          </ac:spMkLst>
        </pc:spChg>
        <pc:spChg chg="mod">
          <ac:chgData name="Kelsey Laven" userId="594c705a-352e-4ea3-bf3f-ebe59960e6da" providerId="ADAL" clId="{98782676-9D3A-4E10-BEC8-4B9AEB999032}" dt="2022-07-15T18:00:56.513" v="4166" actId="20577"/>
          <ac:spMkLst>
            <pc:docMk/>
            <pc:sldMk cId="3483809219" sldId="276"/>
            <ac:spMk id="4" creationId="{6FACB30C-F24B-424C-BC2E-D5D31C4E3EEF}"/>
          </ac:spMkLst>
        </pc:spChg>
      </pc:sldChg>
      <pc:sldChg chg="addSp modSp add modNotesTx">
        <pc:chgData name="Kelsey Laven" userId="594c705a-352e-4ea3-bf3f-ebe59960e6da" providerId="ADAL" clId="{98782676-9D3A-4E10-BEC8-4B9AEB999032}" dt="2022-07-15T18:02:06.964" v="4179" actId="20577"/>
        <pc:sldMkLst>
          <pc:docMk/>
          <pc:sldMk cId="1690232316" sldId="278"/>
        </pc:sldMkLst>
        <pc:spChg chg="mod">
          <ac:chgData name="Kelsey Laven" userId="594c705a-352e-4ea3-bf3f-ebe59960e6da" providerId="ADAL" clId="{98782676-9D3A-4E10-BEC8-4B9AEB999032}" dt="2022-07-13T21:49:49.050" v="2696" actId="20577"/>
          <ac:spMkLst>
            <pc:docMk/>
            <pc:sldMk cId="1690232316" sldId="278"/>
            <ac:spMk id="2" creationId="{786260FC-3C40-4621-B332-6EF0B80F914D}"/>
          </ac:spMkLst>
        </pc:spChg>
        <pc:spChg chg="mod">
          <ac:chgData name="Kelsey Laven" userId="594c705a-352e-4ea3-bf3f-ebe59960e6da" providerId="ADAL" clId="{98782676-9D3A-4E10-BEC8-4B9AEB999032}" dt="2022-07-15T18:02:06.964" v="4179" actId="20577"/>
          <ac:spMkLst>
            <pc:docMk/>
            <pc:sldMk cId="1690232316" sldId="278"/>
            <ac:spMk id="4" creationId="{A52C4EA6-FDA6-45BB-949F-2F7BBCC9638F}"/>
          </ac:spMkLst>
        </pc:spChg>
        <pc:picChg chg="add mod">
          <ac:chgData name="Kelsey Laven" userId="594c705a-352e-4ea3-bf3f-ebe59960e6da" providerId="ADAL" clId="{98782676-9D3A-4E10-BEC8-4B9AEB999032}" dt="2022-07-14T13:53:36.011" v="4063" actId="1076"/>
          <ac:picMkLst>
            <pc:docMk/>
            <pc:sldMk cId="1690232316" sldId="278"/>
            <ac:picMk id="5" creationId="{95F2777D-0300-43BE-A58A-E114DF127F76}"/>
          </ac:picMkLst>
        </pc:picChg>
      </pc:sldChg>
      <pc:sldChg chg="modSp add">
        <pc:chgData name="Kelsey Laven" userId="594c705a-352e-4ea3-bf3f-ebe59960e6da" providerId="ADAL" clId="{98782676-9D3A-4E10-BEC8-4B9AEB999032}" dt="2022-07-13T22:51:25.081" v="3218" actId="948"/>
        <pc:sldMkLst>
          <pc:docMk/>
          <pc:sldMk cId="2647005332" sldId="279"/>
        </pc:sldMkLst>
        <pc:spChg chg="mod">
          <ac:chgData name="Kelsey Laven" userId="594c705a-352e-4ea3-bf3f-ebe59960e6da" providerId="ADAL" clId="{98782676-9D3A-4E10-BEC8-4B9AEB999032}" dt="2022-07-13T22:49:59.626" v="3135" actId="20577"/>
          <ac:spMkLst>
            <pc:docMk/>
            <pc:sldMk cId="2647005332" sldId="279"/>
            <ac:spMk id="2" creationId="{E4C2B6E5-547D-4767-8C60-D180A23CD40F}"/>
          </ac:spMkLst>
        </pc:spChg>
        <pc:spChg chg="mod">
          <ac:chgData name="Kelsey Laven" userId="594c705a-352e-4ea3-bf3f-ebe59960e6da" providerId="ADAL" clId="{98782676-9D3A-4E10-BEC8-4B9AEB999032}" dt="2022-07-13T22:51:25.081" v="3218" actId="948"/>
          <ac:spMkLst>
            <pc:docMk/>
            <pc:sldMk cId="2647005332" sldId="279"/>
            <ac:spMk id="4" creationId="{179BD1F0-3BF3-45EB-B7CD-07AB2054F32F}"/>
          </ac:spMkLst>
        </pc:spChg>
      </pc:sldChg>
      <pc:sldChg chg="addSp modSp add modNotesTx">
        <pc:chgData name="Kelsey Laven" userId="594c705a-352e-4ea3-bf3f-ebe59960e6da" providerId="ADAL" clId="{98782676-9D3A-4E10-BEC8-4B9AEB999032}" dt="2022-07-13T23:01:21.566" v="4044" actId="1076"/>
        <pc:sldMkLst>
          <pc:docMk/>
          <pc:sldMk cId="3177564785" sldId="280"/>
        </pc:sldMkLst>
        <pc:spChg chg="mod">
          <ac:chgData name="Kelsey Laven" userId="594c705a-352e-4ea3-bf3f-ebe59960e6da" providerId="ADAL" clId="{98782676-9D3A-4E10-BEC8-4B9AEB999032}" dt="2022-07-13T23:01:06.486" v="4041" actId="1076"/>
          <ac:spMkLst>
            <pc:docMk/>
            <pc:sldMk cId="3177564785" sldId="280"/>
            <ac:spMk id="2" creationId="{DABCB924-3334-409D-AE4A-57CD88B05058}"/>
          </ac:spMkLst>
        </pc:spChg>
        <pc:spChg chg="mod">
          <ac:chgData name="Kelsey Laven" userId="594c705a-352e-4ea3-bf3f-ebe59960e6da" providerId="ADAL" clId="{98782676-9D3A-4E10-BEC8-4B9AEB999032}" dt="2022-07-13T22:55:57.602" v="3697" actId="20577"/>
          <ac:spMkLst>
            <pc:docMk/>
            <pc:sldMk cId="3177564785" sldId="280"/>
            <ac:spMk id="4" creationId="{64BB1127-9CF8-4E51-8311-C6DA3EF97E4A}"/>
          </ac:spMkLst>
        </pc:spChg>
        <pc:picChg chg="add mod">
          <ac:chgData name="Kelsey Laven" userId="594c705a-352e-4ea3-bf3f-ebe59960e6da" providerId="ADAL" clId="{98782676-9D3A-4E10-BEC8-4B9AEB999032}" dt="2022-07-13T23:01:21.566" v="4044" actId="1076"/>
          <ac:picMkLst>
            <pc:docMk/>
            <pc:sldMk cId="3177564785" sldId="280"/>
            <ac:picMk id="6" creationId="{B8B07C5C-2BDC-48CD-8853-FDB1FE044C0B}"/>
          </ac:picMkLst>
        </pc:picChg>
      </pc:sldChg>
      <pc:sldMasterChg chg="delSldLayout">
        <pc:chgData name="Kelsey Laven" userId="594c705a-352e-4ea3-bf3f-ebe59960e6da" providerId="ADAL" clId="{98782676-9D3A-4E10-BEC8-4B9AEB999032}" dt="2022-07-13T22:57:45.028" v="4038" actId="2696"/>
        <pc:sldMasterMkLst>
          <pc:docMk/>
          <pc:sldMasterMk cId="450473755" sldId="2147483660"/>
        </pc:sldMasterMkLst>
      </pc:sldMasterChg>
    </pc:docChg>
  </pc:docChgLst>
  <pc:docChgLst>
    <pc:chgData name="Kelsey Laven" userId="S::kelsey.laven@cte.idaho.gov::594c705a-352e-4ea3-bf3f-ebe59960e6da" providerId="AD" clId="Web-{28442BC6-B388-4413-83B4-DD2F9D53212D}"/>
    <pc:docChg chg="modSld">
      <pc:chgData name="Kelsey Laven" userId="S::kelsey.laven@cte.idaho.gov::594c705a-352e-4ea3-bf3f-ebe59960e6da" providerId="AD" clId="Web-{28442BC6-B388-4413-83B4-DD2F9D53212D}" dt="2022-07-19T19:43:21.553" v="6" actId="20577"/>
      <pc:docMkLst>
        <pc:docMk/>
      </pc:docMkLst>
      <pc:sldChg chg="modSp">
        <pc:chgData name="Kelsey Laven" userId="S::kelsey.laven@cte.idaho.gov::594c705a-352e-4ea3-bf3f-ebe59960e6da" providerId="AD" clId="Web-{28442BC6-B388-4413-83B4-DD2F9D53212D}" dt="2022-07-19T19:43:21.553" v="6" actId="20577"/>
        <pc:sldMkLst>
          <pc:docMk/>
          <pc:sldMk cId="0" sldId="256"/>
        </pc:sldMkLst>
        <pc:spChg chg="mod">
          <ac:chgData name="Kelsey Laven" userId="S::kelsey.laven@cte.idaho.gov::594c705a-352e-4ea3-bf3f-ebe59960e6da" providerId="AD" clId="Web-{28442BC6-B388-4413-83B4-DD2F9D53212D}" dt="2022-07-19T19:43:21.553" v="6" actId="20577"/>
          <ac:spMkLst>
            <pc:docMk/>
            <pc:sldMk cId="0" sldId="256"/>
            <ac:spMk id="8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Discuss the broad definition for “work”, and build the connection to the previous lessons and coursework. Compare and discuss the three different definitions of “purpose” – build connections between each of these definitions and the world of work.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8108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Set a timer and have students write silently for the full time. They can make a list, write a paragraph, etc. They should just think of as many different reasons as they can for why people work or choose the work they do. </a:t>
            </a:r>
          </a:p>
          <a:p>
            <a:r>
              <a:rPr lang="en-US" dirty="0"/>
              <a:t>Have students share in partners first, then discuss as a whole.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1668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Help students navigate the site, and walk through the information for the 1950s together. Help students engage by asking how these things are similar or different to why people work now.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118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Now is the time to bridge the gap and create the wider idea of how finding a purpose in work is relevant to students now. Start to encourage to think about their interests, skills, and career searches that they have done already – could they find a purpose in those things?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3259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This could be a beneficial moment to share/discuss your OWN “a-ha” with your students. (i.e. I knew I wanted to help people find their purpose so I became a teacher). </a:t>
            </a:r>
          </a:p>
          <a:p>
            <a:r>
              <a:rPr lang="en-US" dirty="0"/>
              <a:t>https://www.youtube.com/watch?time_continue=102&amp;v=iRkhkO4fKAg&amp;feature=emb_logo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0802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Share this example with students and allow for feedback or questions. Encourage them to think about how this purpose statement translates to work. What will be the PURPOSE in this person’s work? What will help them to feel most fulfilled?</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3113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4299"/>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p:cNvSpPr>
            <a:spLocks noGrp="1"/>
          </p:cNvSpPr>
          <p:nvPr>
            <p:ph type="title"/>
          </p:nvPr>
        </p:nvSpPr>
        <p:spPr>
          <a:xfrm>
            <a:off x="831851" y="2118618"/>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1" y="4115817"/>
            <a:ext cx="4969191"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31851" y="-14299"/>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5" y="0"/>
            <a:ext cx="4347755"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1" y="1855115"/>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DFDE3D0-4ADA-4B13-84C4-2F2F1AD0340C}"/>
              </a:ext>
            </a:extLst>
          </p:cNvPr>
          <p:cNvGrpSpPr/>
          <p:nvPr/>
        </p:nvGrpSpPr>
        <p:grpSpPr>
          <a:xfrm>
            <a:off x="2547858" y="179149"/>
            <a:ext cx="2796721" cy="955455"/>
            <a:chOff x="1910904" y="108235"/>
            <a:chExt cx="2228638" cy="761378"/>
          </a:xfrm>
        </p:grpSpPr>
        <p:sp>
          <p:nvSpPr>
            <p:cNvPr id="9" name="Rectangle 8">
              <a:extLst>
                <a:ext uri="{FF2B5EF4-FFF2-40B4-BE49-F238E27FC236}">
                  <a16:creationId xmlns:a16="http://schemas.microsoft.com/office/drawing/2014/main" id="{5D0F43BC-A94B-4AB6-8BB8-6D383A1B435E}"/>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pic>
          <p:nvPicPr>
            <p:cNvPr id="10" name="Picture 9">
              <a:extLst>
                <a:ext uri="{FF2B5EF4-FFF2-40B4-BE49-F238E27FC236}">
                  <a16:creationId xmlns:a16="http://schemas.microsoft.com/office/drawing/2014/main" id="{5E3E069D-671A-4A53-BF75-482703A4E226}"/>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193904601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en-US"/>
              <a:t>Click to edit Master subtitle style</a:t>
            </a:r>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2658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a:t>Edit Master text styles</a:t>
            </a: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37613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2118618"/>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1" y="4115817"/>
            <a:ext cx="4969191"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50371" y="-14299"/>
            <a:ext cx="1296459"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5" y="0"/>
            <a:ext cx="4347755"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831851" y="1855115"/>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432266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203200" y="-514349"/>
            <a:ext cx="12719051"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49"/>
            <a:ext cx="12719051"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p:cNvSpPr>
            <a:spLocks noGrp="1"/>
          </p:cNvSpPr>
          <p:nvPr>
            <p:ph type="title" hasCustomPrompt="1"/>
          </p:nvPr>
        </p:nvSpPr>
        <p:spPr>
          <a:xfrm>
            <a:off x="831850" y="758955"/>
            <a:ext cx="7269735" cy="3128891"/>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831851" y="5039077"/>
            <a:ext cx="4969191" cy="576929"/>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1"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41474371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203200" y="-514350"/>
            <a:ext cx="12719051"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1"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p:cNvSpPr>
            <a:spLocks noGrp="1"/>
          </p:cNvSpPr>
          <p:nvPr>
            <p:ph type="title"/>
          </p:nvPr>
        </p:nvSpPr>
        <p:spPr>
          <a:xfrm>
            <a:off x="831850" y="758955"/>
            <a:ext cx="7269735" cy="3128891"/>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1" y="5039077"/>
            <a:ext cx="4969191" cy="576929"/>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1"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73742"/>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1"/>
            <a:ext cx="3383535"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1" y="-14299"/>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3"/>
            <a:ext cx="6796207" cy="3956279"/>
          </a:xfrm>
          <a:prstGeom prst="rect">
            <a:avLst/>
          </a:prstGeom>
        </p:spPr>
        <p:txBody>
          <a:bodyPr vert="horz" lIns="91440" tIns="45720" rIns="91440" bIns="45720" rtlCol="0">
            <a:normAutofit/>
          </a:bodyPr>
          <a:lstStyle>
            <a:lvl1pPr>
              <a:defRPr sz="2000"/>
            </a:lvl1pPr>
            <a:lvl2pPr>
              <a:defRPr sz="1600"/>
            </a:lvl2pPr>
            <a:lvl3pPr marL="1200121" indent="-285744">
              <a:buClr>
                <a:srgbClr val="EE5934"/>
              </a:buClr>
              <a:buFont typeface="Arial" panose="020B0604020202020204" pitchFamily="34" charset="0"/>
              <a:buChar char="•"/>
              <a:defRPr sz="1600"/>
            </a:lvl3pPr>
            <a:lvl4pPr marL="1600160" indent="-228594">
              <a:buClr>
                <a:srgbClr val="EE5934"/>
              </a:buClr>
              <a:buFont typeface="Wingdings" pitchFamily="2" charset="2"/>
              <a:buChar char="§"/>
              <a:defRPr sz="1600"/>
            </a:lvl4pPr>
            <a:lvl5pPr marL="2057349" indent="-228594">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4231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1"/>
            <a:ext cx="3383535"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1" y="-14299"/>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3"/>
            <a:ext cx="6796207" cy="3956279"/>
          </a:xfrm>
          <a:prstGeom prst="rect">
            <a:avLst/>
          </a:prstGeom>
        </p:spPr>
        <p:txBody>
          <a:bodyPr vert="horz" lIns="91440" tIns="45720" rIns="91440" bIns="45720" rtlCol="0">
            <a:normAutofit/>
          </a:bodyPr>
          <a:lstStyle>
            <a:lvl1pPr>
              <a:defRPr sz="2000"/>
            </a:lvl1pPr>
            <a:lvl2pPr>
              <a:defRPr sz="1600"/>
            </a:lvl2pPr>
            <a:lvl3pPr marL="1200121" indent="-285744">
              <a:buClr>
                <a:srgbClr val="EE5934"/>
              </a:buClr>
              <a:buFont typeface="Arial" panose="020B0604020202020204" pitchFamily="34" charset="0"/>
              <a:buChar char="•"/>
              <a:defRPr sz="1600"/>
            </a:lvl3pPr>
            <a:lvl4pPr marL="1600160" indent="-228594">
              <a:buClr>
                <a:srgbClr val="EE5934"/>
              </a:buClr>
              <a:buFont typeface="Wingdings" pitchFamily="2" charset="2"/>
              <a:buChar char="§"/>
              <a:defRPr sz="1600"/>
            </a:lvl4pPr>
            <a:lvl5pPr marL="2057349" indent="-228594">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9672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709740"/>
            <a:ext cx="9489597" cy="735915"/>
          </a:xfrm>
        </p:spPr>
        <p:txBody>
          <a:bodyPr anchor="b">
            <a:noAutofit/>
          </a:bodyPr>
          <a:lstStyle>
            <a:lvl1pPr marL="0" marR="0" indent="0" algn="l" defTabSz="914377"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1" y="2552769"/>
            <a:ext cx="9489597" cy="3536883"/>
          </a:xfrm>
        </p:spPr>
        <p:txBody>
          <a:bodyPr/>
          <a:lstStyle>
            <a:lvl1pPr marL="0" marR="0" indent="0" algn="l" defTabSz="914377" rtl="0" eaLnBrk="1" fontAlgn="auto" latinLnBrk="0" hangingPunct="1">
              <a:lnSpc>
                <a:spcPct val="90000"/>
              </a:lnSpc>
              <a:spcBef>
                <a:spcPts val="1000"/>
              </a:spcBef>
              <a:spcAft>
                <a:spcPts val="0"/>
              </a:spcAft>
              <a:buClrTx/>
              <a:buSzTx/>
              <a:buFontTx/>
              <a:buNone/>
              <a:tabLst/>
              <a:defRPr sz="2400">
                <a:solidFill>
                  <a:schemeClr val="bg1"/>
                </a:solidFill>
              </a:defRPr>
            </a:lvl1pPr>
            <a:lvl2pPr marL="457189" marR="0" indent="0" algn="l" defTabSz="914377"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2971" marR="0" indent="-228594" algn="l" defTabSz="914377"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160" marR="0" indent="-228594" algn="l" defTabSz="914377"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349" marR="0" indent="-228594" algn="l" defTabSz="914377"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marL="0" marR="0" lvl="0"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831851" y="-14299"/>
            <a:ext cx="1333500" cy="1333500"/>
          </a:xfrm>
          <a:prstGeom prst="rect">
            <a:avLst/>
          </a:prstGeom>
        </p:spPr>
      </p:pic>
    </p:spTree>
    <p:extLst>
      <p:ext uri="{BB962C8B-B14F-4D97-AF65-F5344CB8AC3E}">
        <p14:creationId xmlns:p14="http://schemas.microsoft.com/office/powerpoint/2010/main" val="3530234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831851" y="169052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831851" y="-14299"/>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49" y="1984293"/>
            <a:ext cx="10759947" cy="3956279"/>
          </a:xfrm>
          <a:prstGeom prst="rect">
            <a:avLst/>
          </a:prstGeom>
        </p:spPr>
        <p:txBody>
          <a:bodyPr vert="horz" lIns="91440" tIns="45720" rIns="91440" bIns="45720" rtlCol="0">
            <a:normAutofit/>
          </a:bodyPr>
          <a:lstStyle>
            <a:lvl1pPr marL="0" marR="0" indent="0" algn="l" defTabSz="914377" rtl="0" eaLnBrk="1" fontAlgn="auto" latinLnBrk="0" hangingPunct="1">
              <a:lnSpc>
                <a:spcPct val="90000"/>
              </a:lnSpc>
              <a:spcBef>
                <a:spcPts val="1000"/>
              </a:spcBef>
              <a:spcAft>
                <a:spcPts val="0"/>
              </a:spcAft>
              <a:buClrTx/>
              <a:buSzTx/>
              <a:buFontTx/>
              <a:buNone/>
              <a:tabLst/>
              <a:defRPr sz="2000">
                <a:solidFill>
                  <a:srgbClr val="3C5961"/>
                </a:solidFill>
              </a:defRPr>
            </a:lvl1pPr>
            <a:lvl2pPr marL="457189" marR="0" indent="0" algn="l" defTabSz="914377" rtl="0" eaLnBrk="1" fontAlgn="auto" latinLnBrk="0" hangingPunct="1">
              <a:lnSpc>
                <a:spcPct val="90000"/>
              </a:lnSpc>
              <a:spcBef>
                <a:spcPts val="500"/>
              </a:spcBef>
              <a:spcAft>
                <a:spcPts val="0"/>
              </a:spcAft>
              <a:buClrTx/>
              <a:buSzTx/>
              <a:buFontTx/>
              <a:buNone/>
              <a:tabLst/>
              <a:defRPr sz="1600">
                <a:solidFill>
                  <a:srgbClr val="00B3BC"/>
                </a:solidFill>
              </a:defRPr>
            </a:lvl2pPr>
            <a:lvl3pPr marL="1142971" marR="0" indent="-228594" algn="l" defTabSz="914377"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160" marR="0" indent="-228594" algn="l" defTabSz="914377"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349" marR="0" indent="-228594" algn="l" defTabSz="914377"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377"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1297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4299"/>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831851" y="-14299"/>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9"/>
          </a:xfrm>
        </p:spPr>
        <p:txBody>
          <a:bodyPr>
            <a:normAutofit/>
          </a:bodyPr>
          <a:lstStyle>
            <a:lvl1pPr>
              <a:defRPr sz="3591"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1" y="2901723"/>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21" indent="-285744">
              <a:buClr>
                <a:srgbClr val="EE5934"/>
              </a:buClr>
              <a:buFont typeface="Arial" panose="020B0604020202020204" pitchFamily="34" charset="0"/>
              <a:buChar char="•"/>
              <a:defRPr sz="1600">
                <a:solidFill>
                  <a:schemeClr val="bg1"/>
                </a:solidFill>
              </a:defRPr>
            </a:lvl3pPr>
            <a:lvl4pPr marL="1600160" indent="-228594">
              <a:buClr>
                <a:srgbClr val="EE5934"/>
              </a:buClr>
              <a:buFont typeface="Wingdings" pitchFamily="2" charset="2"/>
              <a:buChar char="§"/>
              <a:defRPr sz="1600">
                <a:solidFill>
                  <a:schemeClr val="bg1"/>
                </a:solidFill>
              </a:defRPr>
            </a:lvl4pPr>
            <a:lvl5pPr marL="2057349" indent="-228594">
              <a:buClr>
                <a:srgbClr val="EE5934"/>
              </a:buClr>
              <a:buFont typeface="Courier New" panose="02070309020205020404" pitchFamily="49" charset="0"/>
              <a:buChar char="o"/>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solidFill>
                  <a:schemeClr val="bg1"/>
                </a:solidFill>
              </a:rPr>
              <a:pPr/>
              <a:t>‹#›</a:t>
            </a:fld>
            <a:r>
              <a:rPr lang="en-US" sz="1000"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685297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940313"/>
            <a:ext cx="10515600" cy="423665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74528"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1000" smtClean="0"/>
              <a:pPr/>
              <a:t>‹#›</a:t>
            </a:fld>
            <a:r>
              <a:rPr lang="en-US" sz="1000"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4504737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377"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377"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189" indent="0" algn="l" defTabSz="914377"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349" indent="-228594" algn="l" defTabSz="914377"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oxfordlearnersdictionaries.com/us/definition/american_english/work_1"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oxfordlearnersdictionaries.com/us/definition/english/purpose?q=purpos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atlassian.com/history-of-work"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ideo" Target="https://www.youtube.com/embed/iRkhkO4fKAg" TargetMode="External"/><Relationship Id="rId5" Type="http://schemas.openxmlformats.org/officeDocument/2006/relationships/image" Target="../media/image9.jpeg"/><Relationship Id="rId4" Type="http://schemas.openxmlformats.org/officeDocument/2006/relationships/hyperlink" Target="https://www.youtube.com/watch?time_continue=102&amp;v=iRkhkO4fKAg&amp;feature=emb_logo"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title"/>
          </p:nvPr>
        </p:nvSpPr>
        <p:spPr>
          <a:xfrm>
            <a:off x="752338" y="2456548"/>
            <a:ext cx="4556441" cy="1769228"/>
          </a:xfrm>
          <a:prstGeom prst="rect">
            <a:avLst/>
          </a:prstGeom>
          <a:noFill/>
          <a:ln>
            <a:noFill/>
          </a:ln>
        </p:spPr>
        <p:txBody>
          <a:bodyPr spcFirstLastPara="1" wrap="square" lIns="91425" tIns="45700" rIns="91425" bIns="45700" anchor="b" anchorCtr="0">
            <a:noAutofit/>
          </a:bodyPr>
          <a:lstStyle/>
          <a:p>
            <a:pPr>
              <a:spcBef>
                <a:spcPts val="0"/>
              </a:spcBef>
              <a:buClr>
                <a:schemeClr val="dk1"/>
              </a:buClr>
              <a:buSzPts val="6000"/>
            </a:pPr>
            <a:r>
              <a:rPr lang="en-US" b="1" dirty="0">
                <a:latin typeface="Arial"/>
                <a:cs typeface="Arial"/>
              </a:rPr>
              <a:t>FINDING MY PURPOSE IN WORK</a:t>
            </a:r>
            <a:endParaRPr b="1" dirty="0">
              <a:latin typeface="Arial"/>
              <a:cs typeface="Arial"/>
            </a:endParaRPr>
          </a:p>
        </p:txBody>
      </p:sp>
      <p:pic>
        <p:nvPicPr>
          <p:cNvPr id="6" name="Picture Placeholder 5">
            <a:extLst>
              <a:ext uri="{FF2B5EF4-FFF2-40B4-BE49-F238E27FC236}">
                <a16:creationId xmlns:a16="http://schemas.microsoft.com/office/drawing/2014/main" id="{9D9EB89F-B7F8-4055-AAB0-0FD887F1A28B}"/>
              </a:ext>
            </a:extLst>
          </p:cNvPr>
          <p:cNvPicPr>
            <a:picLocks noGrp="1" noChangeAspect="1"/>
          </p:cNvPicPr>
          <p:nvPr>
            <p:ph type="pic" sz="quarter" idx="10"/>
          </p:nvPr>
        </p:nvPicPr>
        <p:blipFill>
          <a:blip r:embed="rId3"/>
          <a:srcRect l="2448" r="2448"/>
          <a:stretch>
            <a:fillRect/>
          </a:stretch>
        </p:blipFill>
        <p:spPr/>
      </p:pic>
      <p:sp>
        <p:nvSpPr>
          <p:cNvPr id="10" name="Rectangle 9">
            <a:extLst>
              <a:ext uri="{FF2B5EF4-FFF2-40B4-BE49-F238E27FC236}">
                <a16:creationId xmlns:a16="http://schemas.microsoft.com/office/drawing/2014/main" id="{3F4615FF-1C23-4619-86DC-203527986E29}"/>
              </a:ext>
            </a:extLst>
          </p:cNvPr>
          <p:cNvSpPr/>
          <p:nvPr/>
        </p:nvSpPr>
        <p:spPr>
          <a:xfrm>
            <a:off x="6027286" y="3994549"/>
            <a:ext cx="2558841" cy="2426971"/>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1">
            <a:extLst>
              <a:ext uri="{FF2B5EF4-FFF2-40B4-BE49-F238E27FC236}">
                <a16:creationId xmlns:a16="http://schemas.microsoft.com/office/drawing/2014/main" id="{73EB9395-B431-4EAD-9960-C6E5E7603CDD}"/>
              </a:ext>
            </a:extLst>
          </p:cNvPr>
          <p:cNvSpPr txBox="1">
            <a:spLocks/>
          </p:cNvSpPr>
          <p:nvPr/>
        </p:nvSpPr>
        <p:spPr>
          <a:xfrm>
            <a:off x="6008508" y="5342550"/>
            <a:ext cx="2516508" cy="1005840"/>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b="1" dirty="0">
                <a:cs typeface="Arial"/>
              </a:rPr>
              <a:t>WHAT’S OUT THERE FOR ME?</a:t>
            </a:r>
          </a:p>
        </p:txBody>
      </p:sp>
      <p:sp>
        <p:nvSpPr>
          <p:cNvPr id="12" name="Text Placeholder 32">
            <a:extLst>
              <a:ext uri="{FF2B5EF4-FFF2-40B4-BE49-F238E27FC236}">
                <a16:creationId xmlns:a16="http://schemas.microsoft.com/office/drawing/2014/main" id="{483F72CA-C632-4EEC-9DC5-F281CED08F07}"/>
              </a:ext>
            </a:extLst>
          </p:cNvPr>
          <p:cNvSpPr txBox="1">
            <a:spLocks/>
          </p:cNvSpPr>
          <p:nvPr/>
        </p:nvSpPr>
        <p:spPr>
          <a:xfrm>
            <a:off x="6027286" y="4128060"/>
            <a:ext cx="2476923" cy="414503"/>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13" name="Straight Connector 12">
            <a:extLst>
              <a:ext uri="{FF2B5EF4-FFF2-40B4-BE49-F238E27FC236}">
                <a16:creationId xmlns:a16="http://schemas.microsoft.com/office/drawing/2014/main" id="{02A28EB8-9AF0-45C6-B530-E74133C26E04}"/>
              </a:ext>
            </a:extLst>
          </p:cNvPr>
          <p:cNvCxnSpPr>
            <a:cxnSpLocks/>
          </p:cNvCxnSpPr>
          <p:nvPr/>
        </p:nvCxnSpPr>
        <p:spPr>
          <a:xfrm>
            <a:off x="7859152" y="4652245"/>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CB924-3334-409D-AE4A-57CD88B05058}"/>
              </a:ext>
            </a:extLst>
          </p:cNvPr>
          <p:cNvSpPr>
            <a:spLocks noGrp="1"/>
          </p:cNvSpPr>
          <p:nvPr>
            <p:ph type="title"/>
          </p:nvPr>
        </p:nvSpPr>
        <p:spPr>
          <a:xfrm>
            <a:off x="826881" y="1770600"/>
            <a:ext cx="3383535" cy="3956279"/>
          </a:xfrm>
        </p:spPr>
        <p:txBody>
          <a:bodyPr/>
          <a:lstStyle/>
          <a:p>
            <a:r>
              <a:rPr lang="en-US" dirty="0"/>
              <a:t>EXAMPLE: PURPOSE STATEMENT</a:t>
            </a:r>
          </a:p>
        </p:txBody>
      </p:sp>
      <p:sp>
        <p:nvSpPr>
          <p:cNvPr id="3" name="Footer Placeholder 2">
            <a:extLst>
              <a:ext uri="{FF2B5EF4-FFF2-40B4-BE49-F238E27FC236}">
                <a16:creationId xmlns:a16="http://schemas.microsoft.com/office/drawing/2014/main" id="{99AF421D-8F60-4D60-AC4B-6E5D22D9EC3C}"/>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64BB1127-9CF8-4E51-8311-C6DA3EF97E4A}"/>
              </a:ext>
            </a:extLst>
          </p:cNvPr>
          <p:cNvSpPr>
            <a:spLocks noGrp="1"/>
          </p:cNvSpPr>
          <p:nvPr>
            <p:ph idx="1"/>
          </p:nvPr>
        </p:nvSpPr>
        <p:spPr/>
        <p:txBody>
          <a:bodyPr>
            <a:normAutofit lnSpcReduction="10000"/>
          </a:bodyPr>
          <a:lstStyle/>
          <a:p>
            <a:endParaRPr lang="en-US" dirty="0"/>
          </a:p>
          <a:p>
            <a:r>
              <a:rPr lang="en-US" dirty="0"/>
              <a:t>In life, what I value most is…bringing a positive influence to each person I meet. </a:t>
            </a:r>
          </a:p>
          <a:p>
            <a:r>
              <a:rPr lang="en-US" dirty="0"/>
              <a:t> </a:t>
            </a:r>
          </a:p>
          <a:p>
            <a:r>
              <a:rPr lang="en-US" dirty="0"/>
              <a:t>My greatest passion in life is…..helping others to see the ways that they shine. </a:t>
            </a:r>
          </a:p>
          <a:p>
            <a:r>
              <a:rPr lang="en-US" dirty="0"/>
              <a:t> </a:t>
            </a:r>
          </a:p>
          <a:p>
            <a:r>
              <a:rPr lang="en-US" dirty="0"/>
              <a:t>I believe my purpose in life is to…be an excellent wife, friend, mother, daughter, and sister. </a:t>
            </a:r>
          </a:p>
          <a:p>
            <a:endParaRPr lang="en-US" dirty="0"/>
          </a:p>
          <a:p>
            <a:r>
              <a:rPr lang="en-US" dirty="0"/>
              <a:t>My highest goal in life is to …help others find their purpose. </a:t>
            </a:r>
          </a:p>
          <a:p>
            <a:endParaRPr lang="en-US" dirty="0"/>
          </a:p>
        </p:txBody>
      </p:sp>
      <p:pic>
        <p:nvPicPr>
          <p:cNvPr id="6" name="Picture 5">
            <a:extLst>
              <a:ext uri="{FF2B5EF4-FFF2-40B4-BE49-F238E27FC236}">
                <a16:creationId xmlns:a16="http://schemas.microsoft.com/office/drawing/2014/main" id="{B8B07C5C-2BDC-48CD-8853-FDB1FE044C0B}"/>
              </a:ext>
            </a:extLst>
          </p:cNvPr>
          <p:cNvPicPr>
            <a:picLocks noChangeAspect="1"/>
          </p:cNvPicPr>
          <p:nvPr/>
        </p:nvPicPr>
        <p:blipFill>
          <a:blip r:embed="rId3"/>
          <a:stretch>
            <a:fillRect/>
          </a:stretch>
        </p:blipFill>
        <p:spPr>
          <a:xfrm>
            <a:off x="988744" y="3137737"/>
            <a:ext cx="1965153" cy="2758109"/>
          </a:xfrm>
          <a:prstGeom prst="rect">
            <a:avLst/>
          </a:prstGeom>
        </p:spPr>
      </p:pic>
    </p:spTree>
    <p:extLst>
      <p:ext uri="{BB962C8B-B14F-4D97-AF65-F5344CB8AC3E}">
        <p14:creationId xmlns:p14="http://schemas.microsoft.com/office/powerpoint/2010/main" val="3177564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98DE3-52E3-4953-976E-DE481871A719}"/>
              </a:ext>
            </a:extLst>
          </p:cNvPr>
          <p:cNvSpPr>
            <a:spLocks noGrp="1"/>
          </p:cNvSpPr>
          <p:nvPr>
            <p:ph type="title"/>
          </p:nvPr>
        </p:nvSpPr>
        <p:spPr/>
        <p:txBody>
          <a:bodyPr/>
          <a:lstStyle/>
          <a:p>
            <a:r>
              <a:rPr lang="en-US" dirty="0"/>
              <a:t>LEARNING OUTCOMES</a:t>
            </a:r>
          </a:p>
        </p:txBody>
      </p:sp>
      <p:sp>
        <p:nvSpPr>
          <p:cNvPr id="3" name="Content Placeholder 2">
            <a:extLst>
              <a:ext uri="{FF2B5EF4-FFF2-40B4-BE49-F238E27FC236}">
                <a16:creationId xmlns:a16="http://schemas.microsoft.com/office/drawing/2014/main" id="{8608A53D-C02F-4E28-8372-2726BAE3CDC3}"/>
              </a:ext>
            </a:extLst>
          </p:cNvPr>
          <p:cNvSpPr>
            <a:spLocks noGrp="1"/>
          </p:cNvSpPr>
          <p:nvPr>
            <p:ph idx="1"/>
          </p:nvPr>
        </p:nvSpPr>
        <p:spPr>
          <a:xfrm>
            <a:off x="4795590" y="1984293"/>
            <a:ext cx="6796207" cy="4327607"/>
          </a:xfrm>
        </p:spPr>
        <p:txBody>
          <a:bodyPr/>
          <a:lstStyle/>
          <a:p>
            <a:r>
              <a:rPr lang="en-US" sz="1800" b="1" cap="all" dirty="0"/>
              <a:t>Students will be able to </a:t>
            </a:r>
            <a:r>
              <a:rPr lang="en-US" sz="1800" b="1" dirty="0"/>
              <a:t>(SWBAT)</a:t>
            </a:r>
          </a:p>
          <a:p>
            <a:pPr lvl="0"/>
            <a:r>
              <a:rPr lang="en-US" sz="1800" dirty="0"/>
              <a:t>1. Demonstrate understanding of the individual and societal purpose for work</a:t>
            </a:r>
          </a:p>
          <a:p>
            <a:pPr lvl="0"/>
            <a:r>
              <a:rPr lang="en-US" sz="1800" dirty="0"/>
              <a:t>2. Describe the evolution of work (and purpose of work) through history</a:t>
            </a:r>
          </a:p>
          <a:p>
            <a:pPr lvl="0"/>
            <a:endParaRPr lang="en-US" sz="1800" dirty="0"/>
          </a:p>
          <a:p>
            <a:pPr lvl="0">
              <a:lnSpc>
                <a:spcPct val="100000"/>
              </a:lnSpc>
            </a:pPr>
            <a:r>
              <a:rPr lang="en-US" sz="1800" b="1" dirty="0"/>
              <a:t>FOCUS STANDARDS</a:t>
            </a:r>
          </a:p>
          <a:p>
            <a:pPr>
              <a:lnSpc>
                <a:spcPct val="100000"/>
              </a:lnSpc>
            </a:pPr>
            <a:r>
              <a:rPr lang="en-US" sz="1800" dirty="0"/>
              <a:t>Domain 2: Career Exploration (What’s out there for me?) </a:t>
            </a:r>
            <a:r>
              <a:rPr lang="en-US" dirty="0"/>
              <a:t>	</a:t>
            </a:r>
          </a:p>
          <a:p>
            <a:pPr marL="800089" lvl="1" indent="-342900">
              <a:lnSpc>
                <a:spcPct val="100000"/>
              </a:lnSpc>
              <a:buAutoNum type="arabicPeriod"/>
            </a:pPr>
            <a:r>
              <a:rPr lang="en-US" sz="1800" b="0" dirty="0">
                <a:solidFill>
                  <a:schemeClr val="tx1"/>
                </a:solidFill>
              </a:rPr>
              <a:t>Apply Self-Evaluation to the World of Work (Where do I fit in the world of work?)</a:t>
            </a:r>
            <a:r>
              <a:rPr lang="en-US" sz="1200" dirty="0">
                <a:solidFill>
                  <a:schemeClr val="tx2"/>
                </a:solidFill>
              </a:rPr>
              <a:t>		</a:t>
            </a:r>
          </a:p>
          <a:p>
            <a:pPr>
              <a:lnSpc>
                <a:spcPct val="100000"/>
              </a:lnSpc>
            </a:pPr>
            <a:r>
              <a:rPr lang="en-US" sz="1600" dirty="0">
                <a:solidFill>
                  <a:schemeClr val="tx2"/>
                </a:solidFill>
              </a:rPr>
              <a:t>	A. Express the purpose and value of work</a:t>
            </a:r>
          </a:p>
        </p:txBody>
      </p:sp>
      <p:sp>
        <p:nvSpPr>
          <p:cNvPr id="4" name="Footer Placeholder 3">
            <a:extLst>
              <a:ext uri="{FF2B5EF4-FFF2-40B4-BE49-F238E27FC236}">
                <a16:creationId xmlns:a16="http://schemas.microsoft.com/office/drawing/2014/main" id="{8FDC290D-4CCD-4745-9652-34CEE4AAA675}"/>
              </a:ext>
            </a:extLst>
          </p:cNvPr>
          <p:cNvSpPr>
            <a:spLocks noGrp="1"/>
          </p:cNvSpPr>
          <p:nvPr>
            <p:ph type="ftr" sz="quarter" idx="3"/>
          </p:nvPr>
        </p:nvSpPr>
        <p:spPr/>
        <p:txBody>
          <a:bodyPr/>
          <a:lstStyle/>
          <a:p>
            <a:r>
              <a:rPr lang="en-US"/>
              <a:t>What's Out There for Me?</a:t>
            </a:r>
          </a:p>
        </p:txBody>
      </p:sp>
    </p:spTree>
    <p:extLst>
      <p:ext uri="{BB962C8B-B14F-4D97-AF65-F5344CB8AC3E}">
        <p14:creationId xmlns:p14="http://schemas.microsoft.com/office/powerpoint/2010/main" val="1304486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50FAE-A339-4A51-9643-F4E1F131D416}"/>
              </a:ext>
            </a:extLst>
          </p:cNvPr>
          <p:cNvSpPr>
            <a:spLocks noGrp="1"/>
          </p:cNvSpPr>
          <p:nvPr>
            <p:ph type="title"/>
          </p:nvPr>
        </p:nvSpPr>
        <p:spPr/>
        <p:txBody>
          <a:bodyPr/>
          <a:lstStyle/>
          <a:p>
            <a:r>
              <a:rPr lang="en-US" dirty="0"/>
              <a:t>DEFINING TERMS</a:t>
            </a:r>
          </a:p>
        </p:txBody>
      </p:sp>
      <p:sp>
        <p:nvSpPr>
          <p:cNvPr id="3" name="Footer Placeholder 2">
            <a:extLst>
              <a:ext uri="{FF2B5EF4-FFF2-40B4-BE49-F238E27FC236}">
                <a16:creationId xmlns:a16="http://schemas.microsoft.com/office/drawing/2014/main" id="{5357E4C8-1571-4A56-A699-261C433A55A5}"/>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BD9E056A-1EE4-46FE-BC8B-91796035229B}"/>
              </a:ext>
            </a:extLst>
          </p:cNvPr>
          <p:cNvSpPr>
            <a:spLocks noGrp="1"/>
          </p:cNvSpPr>
          <p:nvPr>
            <p:ph idx="1"/>
          </p:nvPr>
        </p:nvSpPr>
        <p:spPr/>
        <p:txBody>
          <a:bodyPr>
            <a:normAutofit/>
          </a:bodyPr>
          <a:lstStyle/>
          <a:p>
            <a:pPr marL="285750" indent="-285750">
              <a:buClr>
                <a:schemeClr val="accent1"/>
              </a:buClr>
              <a:buFont typeface="Arial" panose="020B0604020202020204" pitchFamily="34" charset="0"/>
              <a:buChar char="•"/>
            </a:pPr>
            <a:r>
              <a:rPr lang="en-US" sz="1800" b="1" dirty="0"/>
              <a:t>WORK</a:t>
            </a:r>
            <a:r>
              <a:rPr lang="en-US" sz="1800" dirty="0"/>
              <a:t>: “Activity involving mental or physical effort done in order to achieve a purpose or result.” </a:t>
            </a:r>
            <a:r>
              <a:rPr lang="en-US" sz="1800" u="sng" dirty="0">
                <a:hlinkClick r:id="rId3"/>
              </a:rPr>
              <a:t>Oxford Dictionary</a:t>
            </a:r>
            <a:r>
              <a:rPr lang="en-US" sz="1800" dirty="0"/>
              <a:t> </a:t>
            </a:r>
          </a:p>
          <a:p>
            <a:pPr marL="285750" indent="-285750">
              <a:buClr>
                <a:schemeClr val="accent1"/>
              </a:buClr>
              <a:buFont typeface="Arial" panose="020B0604020202020204" pitchFamily="34" charset="0"/>
              <a:buChar char="•"/>
            </a:pPr>
            <a:r>
              <a:rPr lang="en-US" sz="1800" b="1" dirty="0"/>
              <a:t>PURPOSE (#1): </a:t>
            </a:r>
            <a:r>
              <a:rPr lang="en-US" sz="1800" dirty="0"/>
              <a:t>“the intention, aim or function of something”</a:t>
            </a:r>
          </a:p>
          <a:p>
            <a:pPr marL="285750" indent="-285750">
              <a:buClr>
                <a:schemeClr val="accent1"/>
              </a:buClr>
              <a:buFont typeface="Arial" panose="020B0604020202020204" pitchFamily="34" charset="0"/>
              <a:buChar char="•"/>
            </a:pPr>
            <a:r>
              <a:rPr lang="en-US" sz="1800" b="1" dirty="0"/>
              <a:t>PURPOSE (#2): </a:t>
            </a:r>
            <a:r>
              <a:rPr lang="en-US" sz="1800" dirty="0"/>
              <a:t>“meaning that is important and valuable to you”</a:t>
            </a:r>
          </a:p>
          <a:p>
            <a:pPr marL="285750" indent="-285750">
              <a:buClr>
                <a:schemeClr val="accent1"/>
              </a:buClr>
              <a:buFont typeface="Arial" panose="020B0604020202020204" pitchFamily="34" charset="0"/>
              <a:buChar char="•"/>
            </a:pPr>
            <a:r>
              <a:rPr lang="en-US" sz="1800" b="1" dirty="0"/>
              <a:t>PURPOSE (#3): </a:t>
            </a:r>
            <a:r>
              <a:rPr lang="en-US" sz="1800" dirty="0"/>
              <a:t>“the ability to plan something and work successfully to achieve it” </a:t>
            </a:r>
            <a:r>
              <a:rPr lang="en-US" sz="1800" dirty="0">
                <a:hlinkClick r:id="rId4"/>
              </a:rPr>
              <a:t>Oxford Dictionary</a:t>
            </a:r>
            <a:endParaRPr lang="en-US" sz="1800" dirty="0"/>
          </a:p>
          <a:p>
            <a:endParaRPr lang="en-US" sz="1800" dirty="0"/>
          </a:p>
          <a:p>
            <a:r>
              <a:rPr lang="en-US" sz="1800" dirty="0"/>
              <a:t>When you consider your life’s “purpose” (FOR NOW), what comes to mind?</a:t>
            </a:r>
          </a:p>
        </p:txBody>
      </p:sp>
    </p:spTree>
    <p:extLst>
      <p:ext uri="{BB962C8B-B14F-4D97-AF65-F5344CB8AC3E}">
        <p14:creationId xmlns:p14="http://schemas.microsoft.com/office/powerpoint/2010/main" val="3912842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A769A-F871-42AB-95E6-2845499F86F7}"/>
              </a:ext>
            </a:extLst>
          </p:cNvPr>
          <p:cNvSpPr>
            <a:spLocks noGrp="1"/>
          </p:cNvSpPr>
          <p:nvPr>
            <p:ph type="title"/>
          </p:nvPr>
        </p:nvSpPr>
        <p:spPr/>
        <p:txBody>
          <a:bodyPr/>
          <a:lstStyle/>
          <a:p>
            <a:r>
              <a:rPr lang="en-US" dirty="0"/>
              <a:t>QUICKWRITE</a:t>
            </a:r>
          </a:p>
        </p:txBody>
      </p:sp>
      <p:sp>
        <p:nvSpPr>
          <p:cNvPr id="3" name="Footer Placeholder 2">
            <a:extLst>
              <a:ext uri="{FF2B5EF4-FFF2-40B4-BE49-F238E27FC236}">
                <a16:creationId xmlns:a16="http://schemas.microsoft.com/office/drawing/2014/main" id="{6F2C39DC-3045-44CC-BBEE-E9960D78876D}"/>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0840062A-9CDE-44B4-BC5B-F1247A032DB2}"/>
              </a:ext>
            </a:extLst>
          </p:cNvPr>
          <p:cNvSpPr>
            <a:spLocks noGrp="1"/>
          </p:cNvSpPr>
          <p:nvPr>
            <p:ph idx="1"/>
          </p:nvPr>
        </p:nvSpPr>
        <p:spPr>
          <a:xfrm>
            <a:off x="5908772" y="2010573"/>
            <a:ext cx="5118693" cy="3956279"/>
          </a:xfrm>
        </p:spPr>
        <p:txBody>
          <a:bodyPr/>
          <a:lstStyle/>
          <a:p>
            <a:r>
              <a:rPr lang="en-US" b="1" dirty="0"/>
              <a:t>WRITE FOR THE FULL FIVE MINUTES</a:t>
            </a:r>
          </a:p>
          <a:p>
            <a:r>
              <a:rPr lang="en-US" dirty="0"/>
              <a:t>Question: Why do we work? </a:t>
            </a:r>
          </a:p>
          <a:p>
            <a:r>
              <a:rPr lang="en-US" dirty="0"/>
              <a:t>Consider:</a:t>
            </a:r>
          </a:p>
          <a:p>
            <a:pPr marL="342900" indent="-342900">
              <a:buClr>
                <a:schemeClr val="accent1"/>
              </a:buClr>
              <a:buFont typeface="Arial" panose="020B0604020202020204" pitchFamily="34" charset="0"/>
              <a:buChar char="•"/>
            </a:pPr>
            <a:r>
              <a:rPr lang="en-US" dirty="0"/>
              <a:t>Motivation</a:t>
            </a:r>
          </a:p>
          <a:p>
            <a:pPr marL="342900" indent="-342900">
              <a:buClr>
                <a:schemeClr val="accent1"/>
              </a:buClr>
              <a:buFont typeface="Arial" panose="020B0604020202020204" pitchFamily="34" charset="0"/>
              <a:buChar char="•"/>
            </a:pPr>
            <a:r>
              <a:rPr lang="en-US" dirty="0"/>
              <a:t>Lifestyle</a:t>
            </a:r>
          </a:p>
          <a:p>
            <a:pPr marL="342900" indent="-342900">
              <a:buClr>
                <a:schemeClr val="accent1"/>
              </a:buClr>
              <a:buFont typeface="Arial" panose="020B0604020202020204" pitchFamily="34" charset="0"/>
              <a:buChar char="•"/>
            </a:pPr>
            <a:r>
              <a:rPr lang="en-US" dirty="0"/>
              <a:t>Career Choice</a:t>
            </a:r>
          </a:p>
          <a:p>
            <a:pPr marL="342900" indent="-342900">
              <a:buClr>
                <a:schemeClr val="accent1"/>
              </a:buClr>
              <a:buFont typeface="Arial" panose="020B0604020202020204" pitchFamily="34" charset="0"/>
              <a:buChar char="•"/>
            </a:pPr>
            <a:r>
              <a:rPr lang="en-US" dirty="0"/>
              <a:t>Goals</a:t>
            </a:r>
          </a:p>
          <a:p>
            <a:pPr marL="342900" indent="-342900">
              <a:buClr>
                <a:schemeClr val="accent1"/>
              </a:buClr>
              <a:buFont typeface="Arial" panose="020B0604020202020204" pitchFamily="34" charset="0"/>
              <a:buChar char="•"/>
            </a:pPr>
            <a:r>
              <a:rPr lang="en-US" dirty="0"/>
              <a:t>Etc.</a:t>
            </a:r>
          </a:p>
        </p:txBody>
      </p:sp>
      <p:pic>
        <p:nvPicPr>
          <p:cNvPr id="6" name="Picture 5">
            <a:extLst>
              <a:ext uri="{FF2B5EF4-FFF2-40B4-BE49-F238E27FC236}">
                <a16:creationId xmlns:a16="http://schemas.microsoft.com/office/drawing/2014/main" id="{4C571480-6521-4195-AF49-04A29314F64E}"/>
              </a:ext>
            </a:extLst>
          </p:cNvPr>
          <p:cNvPicPr>
            <a:picLocks noChangeAspect="1"/>
          </p:cNvPicPr>
          <p:nvPr/>
        </p:nvPicPr>
        <p:blipFill>
          <a:blip r:embed="rId3"/>
          <a:stretch>
            <a:fillRect/>
          </a:stretch>
        </p:blipFill>
        <p:spPr>
          <a:xfrm>
            <a:off x="831851" y="2742401"/>
            <a:ext cx="3705501" cy="2440057"/>
          </a:xfrm>
          <a:prstGeom prst="rect">
            <a:avLst/>
          </a:prstGeom>
        </p:spPr>
      </p:pic>
    </p:spTree>
    <p:extLst>
      <p:ext uri="{BB962C8B-B14F-4D97-AF65-F5344CB8AC3E}">
        <p14:creationId xmlns:p14="http://schemas.microsoft.com/office/powerpoint/2010/main" val="2434207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49135-6FE9-4E2F-9B0A-6AD77102A364}"/>
              </a:ext>
            </a:extLst>
          </p:cNvPr>
          <p:cNvSpPr>
            <a:spLocks noGrp="1"/>
          </p:cNvSpPr>
          <p:nvPr>
            <p:ph type="title"/>
          </p:nvPr>
        </p:nvSpPr>
        <p:spPr/>
        <p:txBody>
          <a:bodyPr/>
          <a:lstStyle/>
          <a:p>
            <a:r>
              <a:rPr lang="en-US" dirty="0"/>
              <a:t>WORK THROUGH THE AGES</a:t>
            </a:r>
          </a:p>
        </p:txBody>
      </p:sp>
      <p:sp>
        <p:nvSpPr>
          <p:cNvPr id="3" name="Footer Placeholder 2">
            <a:extLst>
              <a:ext uri="{FF2B5EF4-FFF2-40B4-BE49-F238E27FC236}">
                <a16:creationId xmlns:a16="http://schemas.microsoft.com/office/drawing/2014/main" id="{7BD8246E-F58A-466A-B306-B7969E10B585}"/>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161C90F0-62F1-4C54-B971-74D3E76D2418}"/>
              </a:ext>
            </a:extLst>
          </p:cNvPr>
          <p:cNvSpPr>
            <a:spLocks noGrp="1"/>
          </p:cNvSpPr>
          <p:nvPr>
            <p:ph idx="1"/>
          </p:nvPr>
        </p:nvSpPr>
        <p:spPr/>
        <p:txBody>
          <a:bodyPr/>
          <a:lstStyle/>
          <a:p>
            <a:r>
              <a:rPr lang="en-US" sz="1800" b="1" dirty="0"/>
              <a:t>LET’S INVESTIGATE</a:t>
            </a:r>
          </a:p>
          <a:p>
            <a:r>
              <a:rPr lang="en-US" sz="1800" dirty="0"/>
              <a:t>We will look through several different decades</a:t>
            </a:r>
          </a:p>
          <a:p>
            <a:pPr marL="342900" indent="-342900">
              <a:buFontTx/>
              <a:buChar char="-"/>
            </a:pPr>
            <a:r>
              <a:rPr lang="en-US" sz="1800" dirty="0"/>
              <a:t>What kind of work?</a:t>
            </a:r>
          </a:p>
          <a:p>
            <a:pPr marL="342900" indent="-342900">
              <a:buFontTx/>
              <a:buChar char="-"/>
            </a:pPr>
            <a:r>
              <a:rPr lang="en-US" sz="1800" dirty="0"/>
              <a:t>How did they work?</a:t>
            </a:r>
          </a:p>
          <a:p>
            <a:pPr marL="342900" indent="-342900">
              <a:buFontTx/>
              <a:buChar char="-"/>
            </a:pPr>
            <a:r>
              <a:rPr lang="en-US" sz="1800" dirty="0"/>
              <a:t>Why did they work?</a:t>
            </a:r>
          </a:p>
          <a:p>
            <a:pPr marL="342900" indent="-342900">
              <a:buFontTx/>
              <a:buChar char="-"/>
            </a:pPr>
            <a:r>
              <a:rPr lang="en-US" sz="1800" dirty="0"/>
              <a:t>How is this similar or different from our purpose for work in the world today?</a:t>
            </a:r>
          </a:p>
          <a:p>
            <a:pPr marL="342900" indent="-342900">
              <a:buFontTx/>
              <a:buChar char="-"/>
            </a:pPr>
            <a:endParaRPr lang="en-US" dirty="0"/>
          </a:p>
        </p:txBody>
      </p:sp>
      <p:pic>
        <p:nvPicPr>
          <p:cNvPr id="6" name="Picture 5">
            <a:extLst>
              <a:ext uri="{FF2B5EF4-FFF2-40B4-BE49-F238E27FC236}">
                <a16:creationId xmlns:a16="http://schemas.microsoft.com/office/drawing/2014/main" id="{E5F628BC-739B-4139-86BA-3626E10781CA}"/>
              </a:ext>
            </a:extLst>
          </p:cNvPr>
          <p:cNvPicPr>
            <a:picLocks noChangeAspect="1"/>
          </p:cNvPicPr>
          <p:nvPr/>
        </p:nvPicPr>
        <p:blipFill>
          <a:blip r:embed="rId2"/>
          <a:stretch>
            <a:fillRect/>
          </a:stretch>
        </p:blipFill>
        <p:spPr>
          <a:xfrm>
            <a:off x="883661" y="3125856"/>
            <a:ext cx="3279913" cy="2459935"/>
          </a:xfrm>
          <a:prstGeom prst="rect">
            <a:avLst/>
          </a:prstGeom>
        </p:spPr>
      </p:pic>
    </p:spTree>
    <p:extLst>
      <p:ext uri="{BB962C8B-B14F-4D97-AF65-F5344CB8AC3E}">
        <p14:creationId xmlns:p14="http://schemas.microsoft.com/office/powerpoint/2010/main" val="248407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8D639-2A6E-4916-8586-563149712940}"/>
              </a:ext>
            </a:extLst>
          </p:cNvPr>
          <p:cNvSpPr>
            <a:spLocks noGrp="1"/>
          </p:cNvSpPr>
          <p:nvPr>
            <p:ph type="title"/>
          </p:nvPr>
        </p:nvSpPr>
        <p:spPr/>
        <p:txBody>
          <a:bodyPr/>
          <a:lstStyle/>
          <a:p>
            <a:r>
              <a:rPr lang="en-US" dirty="0"/>
              <a:t>EXAMPLE</a:t>
            </a:r>
          </a:p>
        </p:txBody>
      </p:sp>
      <p:sp>
        <p:nvSpPr>
          <p:cNvPr id="3" name="Footer Placeholder 2">
            <a:extLst>
              <a:ext uri="{FF2B5EF4-FFF2-40B4-BE49-F238E27FC236}">
                <a16:creationId xmlns:a16="http://schemas.microsoft.com/office/drawing/2014/main" id="{AD0F78CF-EDC0-461D-B8C0-E165D078F4A5}"/>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83A13921-C244-41CA-817B-712E4D2152A5}"/>
              </a:ext>
            </a:extLst>
          </p:cNvPr>
          <p:cNvSpPr>
            <a:spLocks noGrp="1"/>
          </p:cNvSpPr>
          <p:nvPr>
            <p:ph idx="1"/>
          </p:nvPr>
        </p:nvSpPr>
        <p:spPr>
          <a:xfrm>
            <a:off x="4000500" y="1883465"/>
            <a:ext cx="7921487" cy="4428435"/>
          </a:xfrm>
        </p:spPr>
        <p:txBody>
          <a:bodyPr>
            <a:normAutofit lnSpcReduction="10000"/>
          </a:bodyPr>
          <a:lstStyle/>
          <a:p>
            <a:r>
              <a:rPr lang="en-US" b="1" dirty="0"/>
              <a:t>ON YOUR ASSIGNMENT:  </a:t>
            </a:r>
            <a:r>
              <a:rPr lang="en-US" b="1" u="sng" dirty="0">
                <a:hlinkClick r:id="rId3"/>
              </a:rPr>
              <a:t>Recent History of Work</a:t>
            </a:r>
            <a:endParaRPr lang="en-US" b="1" dirty="0"/>
          </a:p>
          <a:p>
            <a:r>
              <a:rPr lang="en-US" dirty="0"/>
              <a:t>This Decade: </a:t>
            </a:r>
            <a:r>
              <a:rPr lang="en-US" u="sng" dirty="0"/>
              <a:t>1950s  </a:t>
            </a:r>
            <a:endParaRPr lang="en-US" dirty="0"/>
          </a:p>
          <a:p>
            <a:r>
              <a:rPr lang="en-US" b="1" dirty="0"/>
              <a:t>HOW DO PEOPLE WORK IN THIS DECADE?</a:t>
            </a:r>
          </a:p>
          <a:p>
            <a:pPr marL="342900" indent="-342900">
              <a:buClr>
                <a:schemeClr val="accent1"/>
              </a:buClr>
              <a:buFont typeface="Arial" panose="020B0604020202020204" pitchFamily="34" charset="0"/>
              <a:buChar char="•"/>
            </a:pPr>
            <a:r>
              <a:rPr lang="en-US" dirty="0"/>
              <a:t>Desks placed close together (in view of the exec)</a:t>
            </a:r>
          </a:p>
          <a:p>
            <a:pPr marL="342900" indent="-342900">
              <a:buClr>
                <a:schemeClr val="accent1"/>
              </a:buClr>
              <a:buFont typeface="Arial" panose="020B0604020202020204" pitchFamily="34" charset="0"/>
              <a:buChar char="•"/>
            </a:pPr>
            <a:r>
              <a:rPr lang="en-US" dirty="0"/>
              <a:t>Women and African American men were starting to have a large impact</a:t>
            </a:r>
          </a:p>
          <a:p>
            <a:pPr marL="342900" indent="-342900">
              <a:buClr>
                <a:schemeClr val="accent1"/>
              </a:buClr>
              <a:buFont typeface="Arial" panose="020B0604020202020204" pitchFamily="34" charset="0"/>
              <a:buChar char="•"/>
            </a:pPr>
            <a:r>
              <a:rPr lang="en-US" dirty="0"/>
              <a:t>Technology was implemented</a:t>
            </a:r>
          </a:p>
          <a:p>
            <a:r>
              <a:rPr lang="en-US" b="1" dirty="0"/>
              <a:t>WHAT IS THE PURPOSE OF THEIR WORK?</a:t>
            </a:r>
          </a:p>
          <a:p>
            <a:pPr marL="342900" indent="-342900">
              <a:buClr>
                <a:schemeClr val="accent1"/>
              </a:buClr>
              <a:buFont typeface="Arial" panose="020B0604020202020204" pitchFamily="34" charset="0"/>
              <a:buChar char="•"/>
            </a:pPr>
            <a:r>
              <a:rPr lang="en-US" dirty="0"/>
              <a:t>Productivity</a:t>
            </a:r>
          </a:p>
          <a:p>
            <a:pPr marL="342900" indent="-342900">
              <a:buClr>
                <a:schemeClr val="accent1"/>
              </a:buClr>
              <a:buFont typeface="Arial" panose="020B0604020202020204" pitchFamily="34" charset="0"/>
              <a:buChar char="•"/>
            </a:pPr>
            <a:r>
              <a:rPr lang="en-US" dirty="0"/>
              <a:t>Vehicles, technology, opportunity</a:t>
            </a:r>
          </a:p>
          <a:p>
            <a:pPr marL="342900" indent="-342900">
              <a:buClr>
                <a:schemeClr val="accent1"/>
              </a:buClr>
              <a:buFont typeface="Arial" panose="020B0604020202020204" pitchFamily="34" charset="0"/>
              <a:buChar char="•"/>
            </a:pPr>
            <a:r>
              <a:rPr lang="en-US" dirty="0"/>
              <a:t>Finances</a:t>
            </a:r>
          </a:p>
          <a:p>
            <a:pPr marL="342900" indent="-342900">
              <a:buClr>
                <a:schemeClr val="accent1"/>
              </a:buClr>
              <a:buFont typeface="Arial" panose="020B0604020202020204" pitchFamily="34" charset="0"/>
              <a:buChar char="•"/>
            </a:pPr>
            <a:r>
              <a:rPr lang="en-US" dirty="0"/>
              <a:t>Work less, get paid more</a:t>
            </a:r>
          </a:p>
        </p:txBody>
      </p:sp>
    </p:spTree>
    <p:extLst>
      <p:ext uri="{BB962C8B-B14F-4D97-AF65-F5344CB8AC3E}">
        <p14:creationId xmlns:p14="http://schemas.microsoft.com/office/powerpoint/2010/main" val="1854684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C82C3-2896-4EDC-8067-6391F36CEB23}"/>
              </a:ext>
            </a:extLst>
          </p:cNvPr>
          <p:cNvSpPr>
            <a:spLocks noGrp="1"/>
          </p:cNvSpPr>
          <p:nvPr>
            <p:ph type="title"/>
          </p:nvPr>
        </p:nvSpPr>
        <p:spPr/>
        <p:txBody>
          <a:bodyPr/>
          <a:lstStyle/>
          <a:p>
            <a:r>
              <a:rPr lang="en-US" dirty="0"/>
              <a:t>WHY DOES THIS MATTER?</a:t>
            </a:r>
          </a:p>
        </p:txBody>
      </p:sp>
      <p:sp>
        <p:nvSpPr>
          <p:cNvPr id="3" name="Footer Placeholder 2">
            <a:extLst>
              <a:ext uri="{FF2B5EF4-FFF2-40B4-BE49-F238E27FC236}">
                <a16:creationId xmlns:a16="http://schemas.microsoft.com/office/drawing/2014/main" id="{46D00C50-FA34-4DEF-A6B7-2DA81F5188E1}"/>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6FACB30C-F24B-424C-BC2E-D5D31C4E3EEF}"/>
              </a:ext>
            </a:extLst>
          </p:cNvPr>
          <p:cNvSpPr>
            <a:spLocks noGrp="1"/>
          </p:cNvSpPr>
          <p:nvPr>
            <p:ph idx="1"/>
          </p:nvPr>
        </p:nvSpPr>
        <p:spPr/>
        <p:txBody>
          <a:bodyPr/>
          <a:lstStyle/>
          <a:p>
            <a:r>
              <a:rPr lang="en-US" b="1" dirty="0"/>
              <a:t>PURPOSE OF WORK CAN CHANGE</a:t>
            </a:r>
          </a:p>
          <a:p>
            <a:pPr marL="342900" indent="-342900">
              <a:buFontTx/>
              <a:buChar char="-"/>
            </a:pPr>
            <a:r>
              <a:rPr lang="en-US" dirty="0"/>
              <a:t>What consistent purpose can you see among the decades?</a:t>
            </a:r>
          </a:p>
          <a:p>
            <a:pPr marL="342900" indent="-342900">
              <a:buFontTx/>
              <a:buChar char="-"/>
            </a:pPr>
            <a:r>
              <a:rPr lang="en-US" dirty="0"/>
              <a:t>Do you notice other consistencies or patterns?</a:t>
            </a:r>
          </a:p>
          <a:p>
            <a:pPr marL="342900" indent="-342900">
              <a:buFontTx/>
              <a:buChar char="-"/>
            </a:pPr>
            <a:r>
              <a:rPr lang="en-US" dirty="0"/>
              <a:t>What things cause the purpose of work to change?</a:t>
            </a:r>
          </a:p>
          <a:p>
            <a:pPr marL="342900" indent="-342900">
              <a:buFontTx/>
              <a:buChar char="-"/>
            </a:pPr>
            <a:r>
              <a:rPr lang="en-US" dirty="0"/>
              <a:t>How important is it to have purpose for the work you do?</a:t>
            </a:r>
          </a:p>
          <a:p>
            <a:pPr marL="342900" indent="-342900">
              <a:buFontTx/>
              <a:buChar char="-"/>
            </a:pPr>
            <a:r>
              <a:rPr lang="en-US" dirty="0"/>
              <a:t>How important is it to fulfill your purpose through work?</a:t>
            </a:r>
          </a:p>
        </p:txBody>
      </p:sp>
    </p:spTree>
    <p:extLst>
      <p:ext uri="{BB962C8B-B14F-4D97-AF65-F5344CB8AC3E}">
        <p14:creationId xmlns:p14="http://schemas.microsoft.com/office/powerpoint/2010/main" val="3483809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260FC-3C40-4621-B332-6EF0B80F914D}"/>
              </a:ext>
            </a:extLst>
          </p:cNvPr>
          <p:cNvSpPr>
            <a:spLocks noGrp="1"/>
          </p:cNvSpPr>
          <p:nvPr>
            <p:ph type="title"/>
          </p:nvPr>
        </p:nvSpPr>
        <p:spPr/>
        <p:txBody>
          <a:bodyPr/>
          <a:lstStyle/>
          <a:p>
            <a:r>
              <a:rPr lang="en-US" dirty="0"/>
              <a:t>FIND YOUR PURPOSE</a:t>
            </a:r>
          </a:p>
        </p:txBody>
      </p:sp>
      <p:sp>
        <p:nvSpPr>
          <p:cNvPr id="3" name="Footer Placeholder 2">
            <a:extLst>
              <a:ext uri="{FF2B5EF4-FFF2-40B4-BE49-F238E27FC236}">
                <a16:creationId xmlns:a16="http://schemas.microsoft.com/office/drawing/2014/main" id="{39E04F8C-C091-458C-BD8F-94EA18883772}"/>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A52C4EA6-FDA6-45BB-949F-2F7BBCC9638F}"/>
              </a:ext>
            </a:extLst>
          </p:cNvPr>
          <p:cNvSpPr>
            <a:spLocks noGrp="1"/>
          </p:cNvSpPr>
          <p:nvPr>
            <p:ph idx="1"/>
          </p:nvPr>
        </p:nvSpPr>
        <p:spPr>
          <a:xfrm>
            <a:off x="4606785" y="1899811"/>
            <a:ext cx="6985010" cy="4486081"/>
          </a:xfrm>
        </p:spPr>
        <p:txBody>
          <a:bodyPr>
            <a:normAutofit/>
          </a:bodyPr>
          <a:lstStyle/>
          <a:p>
            <a:r>
              <a:rPr lang="en-US" sz="1800" b="1" dirty="0"/>
              <a:t>THE PURPOSE CHALLENGE</a:t>
            </a:r>
          </a:p>
          <a:p>
            <a:r>
              <a:rPr lang="en-US" sz="1800" dirty="0"/>
              <a:t>Based on:</a:t>
            </a:r>
          </a:p>
          <a:p>
            <a:pPr marL="342900" indent="-342900">
              <a:buClr>
                <a:schemeClr val="accent1"/>
              </a:buClr>
              <a:buFont typeface="Arial" panose="020B0604020202020204" pitchFamily="34" charset="0"/>
              <a:buChar char="•"/>
            </a:pPr>
            <a:r>
              <a:rPr lang="en-US" sz="1800" dirty="0"/>
              <a:t>This video </a:t>
            </a:r>
            <a:r>
              <a:rPr lang="en-US" sz="1800" dirty="0">
                <a:hlinkClick r:id="rId4">
                  <a:extLst>
                    <a:ext uri="{A12FA001-AC4F-418D-AE19-62706E023703}">
                      <ahyp:hlinkClr xmlns:ahyp="http://schemas.microsoft.com/office/drawing/2018/hyperlinkcolor" val="tx"/>
                    </a:ext>
                  </a:extLst>
                </a:hlinkClick>
              </a:rPr>
              <a:t>The Purpose Challenge</a:t>
            </a:r>
            <a:endParaRPr lang="en-US" sz="1800" dirty="0"/>
          </a:p>
          <a:p>
            <a:pPr marL="342900" indent="-342900">
              <a:buClr>
                <a:schemeClr val="accent1"/>
              </a:buClr>
              <a:buFont typeface="Arial" panose="020B0604020202020204" pitchFamily="34" charset="0"/>
              <a:buChar char="•"/>
            </a:pPr>
            <a:endParaRPr lang="en-US" sz="1800" dirty="0"/>
          </a:p>
          <a:p>
            <a:pPr marL="342900" indent="-342900">
              <a:buClr>
                <a:schemeClr val="accent1"/>
              </a:buClr>
              <a:buFont typeface="Arial" panose="020B0604020202020204" pitchFamily="34" charset="0"/>
              <a:buChar char="•"/>
            </a:pPr>
            <a:endParaRPr lang="en-US" sz="1800" dirty="0"/>
          </a:p>
          <a:p>
            <a:pPr marL="342900" indent="-342900">
              <a:buClr>
                <a:schemeClr val="accent1"/>
              </a:buClr>
              <a:buFont typeface="Arial" panose="020B0604020202020204" pitchFamily="34" charset="0"/>
              <a:buChar char="•"/>
            </a:pPr>
            <a:endParaRPr lang="en-US" sz="1800" dirty="0"/>
          </a:p>
          <a:p>
            <a:pPr marL="342900" indent="-342900">
              <a:buClr>
                <a:schemeClr val="accent1"/>
              </a:buClr>
              <a:buFont typeface="Arial" panose="020B0604020202020204" pitchFamily="34" charset="0"/>
              <a:buChar char="•"/>
            </a:pPr>
            <a:endParaRPr lang="en-US" sz="1800" dirty="0"/>
          </a:p>
          <a:p>
            <a:pPr>
              <a:buClr>
                <a:schemeClr val="accent1"/>
              </a:buClr>
            </a:pPr>
            <a:endParaRPr lang="en-US" sz="1800" dirty="0"/>
          </a:p>
          <a:p>
            <a:pPr marL="342900" indent="-342900">
              <a:buClr>
                <a:schemeClr val="accent1"/>
              </a:buClr>
              <a:buFont typeface="Arial" panose="020B0604020202020204" pitchFamily="34" charset="0"/>
              <a:buChar char="•"/>
            </a:pPr>
            <a:r>
              <a:rPr lang="en-US" sz="1800" dirty="0"/>
              <a:t>Personality Tests</a:t>
            </a:r>
          </a:p>
          <a:p>
            <a:pPr marL="342900" indent="-342900">
              <a:buClr>
                <a:schemeClr val="accent1"/>
              </a:buClr>
              <a:buFont typeface="Arial" panose="020B0604020202020204" pitchFamily="34" charset="0"/>
              <a:buChar char="•"/>
            </a:pPr>
            <a:r>
              <a:rPr lang="en-US" sz="1800" dirty="0"/>
              <a:t>Self-inventory</a:t>
            </a:r>
          </a:p>
          <a:p>
            <a:pPr marL="342900" indent="-342900">
              <a:buClr>
                <a:schemeClr val="accent1"/>
              </a:buClr>
              <a:buFont typeface="Arial" panose="020B0604020202020204" pitchFamily="34" charset="0"/>
              <a:buChar char="•"/>
            </a:pPr>
            <a:r>
              <a:rPr lang="en-US" sz="1800" dirty="0"/>
              <a:t>Plan Smart Activity</a:t>
            </a:r>
          </a:p>
          <a:p>
            <a:r>
              <a:rPr lang="en-US" sz="1800" b="1" dirty="0"/>
              <a:t>CAN YOU IDENTIFY A PURPOSE YOU WANT TO FULFILL?</a:t>
            </a:r>
          </a:p>
          <a:p>
            <a:endParaRPr lang="en-US" dirty="0"/>
          </a:p>
        </p:txBody>
      </p:sp>
      <p:pic>
        <p:nvPicPr>
          <p:cNvPr id="5" name="Online Media 4" title="The Purpose Challenge">
            <a:hlinkClick r:id="" action="ppaction://media"/>
            <a:extLst>
              <a:ext uri="{FF2B5EF4-FFF2-40B4-BE49-F238E27FC236}">
                <a16:creationId xmlns:a16="http://schemas.microsoft.com/office/drawing/2014/main" id="{95F2777D-0300-43BE-A58A-E114DF127F76}"/>
              </a:ext>
            </a:extLst>
          </p:cNvPr>
          <p:cNvPicPr>
            <a:picLocks noRot="1" noChangeAspect="1"/>
          </p:cNvPicPr>
          <p:nvPr>
            <a:videoFile r:link="rId1"/>
          </p:nvPr>
        </p:nvPicPr>
        <p:blipFill>
          <a:blip r:embed="rId5"/>
          <a:stretch>
            <a:fillRect/>
          </a:stretch>
        </p:blipFill>
        <p:spPr>
          <a:xfrm>
            <a:off x="5126934" y="3125857"/>
            <a:ext cx="2777436" cy="1562308"/>
          </a:xfrm>
          <a:prstGeom prst="rect">
            <a:avLst/>
          </a:prstGeom>
        </p:spPr>
      </p:pic>
    </p:spTree>
    <p:extLst>
      <p:ext uri="{BB962C8B-B14F-4D97-AF65-F5344CB8AC3E}">
        <p14:creationId xmlns:p14="http://schemas.microsoft.com/office/powerpoint/2010/main" val="1690232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2B6E5-547D-4767-8C60-D180A23CD40F}"/>
              </a:ext>
            </a:extLst>
          </p:cNvPr>
          <p:cNvSpPr>
            <a:spLocks noGrp="1"/>
          </p:cNvSpPr>
          <p:nvPr>
            <p:ph type="title"/>
          </p:nvPr>
        </p:nvSpPr>
        <p:spPr/>
        <p:txBody>
          <a:bodyPr/>
          <a:lstStyle/>
          <a:p>
            <a:r>
              <a:rPr lang="en-US" dirty="0"/>
              <a:t>PUT THEM TOGETHER</a:t>
            </a:r>
          </a:p>
        </p:txBody>
      </p:sp>
      <p:sp>
        <p:nvSpPr>
          <p:cNvPr id="3" name="Footer Placeholder 2">
            <a:extLst>
              <a:ext uri="{FF2B5EF4-FFF2-40B4-BE49-F238E27FC236}">
                <a16:creationId xmlns:a16="http://schemas.microsoft.com/office/drawing/2014/main" id="{28B5E676-BA17-4DD7-9C4D-DB71A4DC0C84}"/>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179BD1F0-3BF3-45EB-B7CD-07AB2054F32F}"/>
              </a:ext>
            </a:extLst>
          </p:cNvPr>
          <p:cNvSpPr>
            <a:spLocks noGrp="1"/>
          </p:cNvSpPr>
          <p:nvPr>
            <p:ph idx="1"/>
          </p:nvPr>
        </p:nvSpPr>
        <p:spPr/>
        <p:txBody>
          <a:bodyPr/>
          <a:lstStyle/>
          <a:p>
            <a:pPr>
              <a:lnSpc>
                <a:spcPct val="100000"/>
              </a:lnSpc>
              <a:spcBef>
                <a:spcPts val="0"/>
              </a:spcBef>
              <a:buClr>
                <a:schemeClr val="accent1"/>
              </a:buClr>
            </a:pPr>
            <a:r>
              <a:rPr lang="en-US" b="1" dirty="0"/>
              <a:t>WHAT HAVE WE DISCUSSED ABOUT PURPOSE IN WORK AND PURPOSE IN LIFE?</a:t>
            </a:r>
          </a:p>
          <a:p>
            <a:pPr marL="342900" indent="-342900">
              <a:lnSpc>
                <a:spcPct val="100000"/>
              </a:lnSpc>
              <a:spcBef>
                <a:spcPts val="0"/>
              </a:spcBef>
              <a:buClr>
                <a:schemeClr val="accent1"/>
              </a:buClr>
              <a:buFont typeface="Arial" panose="020B0604020202020204" pitchFamily="34" charset="0"/>
              <a:buChar char="•"/>
            </a:pPr>
            <a:endParaRPr lang="en-US" b="1" dirty="0"/>
          </a:p>
          <a:p>
            <a:pPr marL="342900" indent="-342900">
              <a:lnSpc>
                <a:spcPct val="100000"/>
              </a:lnSpc>
              <a:spcBef>
                <a:spcPts val="0"/>
              </a:spcBef>
              <a:buClr>
                <a:schemeClr val="accent1"/>
              </a:buClr>
              <a:buFont typeface="Arial" panose="020B0604020202020204" pitchFamily="34" charset="0"/>
              <a:buChar char="•"/>
            </a:pPr>
            <a:r>
              <a:rPr lang="en-US" dirty="0"/>
              <a:t>In life, what I value most is…</a:t>
            </a:r>
          </a:p>
          <a:p>
            <a:pPr>
              <a:lnSpc>
                <a:spcPct val="100000"/>
              </a:lnSpc>
              <a:spcBef>
                <a:spcPts val="0"/>
              </a:spcBef>
              <a:buClr>
                <a:schemeClr val="accent1"/>
              </a:buClr>
            </a:pPr>
            <a:r>
              <a:rPr lang="en-US" dirty="0"/>
              <a:t> </a:t>
            </a:r>
          </a:p>
          <a:p>
            <a:pPr marL="342900" indent="-342900">
              <a:lnSpc>
                <a:spcPct val="100000"/>
              </a:lnSpc>
              <a:spcBef>
                <a:spcPts val="0"/>
              </a:spcBef>
              <a:buClr>
                <a:schemeClr val="accent1"/>
              </a:buClr>
              <a:buFont typeface="Arial" panose="020B0604020202020204" pitchFamily="34" charset="0"/>
              <a:buChar char="•"/>
            </a:pPr>
            <a:r>
              <a:rPr lang="en-US" dirty="0"/>
              <a:t>My greatest passion in life is…..</a:t>
            </a:r>
          </a:p>
          <a:p>
            <a:pPr>
              <a:lnSpc>
                <a:spcPct val="100000"/>
              </a:lnSpc>
              <a:spcBef>
                <a:spcPts val="0"/>
              </a:spcBef>
              <a:buClr>
                <a:schemeClr val="accent1"/>
              </a:buClr>
            </a:pPr>
            <a:r>
              <a:rPr lang="en-US" dirty="0"/>
              <a:t> </a:t>
            </a:r>
          </a:p>
          <a:p>
            <a:pPr marL="342900" indent="-342900">
              <a:lnSpc>
                <a:spcPct val="100000"/>
              </a:lnSpc>
              <a:spcBef>
                <a:spcPts val="0"/>
              </a:spcBef>
              <a:buClr>
                <a:schemeClr val="accent1"/>
              </a:buClr>
              <a:buFont typeface="Arial" panose="020B0604020202020204" pitchFamily="34" charset="0"/>
              <a:buChar char="•"/>
            </a:pPr>
            <a:r>
              <a:rPr lang="en-US" dirty="0"/>
              <a:t>I believe my purpose in life is to…  </a:t>
            </a:r>
          </a:p>
          <a:p>
            <a:pPr marL="342900" indent="-342900">
              <a:lnSpc>
                <a:spcPct val="100000"/>
              </a:lnSpc>
              <a:spcBef>
                <a:spcPts val="0"/>
              </a:spcBef>
              <a:buClr>
                <a:schemeClr val="accent1"/>
              </a:buClr>
              <a:buFont typeface="Arial" panose="020B0604020202020204" pitchFamily="34" charset="0"/>
              <a:buChar char="•"/>
            </a:pPr>
            <a:endParaRPr lang="en-US" dirty="0"/>
          </a:p>
          <a:p>
            <a:pPr marL="342900" indent="-342900">
              <a:lnSpc>
                <a:spcPct val="100000"/>
              </a:lnSpc>
              <a:spcBef>
                <a:spcPts val="0"/>
              </a:spcBef>
              <a:buClr>
                <a:schemeClr val="accent1"/>
              </a:buClr>
              <a:buFont typeface="Arial" panose="020B0604020202020204" pitchFamily="34" charset="0"/>
              <a:buChar char="•"/>
            </a:pPr>
            <a:r>
              <a:rPr lang="en-US" dirty="0"/>
              <a:t>My highest goal in life is to …</a:t>
            </a:r>
          </a:p>
          <a:p>
            <a:endParaRPr lang="en-US" b="1" dirty="0"/>
          </a:p>
        </p:txBody>
      </p:sp>
    </p:spTree>
    <p:extLst>
      <p:ext uri="{BB962C8B-B14F-4D97-AF65-F5344CB8AC3E}">
        <p14:creationId xmlns:p14="http://schemas.microsoft.com/office/powerpoint/2010/main" val="2647005332"/>
      </p:ext>
    </p:extLst>
  </p:cSld>
  <p:clrMapOvr>
    <a:masterClrMapping/>
  </p:clrMapOvr>
</p:sld>
</file>

<file path=ppt/theme/theme1.xml><?xml version="1.0" encoding="utf-8"?>
<a:theme xmlns:a="http://schemas.openxmlformats.org/drawingml/2006/main" name="FSTNS WITH LOGO">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TNS WITH LOGO" id="{75974E42-7EBD-41AF-9E43-9812CF176028}" vid="{BC1C4A5E-E597-437D-9766-FAB964B5C3E2}"/>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8207FD-D26D-40BA-A85B-D567316058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28A150-2829-4B11-BB1D-1FD74A637823}">
  <ds:schemaRefs>
    <ds:schemaRef ds:uri="http://schemas.microsoft.com/sharepoint/v3/contenttype/forms"/>
  </ds:schemaRefs>
</ds:datastoreItem>
</file>

<file path=customXml/itemProps3.xml><?xml version="1.0" encoding="utf-8"?>
<ds:datastoreItem xmlns:ds="http://schemas.openxmlformats.org/officeDocument/2006/customXml" ds:itemID="{F41E5040-5A9A-4405-B565-3693C51970A7}">
  <ds:schemaRefs>
    <ds:schemaRef ds:uri="http://purl.org/dc/dcmitype/"/>
    <ds:schemaRef ds:uri="031b28de-6f87-4eab-8d2f-5c442a493674"/>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e79566cd-f847-4411-bfa4-89aa038057a8"/>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TEMPLATE WITH LOGO</Template>
  <TotalTime>585</TotalTime>
  <Words>918</Words>
  <Application>Microsoft Office PowerPoint</Application>
  <PresentationFormat>Widescreen</PresentationFormat>
  <Paragraphs>110</Paragraphs>
  <Slides>10</Slides>
  <Notes>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Courier New</vt:lpstr>
      <vt:lpstr>Wingdings</vt:lpstr>
      <vt:lpstr>FSTNS WITH LOGO</vt:lpstr>
      <vt:lpstr>FINDING MY PURPOSE IN WORK</vt:lpstr>
      <vt:lpstr>LEARNING OUTCOMES</vt:lpstr>
      <vt:lpstr>DEFINING TERMS</vt:lpstr>
      <vt:lpstr>QUICKWRITE</vt:lpstr>
      <vt:lpstr>WORK THROUGH THE AGES</vt:lpstr>
      <vt:lpstr>EXAMPLE</vt:lpstr>
      <vt:lpstr>WHY DOES THIS MATTER?</vt:lpstr>
      <vt:lpstr>FIND YOUR PURPOSE</vt:lpstr>
      <vt:lpstr>PUT THEM TOGETHER</vt:lpstr>
      <vt:lpstr>EXAMPLE: PURPOSE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a Digital Citizen</dc:title>
  <dc:creator>Mowry, Wesley (IDVA Teacher)</dc:creator>
  <cp:lastModifiedBy>Jenni Bradford</cp:lastModifiedBy>
  <cp:revision>21</cp:revision>
  <dcterms:created xsi:type="dcterms:W3CDTF">2022-04-06T04:55:08Z</dcterms:created>
  <dcterms:modified xsi:type="dcterms:W3CDTF">2022-07-28T21:06:56Z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