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2" r:id="rId4"/>
    <p:sldMasterId id="2147483662" r:id="rId5"/>
  </p:sldMasterIdLst>
  <p:notesMasterIdLst>
    <p:notesMasterId r:id="rId6"/>
  </p:notesMasterIdLst>
  <p:sldIdLst>
    <p:sldId id="256" r:id="rId7"/>
    <p:sldId id="257" r:id="rId8"/>
    <p:sldId id="258" r:id="rId9"/>
    <p:sldId id="259" r:id="rId10"/>
    <p:sldId id="260" r:id="rId11"/>
    <p:sldId id="261" r:id="rId12"/>
  </p:sldIdLst>
  <p:sldSz cy="6858000" cx="12192000"/>
  <p:notesSz cx="6858000" cy="9144000"/>
  <p:embeddedFontLst>
    <p:embeddedFont>
      <p:font typeface="Roboto"/>
      <p:regular r:id="rId13"/>
      <p:bold r:id="rId14"/>
      <p:italic r:id="rId15"/>
      <p:boldItalic r:id="rId16"/>
    </p:embeddedFont>
    <p:embeddedFont>
      <p:font typeface="Poppins"/>
      <p:regular r:id="rId17"/>
      <p:bold r:id="rId18"/>
      <p:italic r:id="rId19"/>
      <p:boldItalic r:id="rId20"/>
    </p:embeddedFont>
    <p:embeddedFont>
      <p:font typeface="Helvetica Neue"/>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25" roundtripDataSignature="AMtx7mivBqhbH/1hbdf1jWgJ24qcqYYxc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font" Target="fonts/Poppins-boldItalic.fntdata"/><Relationship Id="rId22" Type="http://schemas.openxmlformats.org/officeDocument/2006/relationships/font" Target="fonts/HelveticaNeue-bold.fntdata"/><Relationship Id="rId21" Type="http://schemas.openxmlformats.org/officeDocument/2006/relationships/font" Target="fonts/HelveticaNeue-regular.fntdata"/><Relationship Id="rId24" Type="http://schemas.openxmlformats.org/officeDocument/2006/relationships/font" Target="fonts/HelveticaNeue-boldItalic.fntdata"/><Relationship Id="rId23" Type="http://schemas.openxmlformats.org/officeDocument/2006/relationships/font" Target="fonts/HelveticaNeue-italic.fntdata"/><Relationship Id="rId1" Type="http://schemas.openxmlformats.org/officeDocument/2006/relationships/theme" Target="theme/theme4.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3.xml"/><Relationship Id="rId25" Type="http://customschemas.google.com/relationships/presentationmetadata" Target="metadata"/><Relationship Id="rId5" Type="http://schemas.openxmlformats.org/officeDocument/2006/relationships/slideMaster" Target="slideMasters/slideMaster3.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11" Type="http://schemas.openxmlformats.org/officeDocument/2006/relationships/slide" Target="slides/slide5.xml"/><Relationship Id="rId10" Type="http://schemas.openxmlformats.org/officeDocument/2006/relationships/slide" Target="slides/slide4.xml"/><Relationship Id="rId13" Type="http://schemas.openxmlformats.org/officeDocument/2006/relationships/font" Target="fonts/Roboto-regular.fntdata"/><Relationship Id="rId12" Type="http://schemas.openxmlformats.org/officeDocument/2006/relationships/slide" Target="slides/slide6.xml"/><Relationship Id="rId15" Type="http://schemas.openxmlformats.org/officeDocument/2006/relationships/font" Target="fonts/Roboto-italic.fntdata"/><Relationship Id="rId14" Type="http://schemas.openxmlformats.org/officeDocument/2006/relationships/font" Target="fonts/Roboto-bold.fntdata"/><Relationship Id="rId17" Type="http://schemas.openxmlformats.org/officeDocument/2006/relationships/font" Target="fonts/Poppins-regular.fntdata"/><Relationship Id="rId16" Type="http://schemas.openxmlformats.org/officeDocument/2006/relationships/font" Target="fonts/Roboto-boldItalic.fntdata"/><Relationship Id="rId19" Type="http://schemas.openxmlformats.org/officeDocument/2006/relationships/font" Target="fonts/Poppins-italic.fntdata"/><Relationship Id="rId18" Type="http://schemas.openxmlformats.org/officeDocument/2006/relationships/font" Target="fonts/Poppins-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bigfuture.collegeboard.org/college-search" TargetMode="External"/><Relationship Id="rId3" Type="http://schemas.openxmlformats.org/officeDocument/2006/relationships/hyperlink" Target="https://careerinfo.nextsteps.idaho.gov/resource-category/future-you/education/" TargetMode="External"/><Relationship Id="rId4" Type="http://schemas.openxmlformats.org/officeDocument/2006/relationships/hyperlink" Target="https://www.petersons.com/college-search.aspx" TargetMode="Externa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hyperlink" Target="https://careerinfo.nextsteps.idaho.gov/resource-category/future-you/education/" TargetMode="Externa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5" name="Shape 175"/>
        <p:cNvGrpSpPr/>
        <p:nvPr/>
      </p:nvGrpSpPr>
      <p:grpSpPr>
        <a:xfrm>
          <a:off x="0" y="0"/>
          <a:ext cx="0" cy="0"/>
          <a:chOff x="0" y="0"/>
          <a:chExt cx="0" cy="0"/>
        </a:xfrm>
      </p:grpSpPr>
      <p:sp>
        <p:nvSpPr>
          <p:cNvPr id="176" name="Google Shape;176;p1: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Career Activity: Looking at Schools</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Activity Summary:</a:t>
            </a:r>
            <a:r>
              <a:rPr lang="en-US">
                <a:latin typeface="Helvetica Neue"/>
                <a:ea typeface="Helvetica Neue"/>
                <a:cs typeface="Helvetica Neue"/>
                <a:sym typeface="Helvetica Neue"/>
              </a:rPr>
              <a:t> This lesson will help students with looking at and choosing a school based on their career and major choices.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Estimated Time: </a:t>
            </a:r>
            <a:r>
              <a:rPr lang="en-US">
                <a:latin typeface="Helvetica Neue"/>
                <a:ea typeface="Helvetica Neue"/>
                <a:cs typeface="Helvetica Neue"/>
                <a:sym typeface="Helvetica Neue"/>
              </a:rPr>
              <a:t>45-60 minutes</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Plan Activity: </a:t>
            </a:r>
            <a:r>
              <a:rPr lang="en-US">
                <a:latin typeface="Helvetica Neue"/>
                <a:ea typeface="Helvetica Neue"/>
                <a:cs typeface="Helvetica Neue"/>
                <a:sym typeface="Helvetica Neue"/>
              </a:rPr>
              <a:t>11th Grade </a:t>
            </a:r>
            <a:r>
              <a:rPr i="1" lang="en-US">
                <a:latin typeface="Helvetica Neue"/>
                <a:ea typeface="Helvetica Neue"/>
                <a:cs typeface="Helvetica Neue"/>
                <a:sym typeface="Helvetica Neue"/>
              </a:rPr>
              <a:t>(To be completed after Looking at Careers and Looking at Majors)</a:t>
            </a:r>
            <a:endParaRPr i="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Learning Outcomes</a:t>
            </a:r>
            <a:r>
              <a:rPr lang="en-US">
                <a:latin typeface="Helvetica Neue"/>
                <a:ea typeface="Helvetica Neue"/>
                <a:cs typeface="Helvetica Neue"/>
                <a:sym typeface="Helvetica Neue"/>
              </a:rPr>
              <a:t>:  Students will use their top 3 majors found based on their interests for careers to find more information about schools that offer it.</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Materials Needed</a:t>
            </a:r>
            <a:r>
              <a:rPr lang="en-US">
                <a:latin typeface="Helvetica Neue"/>
                <a:ea typeface="Helvetica Neue"/>
                <a:cs typeface="Helvetica Neue"/>
                <a:sym typeface="Helvetica Neue"/>
              </a:rPr>
              <a:t>:  Powerpoint, Handout, Pen, Computer</a:t>
            </a:r>
            <a:endParaRPr/>
          </a:p>
        </p:txBody>
      </p:sp>
      <p:sp>
        <p:nvSpPr>
          <p:cNvPr id="177" name="Google Shape;177;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p3: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t/>
            </a:r>
            <a:endParaRPr>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Academic Vocabulary</a:t>
            </a:r>
            <a:r>
              <a:rPr i="1" lang="en-US">
                <a:latin typeface="Helvetica Neue"/>
                <a:ea typeface="Helvetica Neue"/>
                <a:cs typeface="Helvetica Neue"/>
                <a:sym typeface="Helvetica Neue"/>
              </a:rPr>
              <a:t> </a:t>
            </a:r>
            <a:endParaRPr i="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College: </a:t>
            </a:r>
            <a:r>
              <a:rPr lang="en-US">
                <a:latin typeface="Helvetica Neue"/>
                <a:ea typeface="Helvetica Neue"/>
                <a:cs typeface="Helvetica Neue"/>
                <a:sym typeface="Helvetica Neue"/>
              </a:rPr>
              <a:t>Colleges are often smaller institutions that emphasize undergraduate education in a broad range of academic areas.</a:t>
            </a:r>
            <a:endParaRPr b="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University: </a:t>
            </a:r>
            <a:r>
              <a:rPr lang="en-US">
                <a:latin typeface="Helvetica Neue"/>
                <a:ea typeface="Helvetica Neue"/>
                <a:cs typeface="Helvetica Neue"/>
                <a:sym typeface="Helvetica Neue"/>
              </a:rPr>
              <a:t>Universities are typically larger institutions that offer a variety of both undergraduate and graduate degree programs</a:t>
            </a:r>
            <a:endParaRPr>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Certification Program: </a:t>
            </a:r>
            <a:r>
              <a:rPr lang="en-US">
                <a:latin typeface="Helvetica Neue"/>
                <a:ea typeface="Helvetica Neue"/>
                <a:cs typeface="Helvetica Neue"/>
                <a:sym typeface="Helvetica Neue"/>
              </a:rPr>
              <a:t>A certification program is a defined set of components or training programs offered by your organization to members to prove that they have achieved a measured level of knowledge within a designated timeline.</a:t>
            </a:r>
            <a:endParaRPr b="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Apprenticeship:</a:t>
            </a:r>
            <a:r>
              <a:rPr lang="en-US">
                <a:latin typeface="Helvetica Neue"/>
                <a:ea typeface="Helvetica Neue"/>
                <a:cs typeface="Helvetica Neue"/>
                <a:sym typeface="Helvetica Neue"/>
              </a:rPr>
              <a:t> An apprenticeship is a system for training a new generation of practitioners of a trade or profession with on-the-job training and often some accompanying study. Apprenticeships can also enable practitioners to gain a license to practice in a regulated profession.</a:t>
            </a:r>
            <a:endParaRPr b="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Public School: </a:t>
            </a:r>
            <a:r>
              <a:rPr lang="en-US">
                <a:latin typeface="Helvetica Neue"/>
                <a:ea typeface="Helvetica Neue"/>
                <a:cs typeface="Helvetica Neue"/>
                <a:sym typeface="Helvetica Neue"/>
              </a:rPr>
              <a:t>A public school is a college or university primarily funded by a state government.</a:t>
            </a:r>
            <a:endParaRPr b="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Private School: </a:t>
            </a:r>
            <a:r>
              <a:rPr lang="en-US">
                <a:latin typeface="Helvetica Neue"/>
                <a:ea typeface="Helvetica Neue"/>
                <a:cs typeface="Helvetica Neue"/>
                <a:sym typeface="Helvetica Neue"/>
              </a:rPr>
              <a:t>A private school is a college or university that often operates as an educational nonprofit organization. It does not receive its primary funding from a state government.</a:t>
            </a:r>
            <a:endParaRPr b="1">
              <a:latin typeface="Helvetica Neue"/>
              <a:ea typeface="Helvetica Neue"/>
              <a:cs typeface="Helvetica Neue"/>
              <a:sym typeface="Helvetica Neue"/>
            </a:endParaRPr>
          </a:p>
          <a:p>
            <a:pPr indent="-304800" lvl="0" marL="457200" rtl="0" algn="l">
              <a:spcBef>
                <a:spcPts val="0"/>
              </a:spcBef>
              <a:spcAft>
                <a:spcPts val="0"/>
              </a:spcAft>
              <a:buClr>
                <a:schemeClr val="dk1"/>
              </a:buClr>
              <a:buSzPts val="1200"/>
              <a:buFont typeface="Helvetica Neue"/>
              <a:buChar char="●"/>
            </a:pPr>
            <a:r>
              <a:rPr b="1" lang="en-US">
                <a:latin typeface="Helvetica Neue"/>
                <a:ea typeface="Helvetica Neue"/>
                <a:cs typeface="Helvetica Neue"/>
                <a:sym typeface="Helvetica Neue"/>
              </a:rPr>
              <a:t>Proprietary School: </a:t>
            </a:r>
            <a:r>
              <a:rPr lang="en-US">
                <a:latin typeface="Helvetica Neue"/>
                <a:ea typeface="Helvetica Neue"/>
                <a:cs typeface="Helvetica Neue"/>
                <a:sym typeface="Helvetica Neue"/>
              </a:rPr>
              <a:t>Proprietary colleges are for-profit colleges and universities. They are operated by their owners or investors, rather than a not-for-profit institution.</a:t>
            </a:r>
            <a:endParaRPr/>
          </a:p>
        </p:txBody>
      </p:sp>
      <p:sp>
        <p:nvSpPr>
          <p:cNvPr id="189" name="Google Shape;18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3" name="Shape 193"/>
        <p:cNvGrpSpPr/>
        <p:nvPr/>
      </p:nvGrpSpPr>
      <p:grpSpPr>
        <a:xfrm>
          <a:off x="0" y="0"/>
          <a:ext cx="0" cy="0"/>
          <a:chOff x="0" y="0"/>
          <a:chExt cx="0" cy="0"/>
        </a:xfrm>
      </p:grpSpPr>
      <p:sp>
        <p:nvSpPr>
          <p:cNvPr id="194" name="Google Shape;194;ge048ce150c_0_85: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Introduction</a:t>
            </a:r>
            <a:r>
              <a:rPr lang="en-US">
                <a:latin typeface="Helvetica Neue"/>
                <a:ea typeface="Helvetica Neue"/>
                <a:cs typeface="Helvetica Neue"/>
                <a:sym typeface="Helvetica Neue"/>
              </a:rPr>
              <a:t>: [Use powerpoint] Success starts with taking a step. The path to education and/or career after high school is not always a straight one. A traditional 4-year college is not for everyone, and not all careers require a 4-year degree. Consider looking at your plan from a different perspective. Instead of thinking of education as the first step necessary – think about your goal or the career you might want to pursue and work backwards to find out what education and training opportunities exist. You might be surprised at what you find. Now that you have found a major or program of study that would lead to your desired career based on your interests, it is time to choose a college, university, certification program, apprenticeship, etc. Not all colleges and universities have the degree or program that you are wanting to pursue. Explore the programs and schools that best fit your goals.</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b="1">
              <a:latin typeface="Helvetica Neue"/>
              <a:ea typeface="Helvetica Neue"/>
              <a:cs typeface="Helvetica Neue"/>
              <a:sym typeface="Helvetica Neue"/>
            </a:endParaRPr>
          </a:p>
        </p:txBody>
      </p:sp>
      <p:sp>
        <p:nvSpPr>
          <p:cNvPr id="195" name="Google Shape;195;ge048ce150c_0_8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4: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solidFill>
                  <a:srgbClr val="231F20"/>
                </a:solidFill>
                <a:highlight>
                  <a:srgbClr val="FFFFFF"/>
                </a:highlight>
                <a:latin typeface="Helvetica Neue"/>
                <a:ea typeface="Helvetica Neue"/>
                <a:cs typeface="Helvetica Neue"/>
                <a:sym typeface="Helvetica Neue"/>
              </a:rPr>
              <a:t>Explore Schools: </a:t>
            </a:r>
            <a:r>
              <a:rPr lang="en-US">
                <a:solidFill>
                  <a:srgbClr val="231F20"/>
                </a:solidFill>
                <a:highlight>
                  <a:srgbClr val="FFFFFF"/>
                </a:highlight>
                <a:latin typeface="Helvetica Neue"/>
                <a:ea typeface="Helvetica Neue"/>
                <a:cs typeface="Helvetica Neue"/>
                <a:sym typeface="Helvetica Neue"/>
              </a:rPr>
              <a:t>Another step in developing your plan for life after high school is to find a school or training center that will best support your career and life aspirations. There are many things to consider when identifying the best fit for you.</a:t>
            </a:r>
            <a:endParaRPr>
              <a:solidFill>
                <a:srgbClr val="231F20"/>
              </a:solidFill>
              <a:highlight>
                <a:srgbClr val="FFFFFF"/>
              </a:highlight>
              <a:latin typeface="Helvetica Neue"/>
              <a:ea typeface="Helvetica Neue"/>
              <a:cs typeface="Helvetica Neue"/>
              <a:sym typeface="Helvetica Neue"/>
            </a:endParaRPr>
          </a:p>
          <a:p>
            <a:pPr indent="-304800" lvl="0" marL="457200" rtl="0" algn="l">
              <a:spcBef>
                <a:spcPts val="0"/>
              </a:spcBef>
              <a:spcAft>
                <a:spcPts val="0"/>
              </a:spcAft>
              <a:buClr>
                <a:srgbClr val="231F20"/>
              </a:buClr>
              <a:buSzPts val="1200"/>
              <a:buFont typeface="Helvetica Neue"/>
              <a:buChar char="●"/>
            </a:pPr>
            <a:r>
              <a:rPr lang="en-US">
                <a:solidFill>
                  <a:srgbClr val="231F20"/>
                </a:solidFill>
                <a:highlight>
                  <a:srgbClr val="FFFFFF"/>
                </a:highlight>
                <a:latin typeface="Helvetica Neue"/>
                <a:ea typeface="Helvetica Neue"/>
                <a:cs typeface="Helvetica Neue"/>
                <a:sym typeface="Helvetica Neue"/>
              </a:rPr>
              <a:t>Does the school offer the major you’re interested in pursuing?</a:t>
            </a:r>
            <a:endParaRPr>
              <a:solidFill>
                <a:srgbClr val="231F20"/>
              </a:solidFill>
              <a:highlight>
                <a:srgbClr val="FFFFFF"/>
              </a:highlight>
              <a:latin typeface="Helvetica Neue"/>
              <a:ea typeface="Helvetica Neue"/>
              <a:cs typeface="Helvetica Neue"/>
              <a:sym typeface="Helvetica Neue"/>
            </a:endParaRPr>
          </a:p>
          <a:p>
            <a:pPr indent="-304800" lvl="0" marL="457200" rtl="0" algn="l">
              <a:spcBef>
                <a:spcPts val="0"/>
              </a:spcBef>
              <a:spcAft>
                <a:spcPts val="0"/>
              </a:spcAft>
              <a:buClr>
                <a:srgbClr val="231F20"/>
              </a:buClr>
              <a:buSzPts val="1200"/>
              <a:buFont typeface="Helvetica Neue"/>
              <a:buChar char="●"/>
            </a:pPr>
            <a:r>
              <a:rPr lang="en-US">
                <a:solidFill>
                  <a:srgbClr val="231F20"/>
                </a:solidFill>
                <a:highlight>
                  <a:srgbClr val="FFFFFF"/>
                </a:highlight>
                <a:latin typeface="Helvetica Neue"/>
                <a:ea typeface="Helvetica Neue"/>
                <a:cs typeface="Helvetica Neue"/>
                <a:sym typeface="Helvetica Neue"/>
              </a:rPr>
              <a:t>Do you want to study in Idaho or look for new opportunities out of state?</a:t>
            </a:r>
            <a:endParaRPr>
              <a:solidFill>
                <a:srgbClr val="231F20"/>
              </a:solidFill>
              <a:highlight>
                <a:srgbClr val="FFFFFF"/>
              </a:highlight>
              <a:latin typeface="Helvetica Neue"/>
              <a:ea typeface="Helvetica Neue"/>
              <a:cs typeface="Helvetica Neue"/>
              <a:sym typeface="Helvetica Neue"/>
            </a:endParaRPr>
          </a:p>
          <a:p>
            <a:pPr indent="-304800" lvl="0" marL="457200" rtl="0" algn="l">
              <a:spcBef>
                <a:spcPts val="0"/>
              </a:spcBef>
              <a:spcAft>
                <a:spcPts val="0"/>
              </a:spcAft>
              <a:buClr>
                <a:srgbClr val="231F20"/>
              </a:buClr>
              <a:buSzPts val="1200"/>
              <a:buFont typeface="Helvetica Neue"/>
              <a:buChar char="●"/>
            </a:pPr>
            <a:r>
              <a:rPr lang="en-US">
                <a:solidFill>
                  <a:srgbClr val="231F20"/>
                </a:solidFill>
                <a:highlight>
                  <a:srgbClr val="FFFFFF"/>
                </a:highlight>
                <a:latin typeface="Helvetica Neue"/>
                <a:ea typeface="Helvetica Neue"/>
                <a:cs typeface="Helvetica Neue"/>
                <a:sym typeface="Helvetica Neue"/>
              </a:rPr>
              <a:t>Does the cost of attendance fit your budget?</a:t>
            </a:r>
            <a:endParaRPr/>
          </a:p>
        </p:txBody>
      </p:sp>
      <p:sp>
        <p:nvSpPr>
          <p:cNvPr id="202" name="Google Shape;202;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7" name="Shape 207"/>
        <p:cNvGrpSpPr/>
        <p:nvPr/>
      </p:nvGrpSpPr>
      <p:grpSpPr>
        <a:xfrm>
          <a:off x="0" y="0"/>
          <a:ext cx="0" cy="0"/>
          <a:chOff x="0" y="0"/>
          <a:chExt cx="0" cy="0"/>
        </a:xfrm>
      </p:grpSpPr>
      <p:sp>
        <p:nvSpPr>
          <p:cNvPr id="208" name="Google Shape;208;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100"/>
              <a:buFont typeface="Arial"/>
              <a:buNone/>
            </a:pPr>
            <a:r>
              <a:rPr b="1" lang="en-US">
                <a:solidFill>
                  <a:srgbClr val="231F20"/>
                </a:solidFill>
                <a:highlight>
                  <a:srgbClr val="FFFFFF"/>
                </a:highlight>
                <a:latin typeface="Helvetica Neue"/>
                <a:ea typeface="Helvetica Neue"/>
                <a:cs typeface="Helvetica Neue"/>
                <a:sym typeface="Helvetica Neue"/>
              </a:rPr>
              <a:t>Looking at Schools Activity:</a:t>
            </a:r>
            <a:r>
              <a:rPr lang="en-US">
                <a:solidFill>
                  <a:srgbClr val="231F20"/>
                </a:solidFill>
                <a:highlight>
                  <a:srgbClr val="FFFFFF"/>
                </a:highlight>
                <a:latin typeface="Helvetica Neue"/>
                <a:ea typeface="Helvetica Neue"/>
                <a:cs typeface="Helvetica Neue"/>
                <a:sym typeface="Helvetica Neue"/>
              </a:rPr>
              <a:t> Use the filter features on Big Future’s College Search to help you discover schools nationally that are right for you</a:t>
            </a:r>
            <a:r>
              <a:rPr b="1" lang="en-US">
                <a:solidFill>
                  <a:srgbClr val="231F20"/>
                </a:solidFill>
                <a:highlight>
                  <a:srgbClr val="FFFFFF"/>
                </a:highlight>
                <a:latin typeface="Helvetica Neue"/>
                <a:ea typeface="Helvetica Neue"/>
                <a:cs typeface="Helvetica Neue"/>
                <a:sym typeface="Helvetica Neue"/>
              </a:rPr>
              <a:t>.</a:t>
            </a:r>
            <a:r>
              <a:rPr lang="en-US">
                <a:solidFill>
                  <a:srgbClr val="231F20"/>
                </a:solidFill>
                <a:highlight>
                  <a:srgbClr val="FFFFFF"/>
                </a:highlight>
                <a:latin typeface="Helvetica Neue"/>
                <a:ea typeface="Helvetica Neue"/>
                <a:cs typeface="Helvetica Neue"/>
                <a:sym typeface="Helvetica Neue"/>
              </a:rPr>
              <a:t> Start with selecting the filters ‘Majors &amp; Learning Environment’ to see which school offers the major you are searching for.</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solidFill>
                  <a:srgbClr val="231F20"/>
                </a:solidFill>
                <a:highlight>
                  <a:srgbClr val="FFFFFF"/>
                </a:highlight>
                <a:latin typeface="Helvetica Neue"/>
                <a:ea typeface="Helvetica Neue"/>
                <a:cs typeface="Helvetica Neue"/>
                <a:sym typeface="Helvetica Neue"/>
              </a:rPr>
              <a:t>[ </a:t>
            </a:r>
            <a:r>
              <a:rPr lang="en-US" u="sng">
                <a:solidFill>
                  <a:srgbClr val="1155CC"/>
                </a:solidFill>
                <a:highlight>
                  <a:srgbClr val="FFFFFF"/>
                </a:highlight>
                <a:latin typeface="Helvetica Neue"/>
                <a:ea typeface="Helvetica Neue"/>
                <a:cs typeface="Helvetica Neue"/>
                <a:sym typeface="Helvetica Neue"/>
                <a:hlinkClick r:id="rId2">
                  <a:extLst>
                    <a:ext uri="{A12FA001-AC4F-418D-AE19-62706E023703}">
                      <ahyp:hlinkClr val="tx"/>
                    </a:ext>
                  </a:extLst>
                </a:hlinkClick>
              </a:rPr>
              <a:t>https://bigfuture.collegeboard.org/college-search</a:t>
            </a:r>
            <a:r>
              <a:rPr lang="en-US">
                <a:solidFill>
                  <a:srgbClr val="231F20"/>
                </a:solidFill>
                <a:highlight>
                  <a:srgbClr val="FFFFFF"/>
                </a:highlight>
                <a:latin typeface="Helvetica Neue"/>
                <a:ea typeface="Helvetica Neue"/>
                <a:cs typeface="Helvetica Neue"/>
                <a:sym typeface="Helvetica Neue"/>
              </a:rPr>
              <a:t> ]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solidFill>
                  <a:srgbClr val="231F20"/>
                </a:solidFill>
                <a:highlight>
                  <a:srgbClr val="FFFFFF"/>
                </a:highlight>
                <a:latin typeface="Helvetica Neue"/>
                <a:ea typeface="Helvetica Neue"/>
                <a:cs typeface="Helvetica Neue"/>
                <a:sym typeface="Helvetica Neue"/>
              </a:rPr>
              <a:t>If you would prefer to look at schools only in Idaho or in the Pacific Northwest, you can use the ‘Location” filter. Or you can browse degrees and programs from specific Idaho public, private, and proprietary schools. [ </a:t>
            </a:r>
            <a:r>
              <a:rPr lang="en-US" u="sng">
                <a:solidFill>
                  <a:srgbClr val="1155CC"/>
                </a:solidFill>
                <a:highlight>
                  <a:srgbClr val="FFFFFF"/>
                </a:highlight>
                <a:latin typeface="Helvetica Neue"/>
                <a:ea typeface="Helvetica Neue"/>
                <a:cs typeface="Helvetica Neue"/>
                <a:sym typeface="Helvetica Neue"/>
                <a:hlinkClick r:id="rId3">
                  <a:extLst>
                    <a:ext uri="{A12FA001-AC4F-418D-AE19-62706E023703}">
                      <ahyp:hlinkClr val="tx"/>
                    </a:ext>
                  </a:extLst>
                </a:hlinkClick>
              </a:rPr>
              <a:t>https://careerinfo.nextsteps.idaho.gov/resource-category/future-you/education/</a:t>
            </a:r>
            <a:r>
              <a:rPr lang="en-US">
                <a:solidFill>
                  <a:srgbClr val="231F20"/>
                </a:solidFill>
                <a:highlight>
                  <a:srgbClr val="FFFFFF"/>
                </a:highlight>
                <a:latin typeface="Helvetica Neue"/>
                <a:ea typeface="Helvetica Neue"/>
                <a:cs typeface="Helvetica Neue"/>
                <a:sym typeface="Helvetica Neue"/>
              </a:rPr>
              <a:t>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Clr>
                <a:schemeClr val="dk1"/>
              </a:buClr>
              <a:buSzPts val="1100"/>
              <a:buFont typeface="Arial"/>
              <a:buNone/>
            </a:pPr>
            <a:r>
              <a:rPr lang="en-US">
                <a:solidFill>
                  <a:srgbClr val="231F20"/>
                </a:solidFill>
                <a:highlight>
                  <a:srgbClr val="FFFFFF"/>
                </a:highlight>
                <a:latin typeface="Helvetica Neue"/>
                <a:ea typeface="Helvetica Neue"/>
                <a:cs typeface="Helvetica Neue"/>
                <a:sym typeface="Helvetica Neue"/>
              </a:rPr>
              <a:t>Or for more search options, try Peterson’s College Search Tool [ </a:t>
            </a:r>
            <a:r>
              <a:rPr lang="en-US" u="sng">
                <a:solidFill>
                  <a:srgbClr val="1155CC"/>
                </a:solidFill>
                <a:highlight>
                  <a:srgbClr val="FFFFFF"/>
                </a:highlight>
                <a:latin typeface="Helvetica Neue"/>
                <a:ea typeface="Helvetica Neue"/>
                <a:cs typeface="Helvetica Neue"/>
                <a:sym typeface="Helvetica Neue"/>
                <a:hlinkClick r:id="rId4">
                  <a:extLst>
                    <a:ext uri="{A12FA001-AC4F-418D-AE19-62706E023703}">
                      <ahyp:hlinkClr val="tx"/>
                    </a:ext>
                  </a:extLst>
                </a:hlinkClick>
              </a:rPr>
              <a:t>https://www.petersons.com/college-search.aspx</a:t>
            </a:r>
            <a:r>
              <a:rPr lang="en-US">
                <a:solidFill>
                  <a:srgbClr val="231F20"/>
                </a:solidFill>
                <a:highlight>
                  <a:srgbClr val="FFFFFF"/>
                </a:highlight>
                <a:latin typeface="Helvetica Neue"/>
                <a:ea typeface="Helvetica Neue"/>
                <a:cs typeface="Helvetica Neue"/>
                <a:sym typeface="Helvetica Neue"/>
              </a:rPr>
              <a:t> ].</a:t>
            </a:r>
            <a:endParaRPr>
              <a:solidFill>
                <a:srgbClr val="231F20"/>
              </a:solidFill>
              <a:highlight>
                <a:srgbClr val="FFFFFF"/>
              </a:highlight>
              <a:latin typeface="Helvetica Neue"/>
              <a:ea typeface="Helvetica Neue"/>
              <a:cs typeface="Helvetica Neue"/>
              <a:sym typeface="Helvetica Neue"/>
            </a:endParaRPr>
          </a:p>
          <a:p>
            <a:pPr indent="0" lvl="0" marL="0" rtl="0" algn="l">
              <a:spcBef>
                <a:spcPts val="0"/>
              </a:spcBef>
              <a:spcAft>
                <a:spcPts val="0"/>
              </a:spcAft>
              <a:buNone/>
            </a:pPr>
            <a:r>
              <a:t/>
            </a:r>
            <a:endParaRPr/>
          </a:p>
        </p:txBody>
      </p:sp>
      <p:sp>
        <p:nvSpPr>
          <p:cNvPr id="209" name="Google Shape;209;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rPr lang="en-US"/>
              <a:t>Want to explore more? Explore education by going here: </a:t>
            </a:r>
            <a:r>
              <a:rPr lang="en-US" u="sng">
                <a:solidFill>
                  <a:schemeClr val="hlink"/>
                </a:solidFill>
                <a:hlinkClick r:id="rId2"/>
              </a:rPr>
              <a:t>https://careerinfo.nextsteps.idaho.gov/resource-category/future-you/education/</a:t>
            </a:r>
            <a:endParaRPr/>
          </a:p>
          <a:p>
            <a:pPr indent="0" lvl="0" marL="0" rtl="0" algn="l">
              <a:spcBef>
                <a:spcPts val="0"/>
              </a:spcBef>
              <a:spcAft>
                <a:spcPts val="0"/>
              </a:spcAft>
              <a:buNone/>
            </a:pPr>
            <a:r>
              <a:t/>
            </a:r>
            <a:endParaRPr/>
          </a:p>
          <a:p>
            <a:pPr indent="0" lvl="0" marL="0" rtl="0" algn="l">
              <a:spcBef>
                <a:spcPts val="0"/>
              </a:spcBef>
              <a:spcAft>
                <a:spcPts val="0"/>
              </a:spcAft>
              <a:buClr>
                <a:schemeClr val="dk1"/>
              </a:buClr>
              <a:buSzPts val="1100"/>
              <a:buFont typeface="Arial"/>
              <a:buNone/>
            </a:pPr>
            <a:r>
              <a:rPr b="1" lang="en-US">
                <a:latin typeface="Helvetica Neue"/>
                <a:ea typeface="Helvetica Neue"/>
                <a:cs typeface="Helvetica Neue"/>
                <a:sym typeface="Helvetica Neue"/>
              </a:rPr>
              <a:t>Closing</a:t>
            </a:r>
            <a:r>
              <a:rPr lang="en-US">
                <a:latin typeface="Helvetica Neue"/>
                <a:ea typeface="Helvetica Neue"/>
                <a:cs typeface="Helvetica Neue"/>
                <a:sym typeface="Helvetica Neue"/>
              </a:rPr>
              <a:t>: You have now looked at schools that match the majors from your selected careers. As your interests change, keep in mind how you can continue to search for what is a best fit for you and your future. </a:t>
            </a:r>
            <a:endParaRPr/>
          </a:p>
        </p:txBody>
      </p:sp>
      <p:sp>
        <p:nvSpPr>
          <p:cNvPr id="216" name="Google Shape;216;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jp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3.jp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6.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0.jp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2.jp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5.jp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jp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3.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jp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 Id="rId2" Type="http://schemas.openxmlformats.org/officeDocument/2006/relationships/image" Target="../media/image14.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8.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9.jp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1.jp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jp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8.jp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4.jp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7.jp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4" name="Shape 14"/>
        <p:cNvGrpSpPr/>
        <p:nvPr/>
      </p:nvGrpSpPr>
      <p:grpSpPr>
        <a:xfrm>
          <a:off x="0" y="0"/>
          <a:ext cx="0" cy="0"/>
          <a:chOff x="0" y="0"/>
          <a:chExt cx="0" cy="0"/>
        </a:xfrm>
      </p:grpSpPr>
      <p:sp>
        <p:nvSpPr>
          <p:cNvPr id="15" name="Google Shape;15;p1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16" name="Google Shape;16;p1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1"/>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18" name="Google Shape;18;p1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9" name="Google Shape;19;p11"/>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0" name="Google Shape;20;p11"/>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85" name="Shape 85"/>
        <p:cNvGrpSpPr/>
        <p:nvPr/>
      </p:nvGrpSpPr>
      <p:grpSpPr>
        <a:xfrm>
          <a:off x="0" y="0"/>
          <a:ext cx="0" cy="0"/>
          <a:chOff x="0" y="0"/>
          <a:chExt cx="0" cy="0"/>
        </a:xfrm>
      </p:grpSpPr>
      <p:sp>
        <p:nvSpPr>
          <p:cNvPr id="86" name="Google Shape;86;p19"/>
          <p:cNvSpPr txBox="1"/>
          <p:nvPr>
            <p:ph type="title"/>
          </p:nvPr>
        </p:nvSpPr>
        <p:spPr>
          <a:xfrm>
            <a:off x="831850" y="1709739"/>
            <a:ext cx="9489597" cy="735915"/>
          </a:xfrm>
          <a:prstGeom prst="rect">
            <a:avLst/>
          </a:prstGeom>
          <a:noFill/>
          <a:ln>
            <a:noFill/>
          </a:ln>
        </p:spPr>
        <p:txBody>
          <a:bodyPr anchorCtr="0" anchor="b" bIns="45700" lIns="91425" spcFirstLastPara="1" rIns="91425" wrap="square" tIns="45700">
            <a:noAutofit/>
          </a:bodyPr>
          <a:lstStyle>
            <a:lvl1pPr lvl="0" marR="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7" name="Google Shape;87;p19"/>
          <p:cNvSpPr txBox="1"/>
          <p:nvPr>
            <p:ph idx="1" type="body"/>
          </p:nvPr>
        </p:nvSpPr>
        <p:spPr>
          <a:xfrm>
            <a:off x="831850" y="2552769"/>
            <a:ext cx="9489597" cy="3536882"/>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algn="l">
              <a:lnSpc>
                <a:spcPct val="90000"/>
              </a:lnSpc>
              <a:spcBef>
                <a:spcPts val="500"/>
              </a:spcBef>
              <a:spcAft>
                <a:spcPts val="0"/>
              </a:spcAft>
              <a:buClr>
                <a:srgbClr val="8F999C"/>
              </a:buClr>
              <a:buSzPts val="1400"/>
              <a:buNone/>
              <a:defRPr sz="1400">
                <a:solidFill>
                  <a:srgbClr val="8F999C"/>
                </a:solidFill>
              </a:defRPr>
            </a:lvl6pPr>
            <a:lvl7pPr indent="-228600" lvl="6" marL="3200400" algn="l">
              <a:lnSpc>
                <a:spcPct val="90000"/>
              </a:lnSpc>
              <a:spcBef>
                <a:spcPts val="500"/>
              </a:spcBef>
              <a:spcAft>
                <a:spcPts val="0"/>
              </a:spcAft>
              <a:buClr>
                <a:srgbClr val="8F999C"/>
              </a:buClr>
              <a:buSzPts val="1600"/>
              <a:buNone/>
              <a:defRPr sz="1600">
                <a:solidFill>
                  <a:srgbClr val="8F999C"/>
                </a:solidFill>
              </a:defRPr>
            </a:lvl7pPr>
            <a:lvl8pPr indent="-228600" lvl="7" marL="3657600" algn="l">
              <a:lnSpc>
                <a:spcPct val="90000"/>
              </a:lnSpc>
              <a:spcBef>
                <a:spcPts val="500"/>
              </a:spcBef>
              <a:spcAft>
                <a:spcPts val="0"/>
              </a:spcAft>
              <a:buClr>
                <a:srgbClr val="8F999C"/>
              </a:buClr>
              <a:buSzPts val="1600"/>
              <a:buNone/>
              <a:defRPr sz="1600">
                <a:solidFill>
                  <a:srgbClr val="8F999C"/>
                </a:solidFill>
              </a:defRPr>
            </a:lvl8pPr>
            <a:lvl9pPr indent="-228600" lvl="8" marL="4114800" algn="l">
              <a:lnSpc>
                <a:spcPct val="90000"/>
              </a:lnSpc>
              <a:spcBef>
                <a:spcPts val="500"/>
              </a:spcBef>
              <a:spcAft>
                <a:spcPts val="0"/>
              </a:spcAft>
              <a:buClr>
                <a:srgbClr val="8F999C"/>
              </a:buClr>
              <a:buSzPts val="1600"/>
              <a:buNone/>
              <a:defRPr sz="1600">
                <a:solidFill>
                  <a:srgbClr val="8F999C"/>
                </a:solidFill>
              </a:defRPr>
            </a:lvl9pPr>
          </a:lstStyle>
          <a:p/>
        </p:txBody>
      </p:sp>
      <p:sp>
        <p:nvSpPr>
          <p:cNvPr id="88" name="Google Shape;88;p19"/>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9" name="Google Shape;89;p19"/>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0" name="Google Shape;90;p19"/>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91" name="Shape 91"/>
        <p:cNvGrpSpPr/>
        <p:nvPr/>
      </p:nvGrpSpPr>
      <p:grpSpPr>
        <a:xfrm>
          <a:off x="0" y="0"/>
          <a:ext cx="0" cy="0"/>
          <a:chOff x="0" y="0"/>
          <a:chExt cx="0" cy="0"/>
        </a:xfrm>
      </p:grpSpPr>
      <p:sp>
        <p:nvSpPr>
          <p:cNvPr id="92" name="Google Shape;92;p20"/>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93" name="Google Shape;93;p20"/>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4" name="Google Shape;94;p20"/>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95" name="Google Shape;95;p20"/>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96" name="Google Shape;96;p2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97" name="Google Shape;97;p20"/>
          <p:cNvSpPr txBox="1"/>
          <p:nvPr>
            <p:ph idx="1" type="body"/>
          </p:nvPr>
        </p:nvSpPr>
        <p:spPr>
          <a:xfrm>
            <a:off x="831850" y="1984292"/>
            <a:ext cx="10759946" cy="3956278"/>
          </a:xfrm>
          <a:prstGeom prst="rect">
            <a:avLst/>
          </a:prstGeom>
          <a:noFill/>
          <a:ln>
            <a:noFill/>
          </a:ln>
        </p:spPr>
        <p:txBody>
          <a:bodyPr anchorCtr="0" anchor="t" bIns="45700" lIns="91425" spcFirstLastPara="1" rIns="91425" wrap="square" tIns="45700">
            <a:normAutofit/>
          </a:bodyPr>
          <a:lstStyle>
            <a:lvl1pPr indent="-228600" lvl="0" marL="457200" marR="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98" name="Shape 98"/>
        <p:cNvGrpSpPr/>
        <p:nvPr/>
      </p:nvGrpSpPr>
      <p:grpSpPr>
        <a:xfrm>
          <a:off x="0" y="0"/>
          <a:ext cx="0" cy="0"/>
          <a:chOff x="0" y="0"/>
          <a:chExt cx="0" cy="0"/>
        </a:xfrm>
      </p:grpSpPr>
      <p:sp>
        <p:nvSpPr>
          <p:cNvPr id="99" name="Google Shape;99;p21"/>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pic>
        <p:nvPicPr>
          <p:cNvPr id="100" name="Google Shape;100;p21"/>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101" name="Google Shape;101;p21"/>
          <p:cNvSpPr txBox="1"/>
          <p:nvPr>
            <p:ph type="title"/>
          </p:nvPr>
        </p:nvSpPr>
        <p:spPr>
          <a:xfrm>
            <a:off x="631371" y="1436280"/>
            <a:ext cx="10341428" cy="1248138"/>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02" name="Google Shape;102;p21"/>
          <p:cNvSpPr txBox="1"/>
          <p:nvPr>
            <p:ph idx="1" type="body"/>
          </p:nvPr>
        </p:nvSpPr>
        <p:spPr>
          <a:xfrm>
            <a:off x="631370" y="2901722"/>
            <a:ext cx="10341429" cy="314982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03" name="Google Shape;103;p21"/>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04" name="Google Shape;104;p21"/>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solidFill>
                  <a:schemeClr val="lt1"/>
                </a:solidFill>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110" name="Shape 110"/>
        <p:cNvGrpSpPr/>
        <p:nvPr/>
      </p:nvGrpSpPr>
      <p:grpSpPr>
        <a:xfrm>
          <a:off x="0" y="0"/>
          <a:ext cx="0" cy="0"/>
          <a:chOff x="0" y="0"/>
          <a:chExt cx="0" cy="0"/>
        </a:xfrm>
      </p:grpSpPr>
      <p:sp>
        <p:nvSpPr>
          <p:cNvPr id="111" name="Google Shape;111;ge048ce150c_0_97"/>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lvl1pPr lvl="0" rt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12" name="Google Shape;112;ge048ce150c_0_97"/>
          <p:cNvSpPr txBox="1"/>
          <p:nvPr/>
        </p:nvSpPr>
        <p:spPr>
          <a:xfrm>
            <a:off x="274527" y="6311900"/>
            <a:ext cx="452100" cy="365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13" name="Google Shape;113;ge048ce150c_0_97"/>
          <p:cNvSpPr txBox="1"/>
          <p:nvPr>
            <p:ph idx="11" type="ftr"/>
          </p:nvPr>
        </p:nvSpPr>
        <p:spPr>
          <a:xfrm flipH="1">
            <a:off x="600205" y="6311900"/>
            <a:ext cx="3200400" cy="365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sz="10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14" name="Google Shape;114;ge048ce150c_0_97"/>
          <p:cNvSpPr/>
          <p:nvPr/>
        </p:nvSpPr>
        <p:spPr>
          <a:xfrm>
            <a:off x="0" y="0"/>
            <a:ext cx="12192000" cy="8475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115" name="Google Shape;115;ge048ce150c_0_97"/>
          <p:cNvCxnSpPr/>
          <p:nvPr/>
        </p:nvCxnSpPr>
        <p:spPr>
          <a:xfrm>
            <a:off x="831850" y="1690522"/>
            <a:ext cx="450900" cy="0"/>
          </a:xfrm>
          <a:prstGeom prst="straightConnector1">
            <a:avLst/>
          </a:prstGeom>
          <a:noFill/>
          <a:ln cap="flat" cmpd="sng" w="28575">
            <a:solidFill>
              <a:schemeClr val="dk1"/>
            </a:solidFill>
            <a:prstDash val="solid"/>
            <a:miter lim="800000"/>
            <a:headEnd len="sm" w="sm" type="none"/>
            <a:tailEnd len="sm" w="sm" type="none"/>
          </a:ln>
        </p:spPr>
      </p:cxnSp>
      <p:pic>
        <p:nvPicPr>
          <p:cNvPr id="116" name="Google Shape;116;ge048ce150c_0_97"/>
          <p:cNvPicPr preferRelativeResize="0"/>
          <p:nvPr/>
        </p:nvPicPr>
        <p:blipFill rotWithShape="1">
          <a:blip r:embed="rId2">
            <a:alphaModFix/>
          </a:blip>
          <a:srcRect b="0" l="0" r="0" t="0"/>
          <a:stretch/>
        </p:blipFill>
        <p:spPr>
          <a:xfrm>
            <a:off x="831850" y="-14300"/>
            <a:ext cx="1333499" cy="1333498"/>
          </a:xfrm>
          <a:prstGeom prst="rect">
            <a:avLst/>
          </a:prstGeom>
          <a:noFill/>
          <a:ln>
            <a:noFill/>
          </a:ln>
        </p:spPr>
      </p:pic>
      <p:sp>
        <p:nvSpPr>
          <p:cNvPr id="117" name="Google Shape;117;ge048ce150c_0_97"/>
          <p:cNvSpPr txBox="1"/>
          <p:nvPr>
            <p:ph idx="1" type="body"/>
          </p:nvPr>
        </p:nvSpPr>
        <p:spPr>
          <a:xfrm>
            <a:off x="4795590" y="1984292"/>
            <a:ext cx="6796200" cy="3956400"/>
          </a:xfrm>
          <a:prstGeom prst="rect">
            <a:avLst/>
          </a:prstGeom>
          <a:noFill/>
          <a:ln>
            <a:noFill/>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chemeClr val="dk1"/>
              </a:buClr>
              <a:buSzPts val="2000"/>
              <a:buFont typeface="Arial"/>
              <a:buNone/>
              <a:defRPr sz="2000"/>
            </a:lvl1pPr>
            <a:lvl2pPr indent="-228600" lvl="1" marL="914400" rtl="0" algn="l">
              <a:lnSpc>
                <a:spcPct val="90000"/>
              </a:lnSpc>
              <a:spcBef>
                <a:spcPts val="500"/>
              </a:spcBef>
              <a:spcAft>
                <a:spcPts val="0"/>
              </a:spcAft>
              <a:buClr>
                <a:schemeClr val="accent2"/>
              </a:buClr>
              <a:buSzPts val="1600"/>
              <a:buFont typeface="Arial"/>
              <a:buNone/>
              <a:defRPr sz="1600"/>
            </a:lvl2pPr>
            <a:lvl3pPr indent="-330200" lvl="2" marL="1371600" rtl="0" algn="l">
              <a:lnSpc>
                <a:spcPct val="90000"/>
              </a:lnSpc>
              <a:spcBef>
                <a:spcPts val="500"/>
              </a:spcBef>
              <a:spcAft>
                <a:spcPts val="0"/>
              </a:spcAft>
              <a:buClr>
                <a:srgbClr val="EE5934"/>
              </a:buClr>
              <a:buSzPts val="1600"/>
              <a:buFont typeface="Arial"/>
              <a:buChar char="•"/>
              <a:defRPr sz="1600"/>
            </a:lvl3pPr>
            <a:lvl4pPr indent="-330200" lvl="3" marL="1828800" rtl="0" algn="l">
              <a:lnSpc>
                <a:spcPct val="90000"/>
              </a:lnSpc>
              <a:spcBef>
                <a:spcPts val="500"/>
              </a:spcBef>
              <a:spcAft>
                <a:spcPts val="0"/>
              </a:spcAft>
              <a:buClr>
                <a:srgbClr val="EE5934"/>
              </a:buClr>
              <a:buSzPts val="1600"/>
              <a:buFont typeface="Noto Sans Symbols"/>
              <a:buChar char="▪"/>
              <a:defRPr sz="1600"/>
            </a:lvl4pPr>
            <a:lvl5pPr indent="-330200" lvl="4" marL="2286000" rtl="0" algn="l">
              <a:lnSpc>
                <a:spcPct val="90000"/>
              </a:lnSpc>
              <a:spcBef>
                <a:spcPts val="500"/>
              </a:spcBef>
              <a:spcAft>
                <a:spcPts val="0"/>
              </a:spcAft>
              <a:buClr>
                <a:srgbClr val="EE5934"/>
              </a:buClr>
              <a:buSzPts val="1600"/>
              <a:buFont typeface="Courier New"/>
              <a:buChar char="o"/>
              <a:defRPr sz="1600"/>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118" name="Shape 118"/>
        <p:cNvGrpSpPr/>
        <p:nvPr/>
      </p:nvGrpSpPr>
      <p:grpSpPr>
        <a:xfrm>
          <a:off x="0" y="0"/>
          <a:ext cx="0" cy="0"/>
          <a:chOff x="0" y="0"/>
          <a:chExt cx="0" cy="0"/>
        </a:xfrm>
      </p:grpSpPr>
      <p:sp>
        <p:nvSpPr>
          <p:cNvPr id="119" name="Google Shape;119;ge048ce150c_0_105"/>
          <p:cNvSpPr/>
          <p:nvPr/>
        </p:nvSpPr>
        <p:spPr>
          <a:xfrm>
            <a:off x="0" y="-14300"/>
            <a:ext cx="12192000" cy="68724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20" name="Google Shape;120;ge048ce150c_0_105"/>
          <p:cNvSpPr txBox="1"/>
          <p:nvPr>
            <p:ph type="title"/>
          </p:nvPr>
        </p:nvSpPr>
        <p:spPr>
          <a:xfrm>
            <a:off x="831850" y="2118617"/>
            <a:ext cx="4969200" cy="1769100"/>
          </a:xfrm>
          <a:prstGeom prst="rect">
            <a:avLst/>
          </a:prstGeom>
          <a:no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1" name="Google Shape;121;ge048ce150c_0_105"/>
          <p:cNvSpPr txBox="1"/>
          <p:nvPr>
            <p:ph idx="1" type="body"/>
          </p:nvPr>
        </p:nvSpPr>
        <p:spPr>
          <a:xfrm>
            <a:off x="831850" y="4115817"/>
            <a:ext cx="4969200" cy="1500300"/>
          </a:xfrm>
          <a:prstGeom prst="rect">
            <a:avLst/>
          </a:prstGeom>
          <a:noFill/>
          <a:ln>
            <a:noFill/>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rtl="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rtl="0" algn="l">
              <a:lnSpc>
                <a:spcPct val="90000"/>
              </a:lnSpc>
              <a:spcBef>
                <a:spcPts val="500"/>
              </a:spcBef>
              <a:spcAft>
                <a:spcPts val="0"/>
              </a:spcAft>
              <a:buClr>
                <a:schemeClr val="lt1"/>
              </a:buClr>
              <a:buSzPts val="1800"/>
              <a:buNone/>
              <a:defRPr sz="1800">
                <a:solidFill>
                  <a:schemeClr val="lt1"/>
                </a:solidFill>
              </a:defRPr>
            </a:lvl3pPr>
            <a:lvl4pPr indent="-228600" lvl="3" marL="1828800" rtl="0" algn="l">
              <a:lnSpc>
                <a:spcPct val="90000"/>
              </a:lnSpc>
              <a:spcBef>
                <a:spcPts val="500"/>
              </a:spcBef>
              <a:spcAft>
                <a:spcPts val="0"/>
              </a:spcAft>
              <a:buClr>
                <a:schemeClr val="lt1"/>
              </a:buClr>
              <a:buSzPts val="1600"/>
              <a:buNone/>
              <a:defRPr sz="1600">
                <a:solidFill>
                  <a:schemeClr val="lt1"/>
                </a:solidFill>
              </a:defRPr>
            </a:lvl4pPr>
            <a:lvl5pPr indent="-228600" lvl="4" marL="2286000" rtl="0" algn="l">
              <a:lnSpc>
                <a:spcPct val="90000"/>
              </a:lnSpc>
              <a:spcBef>
                <a:spcPts val="500"/>
              </a:spcBef>
              <a:spcAft>
                <a:spcPts val="0"/>
              </a:spcAft>
              <a:buClr>
                <a:schemeClr val="lt1"/>
              </a:buClr>
              <a:buSzPts val="1600"/>
              <a:buNone/>
              <a:defRPr sz="1600">
                <a:solidFill>
                  <a:schemeClr val="lt1"/>
                </a:solidFill>
              </a:defRPr>
            </a:lvl5pPr>
            <a:lvl6pPr indent="-228600" lvl="5" marL="2743200" rtl="0" algn="l">
              <a:lnSpc>
                <a:spcPct val="90000"/>
              </a:lnSpc>
              <a:spcBef>
                <a:spcPts val="500"/>
              </a:spcBef>
              <a:spcAft>
                <a:spcPts val="0"/>
              </a:spcAft>
              <a:buClr>
                <a:schemeClr val="lt1"/>
              </a:buClr>
              <a:buSzPts val="1600"/>
              <a:buNone/>
              <a:defRPr sz="1600">
                <a:solidFill>
                  <a:schemeClr val="lt1"/>
                </a:solidFill>
              </a:defRPr>
            </a:lvl6pPr>
            <a:lvl7pPr indent="-228600" lvl="6" marL="3200400" rtl="0" algn="l">
              <a:lnSpc>
                <a:spcPct val="90000"/>
              </a:lnSpc>
              <a:spcBef>
                <a:spcPts val="500"/>
              </a:spcBef>
              <a:spcAft>
                <a:spcPts val="0"/>
              </a:spcAft>
              <a:buClr>
                <a:schemeClr val="lt1"/>
              </a:buClr>
              <a:buSzPts val="1600"/>
              <a:buNone/>
              <a:defRPr sz="1600">
                <a:solidFill>
                  <a:schemeClr val="lt1"/>
                </a:solidFill>
              </a:defRPr>
            </a:lvl7pPr>
            <a:lvl8pPr indent="-228600" lvl="7" marL="3657600" rtl="0" algn="l">
              <a:lnSpc>
                <a:spcPct val="90000"/>
              </a:lnSpc>
              <a:spcBef>
                <a:spcPts val="500"/>
              </a:spcBef>
              <a:spcAft>
                <a:spcPts val="0"/>
              </a:spcAft>
              <a:buClr>
                <a:schemeClr val="lt1"/>
              </a:buClr>
              <a:buSzPts val="1600"/>
              <a:buNone/>
              <a:defRPr sz="1600">
                <a:solidFill>
                  <a:schemeClr val="lt1"/>
                </a:solidFill>
              </a:defRPr>
            </a:lvl8pPr>
            <a:lvl9pPr indent="-228600" lvl="8" marL="4114800" rtl="0" algn="l">
              <a:lnSpc>
                <a:spcPct val="90000"/>
              </a:lnSpc>
              <a:spcBef>
                <a:spcPts val="500"/>
              </a:spcBef>
              <a:spcAft>
                <a:spcPts val="0"/>
              </a:spcAft>
              <a:buClr>
                <a:schemeClr val="lt1"/>
              </a:buClr>
              <a:buSzPts val="1600"/>
              <a:buNone/>
              <a:defRPr sz="1600">
                <a:solidFill>
                  <a:schemeClr val="lt1"/>
                </a:solidFill>
              </a:defRPr>
            </a:lvl9pPr>
          </a:lstStyle>
          <a:p/>
        </p:txBody>
      </p:sp>
      <p:pic>
        <p:nvPicPr>
          <p:cNvPr id="122" name="Google Shape;122;ge048ce150c_0_105"/>
          <p:cNvPicPr preferRelativeResize="0"/>
          <p:nvPr/>
        </p:nvPicPr>
        <p:blipFill rotWithShape="1">
          <a:blip r:embed="rId2">
            <a:alphaModFix/>
          </a:blip>
          <a:srcRect b="0" l="0" r="0" t="0"/>
          <a:stretch/>
        </p:blipFill>
        <p:spPr>
          <a:xfrm>
            <a:off x="831850" y="-14300"/>
            <a:ext cx="1333499" cy="1333498"/>
          </a:xfrm>
          <a:prstGeom prst="rect">
            <a:avLst/>
          </a:prstGeom>
          <a:noFill/>
          <a:ln>
            <a:noFill/>
          </a:ln>
        </p:spPr>
      </p:pic>
      <p:sp>
        <p:nvSpPr>
          <p:cNvPr id="123" name="Google Shape;123;ge048ce150c_0_105"/>
          <p:cNvSpPr/>
          <p:nvPr>
            <p:ph idx="2" type="pic"/>
          </p:nvPr>
        </p:nvSpPr>
        <p:spPr>
          <a:xfrm>
            <a:off x="7844246" y="0"/>
            <a:ext cx="4347900" cy="6858000"/>
          </a:xfrm>
          <a:prstGeom prst="rect">
            <a:avLst/>
          </a:prstGeom>
          <a:solidFill>
            <a:schemeClr val="lt1"/>
          </a:solidFill>
          <a:ln>
            <a:noFill/>
          </a:ln>
        </p:spPr>
        <p:txBody>
          <a:bodyPr anchorCtr="0" anchor="t" bIns="45700" lIns="91425" spcFirstLastPara="1" rIns="91425" wrap="square" tIns="45700">
            <a:no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124" name="Google Shape;124;ge048ce150c_0_105"/>
          <p:cNvCxnSpPr/>
          <p:nvPr/>
        </p:nvCxnSpPr>
        <p:spPr>
          <a:xfrm>
            <a:off x="831850" y="1855114"/>
            <a:ext cx="450900"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125" name="Shape 125"/>
        <p:cNvGrpSpPr/>
        <p:nvPr/>
      </p:nvGrpSpPr>
      <p:grpSpPr>
        <a:xfrm>
          <a:off x="0" y="0"/>
          <a:ext cx="0" cy="0"/>
          <a:chOff x="0" y="0"/>
          <a:chExt cx="0" cy="0"/>
        </a:xfrm>
      </p:grpSpPr>
      <p:sp>
        <p:nvSpPr>
          <p:cNvPr id="126" name="Google Shape;126;ge048ce150c_0_112"/>
          <p:cNvSpPr txBox="1"/>
          <p:nvPr>
            <p:ph type="title"/>
          </p:nvPr>
        </p:nvSpPr>
        <p:spPr>
          <a:xfrm>
            <a:off x="831850" y="2118617"/>
            <a:ext cx="4969200" cy="1769100"/>
          </a:xfrm>
          <a:prstGeom prst="rect">
            <a:avLst/>
          </a:prstGeom>
          <a:noFill/>
          <a:ln>
            <a:noFill/>
          </a:ln>
        </p:spPr>
        <p:txBody>
          <a:bodyPr anchorCtr="0" anchor="b" bIns="45700" lIns="91425" spcFirstLastPara="1" rIns="91425" wrap="square" tIns="45700">
            <a:normAutofit/>
          </a:bodyPr>
          <a:lstStyle>
            <a:lvl1pPr lvl="0" rt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27" name="Google Shape;127;ge048ce150c_0_112"/>
          <p:cNvSpPr txBox="1"/>
          <p:nvPr>
            <p:ph idx="1" type="body"/>
          </p:nvPr>
        </p:nvSpPr>
        <p:spPr>
          <a:xfrm>
            <a:off x="831850" y="4115817"/>
            <a:ext cx="4969200" cy="1500300"/>
          </a:xfrm>
          <a:prstGeom prst="rect">
            <a:avLst/>
          </a:prstGeom>
          <a:noFill/>
          <a:ln>
            <a:noFill/>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rtl="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rtl="0" algn="l">
              <a:lnSpc>
                <a:spcPct val="90000"/>
              </a:lnSpc>
              <a:spcBef>
                <a:spcPts val="500"/>
              </a:spcBef>
              <a:spcAft>
                <a:spcPts val="0"/>
              </a:spcAft>
              <a:buClr>
                <a:schemeClr val="lt1"/>
              </a:buClr>
              <a:buSzPts val="1800"/>
              <a:buNone/>
              <a:defRPr sz="1800">
                <a:solidFill>
                  <a:schemeClr val="lt1"/>
                </a:solidFill>
              </a:defRPr>
            </a:lvl3pPr>
            <a:lvl4pPr indent="-228600" lvl="3" marL="1828800" rtl="0" algn="l">
              <a:lnSpc>
                <a:spcPct val="90000"/>
              </a:lnSpc>
              <a:spcBef>
                <a:spcPts val="500"/>
              </a:spcBef>
              <a:spcAft>
                <a:spcPts val="0"/>
              </a:spcAft>
              <a:buClr>
                <a:schemeClr val="lt1"/>
              </a:buClr>
              <a:buSzPts val="1600"/>
              <a:buNone/>
              <a:defRPr sz="1600">
                <a:solidFill>
                  <a:schemeClr val="lt1"/>
                </a:solidFill>
              </a:defRPr>
            </a:lvl4pPr>
            <a:lvl5pPr indent="-228600" lvl="4" marL="2286000" rtl="0" algn="l">
              <a:lnSpc>
                <a:spcPct val="90000"/>
              </a:lnSpc>
              <a:spcBef>
                <a:spcPts val="500"/>
              </a:spcBef>
              <a:spcAft>
                <a:spcPts val="0"/>
              </a:spcAft>
              <a:buClr>
                <a:schemeClr val="lt1"/>
              </a:buClr>
              <a:buSzPts val="1600"/>
              <a:buNone/>
              <a:defRPr sz="1600">
                <a:solidFill>
                  <a:schemeClr val="lt1"/>
                </a:solidFill>
              </a:defRPr>
            </a:lvl5pPr>
            <a:lvl6pPr indent="-228600" lvl="5" marL="2743200" rtl="0" algn="l">
              <a:lnSpc>
                <a:spcPct val="90000"/>
              </a:lnSpc>
              <a:spcBef>
                <a:spcPts val="500"/>
              </a:spcBef>
              <a:spcAft>
                <a:spcPts val="0"/>
              </a:spcAft>
              <a:buClr>
                <a:schemeClr val="lt1"/>
              </a:buClr>
              <a:buSzPts val="1600"/>
              <a:buNone/>
              <a:defRPr sz="1600">
                <a:solidFill>
                  <a:schemeClr val="lt1"/>
                </a:solidFill>
              </a:defRPr>
            </a:lvl6pPr>
            <a:lvl7pPr indent="-228600" lvl="6" marL="3200400" rtl="0" algn="l">
              <a:lnSpc>
                <a:spcPct val="90000"/>
              </a:lnSpc>
              <a:spcBef>
                <a:spcPts val="500"/>
              </a:spcBef>
              <a:spcAft>
                <a:spcPts val="0"/>
              </a:spcAft>
              <a:buClr>
                <a:schemeClr val="lt1"/>
              </a:buClr>
              <a:buSzPts val="1600"/>
              <a:buNone/>
              <a:defRPr sz="1600">
                <a:solidFill>
                  <a:schemeClr val="lt1"/>
                </a:solidFill>
              </a:defRPr>
            </a:lvl7pPr>
            <a:lvl8pPr indent="-228600" lvl="7" marL="3657600" rtl="0" algn="l">
              <a:lnSpc>
                <a:spcPct val="90000"/>
              </a:lnSpc>
              <a:spcBef>
                <a:spcPts val="500"/>
              </a:spcBef>
              <a:spcAft>
                <a:spcPts val="0"/>
              </a:spcAft>
              <a:buClr>
                <a:schemeClr val="lt1"/>
              </a:buClr>
              <a:buSzPts val="1600"/>
              <a:buNone/>
              <a:defRPr sz="1600">
                <a:solidFill>
                  <a:schemeClr val="lt1"/>
                </a:solidFill>
              </a:defRPr>
            </a:lvl8pPr>
            <a:lvl9pPr indent="-228600" lvl="8" marL="4114800" rtl="0" algn="l">
              <a:lnSpc>
                <a:spcPct val="90000"/>
              </a:lnSpc>
              <a:spcBef>
                <a:spcPts val="500"/>
              </a:spcBef>
              <a:spcAft>
                <a:spcPts val="0"/>
              </a:spcAft>
              <a:buClr>
                <a:schemeClr val="lt1"/>
              </a:buClr>
              <a:buSzPts val="1600"/>
              <a:buNone/>
              <a:defRPr sz="1600">
                <a:solidFill>
                  <a:schemeClr val="lt1"/>
                </a:solidFill>
              </a:defRPr>
            </a:lvl9pPr>
          </a:lstStyle>
          <a:p/>
        </p:txBody>
      </p:sp>
      <p:pic>
        <p:nvPicPr>
          <p:cNvPr id="128" name="Google Shape;128;ge048ce150c_0_112"/>
          <p:cNvPicPr preferRelativeResize="0"/>
          <p:nvPr/>
        </p:nvPicPr>
        <p:blipFill rotWithShape="1">
          <a:blip r:embed="rId2">
            <a:alphaModFix/>
          </a:blip>
          <a:srcRect b="0" l="0" r="0" t="0"/>
          <a:stretch/>
        </p:blipFill>
        <p:spPr>
          <a:xfrm>
            <a:off x="850371" y="-14300"/>
            <a:ext cx="1296459" cy="1333501"/>
          </a:xfrm>
          <a:prstGeom prst="rect">
            <a:avLst/>
          </a:prstGeom>
          <a:noFill/>
          <a:ln>
            <a:noFill/>
          </a:ln>
        </p:spPr>
      </p:pic>
      <p:sp>
        <p:nvSpPr>
          <p:cNvPr id="129" name="Google Shape;129;ge048ce150c_0_112"/>
          <p:cNvSpPr/>
          <p:nvPr>
            <p:ph idx="2" type="pic"/>
          </p:nvPr>
        </p:nvSpPr>
        <p:spPr>
          <a:xfrm>
            <a:off x="7844246" y="0"/>
            <a:ext cx="4347900" cy="6858000"/>
          </a:xfrm>
          <a:prstGeom prst="rect">
            <a:avLst/>
          </a:prstGeom>
          <a:solidFill>
            <a:schemeClr val="lt1"/>
          </a:solidFill>
          <a:ln>
            <a:noFill/>
          </a:ln>
        </p:spPr>
        <p:txBody>
          <a:bodyPr anchorCtr="0" anchor="t" bIns="45700" lIns="91425" spcFirstLastPara="1" rIns="91425" wrap="square" tIns="45700">
            <a:no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130" name="Google Shape;130;ge048ce150c_0_112"/>
          <p:cNvCxnSpPr/>
          <p:nvPr/>
        </p:nvCxnSpPr>
        <p:spPr>
          <a:xfrm>
            <a:off x="831850" y="1855114"/>
            <a:ext cx="450900"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131" name="Shape 131"/>
        <p:cNvGrpSpPr/>
        <p:nvPr/>
      </p:nvGrpSpPr>
      <p:grpSpPr>
        <a:xfrm>
          <a:off x="0" y="0"/>
          <a:ext cx="0" cy="0"/>
          <a:chOff x="0" y="0"/>
          <a:chExt cx="0" cy="0"/>
        </a:xfrm>
      </p:grpSpPr>
      <p:pic>
        <p:nvPicPr>
          <p:cNvPr descr="A picture containing text, floor, indoor, table&#10;&#10;Description automatically generated" id="132" name="Google Shape;132;ge048ce150c_0_118"/>
          <p:cNvPicPr preferRelativeResize="0"/>
          <p:nvPr/>
        </p:nvPicPr>
        <p:blipFill rotWithShape="1">
          <a:blip r:embed="rId2">
            <a:alphaModFix/>
          </a:blip>
          <a:srcRect b="8328" l="1134" r="197" t="13613"/>
          <a:stretch/>
        </p:blipFill>
        <p:spPr>
          <a:xfrm>
            <a:off x="-203200" y="-514350"/>
            <a:ext cx="12719050" cy="7546519"/>
          </a:xfrm>
          <a:prstGeom prst="rect">
            <a:avLst/>
          </a:prstGeom>
          <a:noFill/>
          <a:ln>
            <a:noFill/>
          </a:ln>
        </p:spPr>
      </p:pic>
      <p:sp>
        <p:nvSpPr>
          <p:cNvPr id="133" name="Google Shape;133;ge048ce150c_0_118"/>
          <p:cNvSpPr/>
          <p:nvPr/>
        </p:nvSpPr>
        <p:spPr>
          <a:xfrm>
            <a:off x="-203200" y="-514350"/>
            <a:ext cx="12719100" cy="7546500"/>
          </a:xfrm>
          <a:prstGeom prst="rect">
            <a:avLst/>
          </a:prstGeom>
          <a:solidFill>
            <a:srgbClr val="3C5961">
              <a:alpha val="8941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34" name="Google Shape;134;ge048ce150c_0_118"/>
          <p:cNvSpPr txBox="1"/>
          <p:nvPr>
            <p:ph type="title"/>
          </p:nvPr>
        </p:nvSpPr>
        <p:spPr>
          <a:xfrm>
            <a:off x="831850" y="758955"/>
            <a:ext cx="7269600" cy="3129000"/>
          </a:xfrm>
          <a:prstGeom prst="rect">
            <a:avLst/>
          </a:prstGeom>
          <a:noFill/>
          <a:ln>
            <a:noFill/>
          </a:ln>
        </p:spPr>
        <p:txBody>
          <a:bodyPr anchorCtr="0" anchor="b" bIns="45700" lIns="91425" spcFirstLastPara="1" rIns="91425" wrap="square" tIns="0">
            <a:normAutofit/>
          </a:bodyPr>
          <a:lstStyle>
            <a:lvl1pPr lvl="0" rt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35" name="Google Shape;135;ge048ce150c_0_118"/>
          <p:cNvSpPr txBox="1"/>
          <p:nvPr>
            <p:ph idx="1" type="body"/>
          </p:nvPr>
        </p:nvSpPr>
        <p:spPr>
          <a:xfrm>
            <a:off x="831850" y="5039075"/>
            <a:ext cx="4969200" cy="576900"/>
          </a:xfrm>
          <a:prstGeom prst="rect">
            <a:avLst/>
          </a:prstGeom>
          <a:noFill/>
          <a:ln>
            <a:noFill/>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rtl="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rtl="0" algn="l">
              <a:lnSpc>
                <a:spcPct val="90000"/>
              </a:lnSpc>
              <a:spcBef>
                <a:spcPts val="500"/>
              </a:spcBef>
              <a:spcAft>
                <a:spcPts val="0"/>
              </a:spcAft>
              <a:buClr>
                <a:schemeClr val="lt1"/>
              </a:buClr>
              <a:buSzPts val="1800"/>
              <a:buNone/>
              <a:defRPr sz="1800">
                <a:solidFill>
                  <a:schemeClr val="lt1"/>
                </a:solidFill>
              </a:defRPr>
            </a:lvl3pPr>
            <a:lvl4pPr indent="-228600" lvl="3" marL="1828800" rtl="0" algn="l">
              <a:lnSpc>
                <a:spcPct val="90000"/>
              </a:lnSpc>
              <a:spcBef>
                <a:spcPts val="500"/>
              </a:spcBef>
              <a:spcAft>
                <a:spcPts val="0"/>
              </a:spcAft>
              <a:buClr>
                <a:schemeClr val="lt1"/>
              </a:buClr>
              <a:buSzPts val="1600"/>
              <a:buNone/>
              <a:defRPr sz="1600">
                <a:solidFill>
                  <a:schemeClr val="lt1"/>
                </a:solidFill>
              </a:defRPr>
            </a:lvl4pPr>
            <a:lvl5pPr indent="-228600" lvl="4" marL="2286000" rtl="0" algn="l">
              <a:lnSpc>
                <a:spcPct val="90000"/>
              </a:lnSpc>
              <a:spcBef>
                <a:spcPts val="500"/>
              </a:spcBef>
              <a:spcAft>
                <a:spcPts val="0"/>
              </a:spcAft>
              <a:buClr>
                <a:schemeClr val="lt1"/>
              </a:buClr>
              <a:buSzPts val="1600"/>
              <a:buNone/>
              <a:defRPr sz="1600">
                <a:solidFill>
                  <a:schemeClr val="lt1"/>
                </a:solidFill>
              </a:defRPr>
            </a:lvl5pPr>
            <a:lvl6pPr indent="-228600" lvl="5" marL="2743200" rtl="0" algn="l">
              <a:lnSpc>
                <a:spcPct val="90000"/>
              </a:lnSpc>
              <a:spcBef>
                <a:spcPts val="500"/>
              </a:spcBef>
              <a:spcAft>
                <a:spcPts val="0"/>
              </a:spcAft>
              <a:buClr>
                <a:schemeClr val="lt1"/>
              </a:buClr>
              <a:buSzPts val="1600"/>
              <a:buNone/>
              <a:defRPr sz="1600">
                <a:solidFill>
                  <a:schemeClr val="lt1"/>
                </a:solidFill>
              </a:defRPr>
            </a:lvl6pPr>
            <a:lvl7pPr indent="-228600" lvl="6" marL="3200400" rtl="0" algn="l">
              <a:lnSpc>
                <a:spcPct val="90000"/>
              </a:lnSpc>
              <a:spcBef>
                <a:spcPts val="500"/>
              </a:spcBef>
              <a:spcAft>
                <a:spcPts val="0"/>
              </a:spcAft>
              <a:buClr>
                <a:schemeClr val="lt1"/>
              </a:buClr>
              <a:buSzPts val="1600"/>
              <a:buNone/>
              <a:defRPr sz="1600">
                <a:solidFill>
                  <a:schemeClr val="lt1"/>
                </a:solidFill>
              </a:defRPr>
            </a:lvl7pPr>
            <a:lvl8pPr indent="-228600" lvl="7" marL="3657600" rtl="0" algn="l">
              <a:lnSpc>
                <a:spcPct val="90000"/>
              </a:lnSpc>
              <a:spcBef>
                <a:spcPts val="500"/>
              </a:spcBef>
              <a:spcAft>
                <a:spcPts val="0"/>
              </a:spcAft>
              <a:buClr>
                <a:schemeClr val="lt1"/>
              </a:buClr>
              <a:buSzPts val="1600"/>
              <a:buNone/>
              <a:defRPr sz="1600">
                <a:solidFill>
                  <a:schemeClr val="lt1"/>
                </a:solidFill>
              </a:defRPr>
            </a:lvl8pPr>
            <a:lvl9pPr indent="-228600" lvl="8" marL="4114800" rtl="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136" name="Google Shape;136;ge048ce150c_0_118"/>
          <p:cNvCxnSpPr/>
          <p:nvPr/>
        </p:nvCxnSpPr>
        <p:spPr>
          <a:xfrm>
            <a:off x="831850" y="4894343"/>
            <a:ext cx="450900" cy="0"/>
          </a:xfrm>
          <a:prstGeom prst="straightConnector1">
            <a:avLst/>
          </a:prstGeom>
          <a:noFill/>
          <a:ln cap="flat" cmpd="sng" w="28575">
            <a:solidFill>
              <a:schemeClr val="lt1"/>
            </a:solidFill>
            <a:prstDash val="solid"/>
            <a:miter lim="800000"/>
            <a:headEnd len="sm" w="sm" type="none"/>
            <a:tailEnd len="sm" w="sm" type="none"/>
          </a:ln>
        </p:spPr>
      </p:cxnSp>
      <p:sp>
        <p:nvSpPr>
          <p:cNvPr id="137" name="Google Shape;137;ge048ce150c_0_118"/>
          <p:cNvSpPr txBox="1"/>
          <p:nvPr/>
        </p:nvSpPr>
        <p:spPr>
          <a:xfrm>
            <a:off x="274527" y="6311900"/>
            <a:ext cx="452100" cy="365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38" name="Google Shape;138;ge048ce150c_0_118"/>
          <p:cNvSpPr txBox="1"/>
          <p:nvPr>
            <p:ph idx="11" type="ftr"/>
          </p:nvPr>
        </p:nvSpPr>
        <p:spPr>
          <a:xfrm flipH="1">
            <a:off x="560449" y="6311900"/>
            <a:ext cx="3200400" cy="365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sz="10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139" name="Shape 139"/>
        <p:cNvGrpSpPr/>
        <p:nvPr/>
      </p:nvGrpSpPr>
      <p:grpSpPr>
        <a:xfrm>
          <a:off x="0" y="0"/>
          <a:ext cx="0" cy="0"/>
          <a:chOff x="0" y="0"/>
          <a:chExt cx="0" cy="0"/>
        </a:xfrm>
      </p:grpSpPr>
      <p:pic>
        <p:nvPicPr>
          <p:cNvPr id="140" name="Google Shape;140;ge048ce150c_0_126"/>
          <p:cNvPicPr preferRelativeResize="0"/>
          <p:nvPr/>
        </p:nvPicPr>
        <p:blipFill rotWithShape="1">
          <a:blip r:embed="rId2">
            <a:alphaModFix/>
          </a:blip>
          <a:srcRect b="0" l="10468" r="5786" t="24998"/>
          <a:stretch/>
        </p:blipFill>
        <p:spPr>
          <a:xfrm>
            <a:off x="-203200" y="-514350"/>
            <a:ext cx="12719050" cy="8191499"/>
          </a:xfrm>
          <a:prstGeom prst="rect">
            <a:avLst/>
          </a:prstGeom>
          <a:noFill/>
          <a:ln>
            <a:noFill/>
          </a:ln>
        </p:spPr>
      </p:pic>
      <p:sp>
        <p:nvSpPr>
          <p:cNvPr id="141" name="Google Shape;141;ge048ce150c_0_126"/>
          <p:cNvSpPr/>
          <p:nvPr/>
        </p:nvSpPr>
        <p:spPr>
          <a:xfrm>
            <a:off x="-203200" y="-514350"/>
            <a:ext cx="12719100"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sp>
        <p:nvSpPr>
          <p:cNvPr id="142" name="Google Shape;142;ge048ce150c_0_126"/>
          <p:cNvSpPr txBox="1"/>
          <p:nvPr>
            <p:ph type="title"/>
          </p:nvPr>
        </p:nvSpPr>
        <p:spPr>
          <a:xfrm>
            <a:off x="831850" y="758955"/>
            <a:ext cx="7269600" cy="3129000"/>
          </a:xfrm>
          <a:prstGeom prst="rect">
            <a:avLst/>
          </a:prstGeom>
          <a:noFill/>
          <a:ln>
            <a:noFill/>
          </a:ln>
        </p:spPr>
        <p:txBody>
          <a:bodyPr anchorCtr="0" anchor="b" bIns="45700" lIns="91425" spcFirstLastPara="1" rIns="91425" wrap="square" tIns="0">
            <a:normAutofit/>
          </a:bodyPr>
          <a:lstStyle>
            <a:lvl1pPr lvl="0" rt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3" name="Google Shape;143;ge048ce150c_0_126"/>
          <p:cNvSpPr txBox="1"/>
          <p:nvPr>
            <p:ph idx="1" type="body"/>
          </p:nvPr>
        </p:nvSpPr>
        <p:spPr>
          <a:xfrm>
            <a:off x="831850" y="5039075"/>
            <a:ext cx="4969200" cy="576900"/>
          </a:xfrm>
          <a:prstGeom prst="rect">
            <a:avLst/>
          </a:prstGeom>
          <a:noFill/>
          <a:ln>
            <a:noFill/>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rtl="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rtl="0" algn="l">
              <a:lnSpc>
                <a:spcPct val="90000"/>
              </a:lnSpc>
              <a:spcBef>
                <a:spcPts val="500"/>
              </a:spcBef>
              <a:spcAft>
                <a:spcPts val="0"/>
              </a:spcAft>
              <a:buClr>
                <a:schemeClr val="lt1"/>
              </a:buClr>
              <a:buSzPts val="1800"/>
              <a:buNone/>
              <a:defRPr sz="1800">
                <a:solidFill>
                  <a:schemeClr val="lt1"/>
                </a:solidFill>
              </a:defRPr>
            </a:lvl3pPr>
            <a:lvl4pPr indent="-228600" lvl="3" marL="1828800" rtl="0" algn="l">
              <a:lnSpc>
                <a:spcPct val="90000"/>
              </a:lnSpc>
              <a:spcBef>
                <a:spcPts val="500"/>
              </a:spcBef>
              <a:spcAft>
                <a:spcPts val="0"/>
              </a:spcAft>
              <a:buClr>
                <a:schemeClr val="lt1"/>
              </a:buClr>
              <a:buSzPts val="1600"/>
              <a:buNone/>
              <a:defRPr sz="1600">
                <a:solidFill>
                  <a:schemeClr val="lt1"/>
                </a:solidFill>
              </a:defRPr>
            </a:lvl4pPr>
            <a:lvl5pPr indent="-228600" lvl="4" marL="2286000" rtl="0" algn="l">
              <a:lnSpc>
                <a:spcPct val="90000"/>
              </a:lnSpc>
              <a:spcBef>
                <a:spcPts val="500"/>
              </a:spcBef>
              <a:spcAft>
                <a:spcPts val="0"/>
              </a:spcAft>
              <a:buClr>
                <a:schemeClr val="lt1"/>
              </a:buClr>
              <a:buSzPts val="1600"/>
              <a:buNone/>
              <a:defRPr sz="1600">
                <a:solidFill>
                  <a:schemeClr val="lt1"/>
                </a:solidFill>
              </a:defRPr>
            </a:lvl5pPr>
            <a:lvl6pPr indent="-228600" lvl="5" marL="2743200" rtl="0" algn="l">
              <a:lnSpc>
                <a:spcPct val="90000"/>
              </a:lnSpc>
              <a:spcBef>
                <a:spcPts val="500"/>
              </a:spcBef>
              <a:spcAft>
                <a:spcPts val="0"/>
              </a:spcAft>
              <a:buClr>
                <a:schemeClr val="lt1"/>
              </a:buClr>
              <a:buSzPts val="1600"/>
              <a:buNone/>
              <a:defRPr sz="1600">
                <a:solidFill>
                  <a:schemeClr val="lt1"/>
                </a:solidFill>
              </a:defRPr>
            </a:lvl6pPr>
            <a:lvl7pPr indent="-228600" lvl="6" marL="3200400" rtl="0" algn="l">
              <a:lnSpc>
                <a:spcPct val="90000"/>
              </a:lnSpc>
              <a:spcBef>
                <a:spcPts val="500"/>
              </a:spcBef>
              <a:spcAft>
                <a:spcPts val="0"/>
              </a:spcAft>
              <a:buClr>
                <a:schemeClr val="lt1"/>
              </a:buClr>
              <a:buSzPts val="1600"/>
              <a:buNone/>
              <a:defRPr sz="1600">
                <a:solidFill>
                  <a:schemeClr val="lt1"/>
                </a:solidFill>
              </a:defRPr>
            </a:lvl7pPr>
            <a:lvl8pPr indent="-228600" lvl="7" marL="3657600" rtl="0" algn="l">
              <a:lnSpc>
                <a:spcPct val="90000"/>
              </a:lnSpc>
              <a:spcBef>
                <a:spcPts val="500"/>
              </a:spcBef>
              <a:spcAft>
                <a:spcPts val="0"/>
              </a:spcAft>
              <a:buClr>
                <a:schemeClr val="lt1"/>
              </a:buClr>
              <a:buSzPts val="1600"/>
              <a:buNone/>
              <a:defRPr sz="1600">
                <a:solidFill>
                  <a:schemeClr val="lt1"/>
                </a:solidFill>
              </a:defRPr>
            </a:lvl8pPr>
            <a:lvl9pPr indent="-228600" lvl="8" marL="4114800" rtl="0" algn="l">
              <a:lnSpc>
                <a:spcPct val="90000"/>
              </a:lnSpc>
              <a:spcBef>
                <a:spcPts val="500"/>
              </a:spcBef>
              <a:spcAft>
                <a:spcPts val="0"/>
              </a:spcAft>
              <a:buClr>
                <a:schemeClr val="lt1"/>
              </a:buClr>
              <a:buSzPts val="1600"/>
              <a:buNone/>
              <a:defRPr sz="1600">
                <a:solidFill>
                  <a:schemeClr val="lt1"/>
                </a:solidFill>
              </a:defRPr>
            </a:lvl9pPr>
          </a:lstStyle>
          <a:p/>
        </p:txBody>
      </p:sp>
      <p:sp>
        <p:nvSpPr>
          <p:cNvPr id="144" name="Google Shape;144;ge048ce150c_0_126"/>
          <p:cNvSpPr txBox="1"/>
          <p:nvPr/>
        </p:nvSpPr>
        <p:spPr>
          <a:xfrm>
            <a:off x="274527" y="6311900"/>
            <a:ext cx="452100" cy="365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45" name="Google Shape;145;ge048ce150c_0_126"/>
          <p:cNvSpPr txBox="1"/>
          <p:nvPr>
            <p:ph idx="11" type="ftr"/>
          </p:nvPr>
        </p:nvSpPr>
        <p:spPr>
          <a:xfrm flipH="1">
            <a:off x="600205" y="6311900"/>
            <a:ext cx="3200400" cy="365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sz="10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cxnSp>
        <p:nvCxnSpPr>
          <p:cNvPr id="146" name="Google Shape;146;ge048ce150c_0_126"/>
          <p:cNvCxnSpPr/>
          <p:nvPr/>
        </p:nvCxnSpPr>
        <p:spPr>
          <a:xfrm>
            <a:off x="831850" y="4894343"/>
            <a:ext cx="450900"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147" name="Shape 147"/>
        <p:cNvGrpSpPr/>
        <p:nvPr/>
      </p:nvGrpSpPr>
      <p:grpSpPr>
        <a:xfrm>
          <a:off x="0" y="0"/>
          <a:ext cx="0" cy="0"/>
          <a:chOff x="0" y="0"/>
          <a:chExt cx="0" cy="0"/>
        </a:xfrm>
      </p:grpSpPr>
      <p:sp>
        <p:nvSpPr>
          <p:cNvPr id="148" name="Google Shape;148;ge048ce150c_0_134"/>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lvl1pPr lvl="0" rt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49" name="Google Shape;149;ge048ce150c_0_134"/>
          <p:cNvSpPr txBox="1"/>
          <p:nvPr/>
        </p:nvSpPr>
        <p:spPr>
          <a:xfrm>
            <a:off x="274527" y="6311900"/>
            <a:ext cx="452100" cy="365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50" name="Google Shape;150;ge048ce150c_0_134"/>
          <p:cNvSpPr txBox="1"/>
          <p:nvPr>
            <p:ph idx="11" type="ftr"/>
          </p:nvPr>
        </p:nvSpPr>
        <p:spPr>
          <a:xfrm flipH="1">
            <a:off x="600205" y="6311900"/>
            <a:ext cx="3200400" cy="365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sz="10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51" name="Google Shape;151;ge048ce150c_0_134"/>
          <p:cNvSpPr/>
          <p:nvPr/>
        </p:nvSpPr>
        <p:spPr>
          <a:xfrm>
            <a:off x="0" y="0"/>
            <a:ext cx="12192000" cy="8475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152" name="Google Shape;152;ge048ce150c_0_134"/>
          <p:cNvCxnSpPr/>
          <p:nvPr/>
        </p:nvCxnSpPr>
        <p:spPr>
          <a:xfrm>
            <a:off x="831850" y="1690522"/>
            <a:ext cx="450900" cy="0"/>
          </a:xfrm>
          <a:prstGeom prst="straightConnector1">
            <a:avLst/>
          </a:prstGeom>
          <a:noFill/>
          <a:ln cap="flat" cmpd="sng" w="28575">
            <a:solidFill>
              <a:schemeClr val="dk1"/>
            </a:solidFill>
            <a:prstDash val="solid"/>
            <a:miter lim="800000"/>
            <a:headEnd len="sm" w="sm" type="none"/>
            <a:tailEnd len="sm" w="sm" type="none"/>
          </a:ln>
        </p:spPr>
      </p:cxnSp>
      <p:pic>
        <p:nvPicPr>
          <p:cNvPr id="153" name="Google Shape;153;ge048ce150c_0_134"/>
          <p:cNvPicPr preferRelativeResize="0"/>
          <p:nvPr/>
        </p:nvPicPr>
        <p:blipFill rotWithShape="1">
          <a:blip r:embed="rId2">
            <a:alphaModFix/>
          </a:blip>
          <a:srcRect b="0" l="0" r="0" t="0"/>
          <a:stretch/>
        </p:blipFill>
        <p:spPr>
          <a:xfrm>
            <a:off x="831850" y="-14300"/>
            <a:ext cx="1333499" cy="1333498"/>
          </a:xfrm>
          <a:prstGeom prst="rect">
            <a:avLst/>
          </a:prstGeom>
          <a:noFill/>
          <a:ln>
            <a:noFill/>
          </a:ln>
        </p:spPr>
      </p:pic>
      <p:sp>
        <p:nvSpPr>
          <p:cNvPr id="154" name="Google Shape;154;ge048ce150c_0_134"/>
          <p:cNvSpPr txBox="1"/>
          <p:nvPr>
            <p:ph idx="1" type="body"/>
          </p:nvPr>
        </p:nvSpPr>
        <p:spPr>
          <a:xfrm>
            <a:off x="4795590" y="1984292"/>
            <a:ext cx="6796200" cy="3956400"/>
          </a:xfrm>
          <a:prstGeom prst="rect">
            <a:avLst/>
          </a:prstGeom>
          <a:noFill/>
          <a:ln>
            <a:noFill/>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chemeClr val="dk1"/>
              </a:buClr>
              <a:buSzPts val="2000"/>
              <a:buFont typeface="Arial"/>
              <a:buNone/>
              <a:defRPr sz="2000"/>
            </a:lvl1pPr>
            <a:lvl2pPr indent="-228600" lvl="1" marL="914400" rtl="0" algn="l">
              <a:lnSpc>
                <a:spcPct val="90000"/>
              </a:lnSpc>
              <a:spcBef>
                <a:spcPts val="500"/>
              </a:spcBef>
              <a:spcAft>
                <a:spcPts val="0"/>
              </a:spcAft>
              <a:buClr>
                <a:schemeClr val="accent2"/>
              </a:buClr>
              <a:buSzPts val="1600"/>
              <a:buFont typeface="Arial"/>
              <a:buNone/>
              <a:defRPr sz="1600"/>
            </a:lvl2pPr>
            <a:lvl3pPr indent="-330200" lvl="2" marL="1371600" rtl="0" algn="l">
              <a:lnSpc>
                <a:spcPct val="90000"/>
              </a:lnSpc>
              <a:spcBef>
                <a:spcPts val="500"/>
              </a:spcBef>
              <a:spcAft>
                <a:spcPts val="0"/>
              </a:spcAft>
              <a:buClr>
                <a:srgbClr val="EE5934"/>
              </a:buClr>
              <a:buSzPts val="1600"/>
              <a:buFont typeface="Arial"/>
              <a:buChar char="•"/>
              <a:defRPr sz="1600"/>
            </a:lvl3pPr>
            <a:lvl4pPr indent="-330200" lvl="3" marL="1828800" rtl="0" algn="l">
              <a:lnSpc>
                <a:spcPct val="90000"/>
              </a:lnSpc>
              <a:spcBef>
                <a:spcPts val="500"/>
              </a:spcBef>
              <a:spcAft>
                <a:spcPts val="0"/>
              </a:spcAft>
              <a:buClr>
                <a:srgbClr val="EE5934"/>
              </a:buClr>
              <a:buSzPts val="1600"/>
              <a:buFont typeface="Noto Sans Symbols"/>
              <a:buChar char="▪"/>
              <a:defRPr sz="1600"/>
            </a:lvl4pPr>
            <a:lvl5pPr indent="-330200" lvl="4" marL="2286000" rtl="0" algn="l">
              <a:lnSpc>
                <a:spcPct val="90000"/>
              </a:lnSpc>
              <a:spcBef>
                <a:spcPts val="500"/>
              </a:spcBef>
              <a:spcAft>
                <a:spcPts val="0"/>
              </a:spcAft>
              <a:buClr>
                <a:srgbClr val="EE5934"/>
              </a:buClr>
              <a:buSzPts val="1600"/>
              <a:buFont typeface="Courier New"/>
              <a:buChar char="o"/>
              <a:defRPr sz="1600"/>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3" type="secHead">
  <p:cSld name="SECTION_HEADER">
    <p:bg>
      <p:bgPr>
        <a:solidFill>
          <a:schemeClr val="lt1"/>
        </a:solidFill>
      </p:bgPr>
    </p:bg>
    <p:spTree>
      <p:nvGrpSpPr>
        <p:cNvPr id="155" name="Shape 155"/>
        <p:cNvGrpSpPr/>
        <p:nvPr/>
      </p:nvGrpSpPr>
      <p:grpSpPr>
        <a:xfrm>
          <a:off x="0" y="0"/>
          <a:ext cx="0" cy="0"/>
          <a:chOff x="0" y="0"/>
          <a:chExt cx="0" cy="0"/>
        </a:xfrm>
      </p:grpSpPr>
      <p:sp>
        <p:nvSpPr>
          <p:cNvPr id="156" name="Google Shape;156;ge048ce150c_0_142"/>
          <p:cNvSpPr txBox="1"/>
          <p:nvPr>
            <p:ph type="title"/>
          </p:nvPr>
        </p:nvSpPr>
        <p:spPr>
          <a:xfrm>
            <a:off x="831850" y="1709739"/>
            <a:ext cx="9489600" cy="73590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rgbClr val="EE5934"/>
              </a:buClr>
              <a:buSzPts val="2800"/>
              <a:buFont typeface="Arial"/>
              <a:buNone/>
              <a:defRPr b="1" sz="2800">
                <a:solidFill>
                  <a:srgbClr val="EE5934"/>
                </a:solidFill>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57" name="Google Shape;157;ge048ce150c_0_142"/>
          <p:cNvSpPr txBox="1"/>
          <p:nvPr>
            <p:ph idx="1" type="body"/>
          </p:nvPr>
        </p:nvSpPr>
        <p:spPr>
          <a:xfrm>
            <a:off x="831850" y="2552769"/>
            <a:ext cx="9489600" cy="353700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marR="0" rtl="0" algn="l">
              <a:lnSpc>
                <a:spcPct val="90000"/>
              </a:lnSpc>
              <a:spcBef>
                <a:spcPts val="500"/>
              </a:spcBef>
              <a:spcAft>
                <a:spcPts val="0"/>
              </a:spcAft>
              <a:buClr>
                <a:srgbClr val="8F999C"/>
              </a:buClr>
              <a:buSzPts val="1400"/>
              <a:buFont typeface="Arial"/>
              <a:buNone/>
              <a:defRPr sz="1400">
                <a:solidFill>
                  <a:srgbClr val="8F999C"/>
                </a:solidFill>
              </a:defRPr>
            </a:lvl2pPr>
            <a:lvl3pPr indent="-368300" lvl="2" marL="1371600" marR="0" rtl="0" algn="l">
              <a:lnSpc>
                <a:spcPct val="90000"/>
              </a:lnSpc>
              <a:spcBef>
                <a:spcPts val="500"/>
              </a:spcBef>
              <a:spcAft>
                <a:spcPts val="0"/>
              </a:spcAft>
              <a:buClr>
                <a:srgbClr val="EE5934"/>
              </a:buClr>
              <a:buSzPts val="2200"/>
              <a:buFont typeface="Arial"/>
              <a:buChar char="•"/>
              <a:defRPr sz="2200">
                <a:solidFill>
                  <a:srgbClr val="8F999C"/>
                </a:solidFill>
              </a:defRPr>
            </a:lvl3pPr>
            <a:lvl4pPr indent="-304800" lvl="3" marL="1828800" marR="0" rtl="0" algn="l">
              <a:lnSpc>
                <a:spcPct val="90000"/>
              </a:lnSpc>
              <a:spcBef>
                <a:spcPts val="500"/>
              </a:spcBef>
              <a:spcAft>
                <a:spcPts val="0"/>
              </a:spcAft>
              <a:buClr>
                <a:srgbClr val="EE5934"/>
              </a:buClr>
              <a:buSzPts val="1200"/>
              <a:buFont typeface="Courier New"/>
              <a:buChar char="o"/>
              <a:defRPr sz="1200">
                <a:solidFill>
                  <a:srgbClr val="8F999C"/>
                </a:solidFill>
              </a:defRPr>
            </a:lvl4pPr>
            <a:lvl5pPr indent="-317500" lvl="4" marL="2286000" marR="0" rtl="0" algn="l">
              <a:lnSpc>
                <a:spcPct val="90000"/>
              </a:lnSpc>
              <a:spcBef>
                <a:spcPts val="500"/>
              </a:spcBef>
              <a:spcAft>
                <a:spcPts val="0"/>
              </a:spcAft>
              <a:buClr>
                <a:srgbClr val="EE5934"/>
              </a:buClr>
              <a:buSzPts val="1400"/>
              <a:buFont typeface="Noto Sans Symbols"/>
              <a:buChar char="▪"/>
              <a:defRPr sz="1400">
                <a:solidFill>
                  <a:srgbClr val="8F999C"/>
                </a:solidFill>
              </a:defRPr>
            </a:lvl5pPr>
            <a:lvl6pPr indent="-228600" lvl="5" marL="2743200" rtl="0" algn="l">
              <a:lnSpc>
                <a:spcPct val="90000"/>
              </a:lnSpc>
              <a:spcBef>
                <a:spcPts val="500"/>
              </a:spcBef>
              <a:spcAft>
                <a:spcPts val="0"/>
              </a:spcAft>
              <a:buClr>
                <a:srgbClr val="8F999C"/>
              </a:buClr>
              <a:buSzPts val="1400"/>
              <a:buNone/>
              <a:defRPr sz="1400">
                <a:solidFill>
                  <a:srgbClr val="8F999C"/>
                </a:solidFill>
              </a:defRPr>
            </a:lvl6pPr>
            <a:lvl7pPr indent="-228600" lvl="6" marL="3200400" rtl="0" algn="l">
              <a:lnSpc>
                <a:spcPct val="90000"/>
              </a:lnSpc>
              <a:spcBef>
                <a:spcPts val="500"/>
              </a:spcBef>
              <a:spcAft>
                <a:spcPts val="0"/>
              </a:spcAft>
              <a:buClr>
                <a:srgbClr val="8F999C"/>
              </a:buClr>
              <a:buSzPts val="1600"/>
              <a:buNone/>
              <a:defRPr sz="1600">
                <a:solidFill>
                  <a:srgbClr val="8F999C"/>
                </a:solidFill>
              </a:defRPr>
            </a:lvl7pPr>
            <a:lvl8pPr indent="-228600" lvl="7" marL="3657600" rtl="0" algn="l">
              <a:lnSpc>
                <a:spcPct val="90000"/>
              </a:lnSpc>
              <a:spcBef>
                <a:spcPts val="500"/>
              </a:spcBef>
              <a:spcAft>
                <a:spcPts val="0"/>
              </a:spcAft>
              <a:buClr>
                <a:srgbClr val="8F999C"/>
              </a:buClr>
              <a:buSzPts val="1600"/>
              <a:buNone/>
              <a:defRPr sz="1600">
                <a:solidFill>
                  <a:srgbClr val="8F999C"/>
                </a:solidFill>
              </a:defRPr>
            </a:lvl8pPr>
            <a:lvl9pPr indent="-228600" lvl="8" marL="4114800" rtl="0" algn="l">
              <a:lnSpc>
                <a:spcPct val="90000"/>
              </a:lnSpc>
              <a:spcBef>
                <a:spcPts val="500"/>
              </a:spcBef>
              <a:spcAft>
                <a:spcPts val="0"/>
              </a:spcAft>
              <a:buClr>
                <a:srgbClr val="8F999C"/>
              </a:buClr>
              <a:buSzPts val="1600"/>
              <a:buNone/>
              <a:defRPr sz="1600">
                <a:solidFill>
                  <a:srgbClr val="8F999C"/>
                </a:solidFill>
              </a:defRPr>
            </a:lvl9pPr>
          </a:lstStyle>
          <a:p/>
        </p:txBody>
      </p:sp>
      <p:sp>
        <p:nvSpPr>
          <p:cNvPr id="158" name="Google Shape;158;ge048ce150c_0_142"/>
          <p:cNvSpPr/>
          <p:nvPr/>
        </p:nvSpPr>
        <p:spPr>
          <a:xfrm>
            <a:off x="0" y="0"/>
            <a:ext cx="12192000" cy="8475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159" name="Google Shape;159;ge048ce150c_0_142"/>
          <p:cNvCxnSpPr/>
          <p:nvPr/>
        </p:nvCxnSpPr>
        <p:spPr>
          <a:xfrm>
            <a:off x="831850" y="1690522"/>
            <a:ext cx="450900" cy="0"/>
          </a:xfrm>
          <a:prstGeom prst="straightConnector1">
            <a:avLst/>
          </a:prstGeom>
          <a:noFill/>
          <a:ln cap="flat" cmpd="sng" w="28575">
            <a:solidFill>
              <a:schemeClr val="dk1"/>
            </a:solidFill>
            <a:prstDash val="solid"/>
            <a:miter lim="800000"/>
            <a:headEnd len="sm" w="sm" type="none"/>
            <a:tailEnd len="sm" w="sm" type="none"/>
          </a:ln>
        </p:spPr>
      </p:cxnSp>
      <p:pic>
        <p:nvPicPr>
          <p:cNvPr id="160" name="Google Shape;160;ge048ce150c_0_142"/>
          <p:cNvPicPr preferRelativeResize="0"/>
          <p:nvPr/>
        </p:nvPicPr>
        <p:blipFill rotWithShape="1">
          <a:blip r:embed="rId2">
            <a:alphaModFix/>
          </a:blip>
          <a:srcRect b="0" l="0" r="0" t="0"/>
          <a:stretch/>
        </p:blipFill>
        <p:spPr>
          <a:xfrm>
            <a:off x="831850" y="-14300"/>
            <a:ext cx="1333499" cy="1333498"/>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21" name="Shape 21"/>
        <p:cNvGrpSpPr/>
        <p:nvPr/>
      </p:nvGrpSpPr>
      <p:grpSpPr>
        <a:xfrm>
          <a:off x="0" y="0"/>
          <a:ext cx="0" cy="0"/>
          <a:chOff x="0" y="0"/>
          <a:chExt cx="0" cy="0"/>
        </a:xfrm>
      </p:grpSpPr>
      <p:sp>
        <p:nvSpPr>
          <p:cNvPr id="22" name="Google Shape;22;p13"/>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3"/>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24" name="Google Shape;24;p13"/>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25" name="Google Shape;25;p13"/>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26" name="Google Shape;26;p13"/>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4">
  <p:cSld name="Content_4">
    <p:spTree>
      <p:nvGrpSpPr>
        <p:cNvPr id="161" name="Shape 161"/>
        <p:cNvGrpSpPr/>
        <p:nvPr/>
      </p:nvGrpSpPr>
      <p:grpSpPr>
        <a:xfrm>
          <a:off x="0" y="0"/>
          <a:ext cx="0" cy="0"/>
          <a:chOff x="0" y="0"/>
          <a:chExt cx="0" cy="0"/>
        </a:xfrm>
      </p:grpSpPr>
      <p:sp>
        <p:nvSpPr>
          <p:cNvPr id="162" name="Google Shape;162;ge048ce150c_0_148"/>
          <p:cNvSpPr txBox="1"/>
          <p:nvPr/>
        </p:nvSpPr>
        <p:spPr>
          <a:xfrm>
            <a:off x="274527" y="6311900"/>
            <a:ext cx="452100" cy="365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63" name="Google Shape;163;ge048ce150c_0_148"/>
          <p:cNvSpPr txBox="1"/>
          <p:nvPr>
            <p:ph idx="11" type="ftr"/>
          </p:nvPr>
        </p:nvSpPr>
        <p:spPr>
          <a:xfrm flipH="1">
            <a:off x="560449" y="6311900"/>
            <a:ext cx="3200400" cy="365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sz="1000">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64" name="Google Shape;164;ge048ce150c_0_148"/>
          <p:cNvSpPr/>
          <p:nvPr/>
        </p:nvSpPr>
        <p:spPr>
          <a:xfrm>
            <a:off x="0" y="0"/>
            <a:ext cx="12192000" cy="847500"/>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cxnSp>
        <p:nvCxnSpPr>
          <p:cNvPr id="165" name="Google Shape;165;ge048ce150c_0_148"/>
          <p:cNvCxnSpPr/>
          <p:nvPr/>
        </p:nvCxnSpPr>
        <p:spPr>
          <a:xfrm>
            <a:off x="831850" y="1690522"/>
            <a:ext cx="450900" cy="0"/>
          </a:xfrm>
          <a:prstGeom prst="straightConnector1">
            <a:avLst/>
          </a:prstGeom>
          <a:noFill/>
          <a:ln cap="flat" cmpd="sng" w="28575">
            <a:solidFill>
              <a:schemeClr val="dk1"/>
            </a:solidFill>
            <a:prstDash val="solid"/>
            <a:miter lim="800000"/>
            <a:headEnd len="sm" w="sm" type="none"/>
            <a:tailEnd len="sm" w="sm" type="none"/>
          </a:ln>
        </p:spPr>
      </p:cxnSp>
      <p:pic>
        <p:nvPicPr>
          <p:cNvPr id="166" name="Google Shape;166;ge048ce150c_0_148"/>
          <p:cNvPicPr preferRelativeResize="0"/>
          <p:nvPr/>
        </p:nvPicPr>
        <p:blipFill rotWithShape="1">
          <a:blip r:embed="rId2">
            <a:alphaModFix/>
          </a:blip>
          <a:srcRect b="0" l="0" r="0" t="0"/>
          <a:stretch/>
        </p:blipFill>
        <p:spPr>
          <a:xfrm>
            <a:off x="831850" y="-14300"/>
            <a:ext cx="1333499" cy="1333498"/>
          </a:xfrm>
          <a:prstGeom prst="rect">
            <a:avLst/>
          </a:prstGeom>
          <a:noFill/>
          <a:ln>
            <a:noFill/>
          </a:ln>
        </p:spPr>
      </p:pic>
      <p:sp>
        <p:nvSpPr>
          <p:cNvPr id="167" name="Google Shape;167;ge048ce150c_0_148"/>
          <p:cNvSpPr txBox="1"/>
          <p:nvPr>
            <p:ph idx="1" type="body"/>
          </p:nvPr>
        </p:nvSpPr>
        <p:spPr>
          <a:xfrm>
            <a:off x="831850" y="1984292"/>
            <a:ext cx="10759800" cy="395640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rgbClr val="3C5961"/>
              </a:buClr>
              <a:buSzPts val="2000"/>
              <a:buFont typeface="Arial"/>
              <a:buNone/>
              <a:defRPr sz="2000">
                <a:solidFill>
                  <a:srgbClr val="3C5961"/>
                </a:solidFill>
              </a:defRPr>
            </a:lvl1pPr>
            <a:lvl2pPr indent="-228600" lvl="1" marL="914400" marR="0" rtl="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marR="0" rtl="0" algn="l">
              <a:lnSpc>
                <a:spcPct val="90000"/>
              </a:lnSpc>
              <a:spcBef>
                <a:spcPts val="500"/>
              </a:spcBef>
              <a:spcAft>
                <a:spcPts val="0"/>
              </a:spcAft>
              <a:buClr>
                <a:srgbClr val="EE5934"/>
              </a:buClr>
              <a:buSzPts val="1600"/>
              <a:buFont typeface="Arial"/>
              <a:buChar char="•"/>
              <a:defRPr sz="1600">
                <a:solidFill>
                  <a:srgbClr val="3C5961"/>
                </a:solidFill>
              </a:defRPr>
            </a:lvl3pPr>
            <a:lvl4pPr indent="-330200" lvl="3" marL="1828800" marR="0" rtl="0" algn="l">
              <a:lnSpc>
                <a:spcPct val="90000"/>
              </a:lnSpc>
              <a:spcBef>
                <a:spcPts val="500"/>
              </a:spcBef>
              <a:spcAft>
                <a:spcPts val="0"/>
              </a:spcAft>
              <a:buClr>
                <a:srgbClr val="EE5934"/>
              </a:buClr>
              <a:buSzPts val="1600"/>
              <a:buFont typeface="Courier New"/>
              <a:buChar char="o"/>
              <a:defRPr sz="1600">
                <a:solidFill>
                  <a:srgbClr val="3C5961"/>
                </a:solidFill>
              </a:defRPr>
            </a:lvl4pPr>
            <a:lvl5pPr indent="-330200" lvl="4" marL="2286000" marR="0" rtl="0" algn="l">
              <a:lnSpc>
                <a:spcPct val="90000"/>
              </a:lnSpc>
              <a:spcBef>
                <a:spcPts val="500"/>
              </a:spcBef>
              <a:spcAft>
                <a:spcPts val="0"/>
              </a:spcAft>
              <a:buClr>
                <a:srgbClr val="EE5934"/>
              </a:buClr>
              <a:buSzPts val="1600"/>
              <a:buFont typeface="Noto Sans Symbols"/>
              <a:buChar char="▪"/>
              <a:defRPr sz="1600">
                <a:solidFill>
                  <a:srgbClr val="3C5961"/>
                </a:solidFill>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5">
  <p:cSld name="Content_5">
    <p:spTree>
      <p:nvGrpSpPr>
        <p:cNvPr id="168" name="Shape 168"/>
        <p:cNvGrpSpPr/>
        <p:nvPr/>
      </p:nvGrpSpPr>
      <p:grpSpPr>
        <a:xfrm>
          <a:off x="0" y="0"/>
          <a:ext cx="0" cy="0"/>
          <a:chOff x="0" y="0"/>
          <a:chExt cx="0" cy="0"/>
        </a:xfrm>
      </p:grpSpPr>
      <p:sp>
        <p:nvSpPr>
          <p:cNvPr id="169" name="Google Shape;169;ge048ce150c_0_155"/>
          <p:cNvSpPr/>
          <p:nvPr/>
        </p:nvSpPr>
        <p:spPr>
          <a:xfrm>
            <a:off x="0" y="-14300"/>
            <a:ext cx="12192000" cy="68724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chemeClr val="lt1"/>
              </a:solidFill>
              <a:latin typeface="Calibri"/>
              <a:ea typeface="Calibri"/>
              <a:cs typeface="Calibri"/>
              <a:sym typeface="Calibri"/>
            </a:endParaRPr>
          </a:p>
        </p:txBody>
      </p:sp>
      <p:pic>
        <p:nvPicPr>
          <p:cNvPr id="170" name="Google Shape;170;ge048ce150c_0_155"/>
          <p:cNvPicPr preferRelativeResize="0"/>
          <p:nvPr/>
        </p:nvPicPr>
        <p:blipFill rotWithShape="1">
          <a:blip r:embed="rId2">
            <a:alphaModFix/>
          </a:blip>
          <a:srcRect b="0" l="0" r="0" t="0"/>
          <a:stretch/>
        </p:blipFill>
        <p:spPr>
          <a:xfrm>
            <a:off x="831850" y="-14300"/>
            <a:ext cx="1333499" cy="1333498"/>
          </a:xfrm>
          <a:prstGeom prst="rect">
            <a:avLst/>
          </a:prstGeom>
          <a:noFill/>
          <a:ln>
            <a:noFill/>
          </a:ln>
        </p:spPr>
      </p:pic>
      <p:sp>
        <p:nvSpPr>
          <p:cNvPr id="171" name="Google Shape;171;ge048ce150c_0_155"/>
          <p:cNvSpPr txBox="1"/>
          <p:nvPr>
            <p:ph type="title"/>
          </p:nvPr>
        </p:nvSpPr>
        <p:spPr>
          <a:xfrm>
            <a:off x="631371" y="1436280"/>
            <a:ext cx="10341300" cy="1248000"/>
          </a:xfrm>
          <a:prstGeom prst="rect">
            <a:avLst/>
          </a:prstGeom>
          <a:noFill/>
          <a:ln>
            <a:noFill/>
          </a:ln>
        </p:spPr>
        <p:txBody>
          <a:bodyPr anchorCtr="0" anchor="ctr" bIns="45700" lIns="91425" spcFirstLastPara="1" rIns="91425" wrap="square" tIns="45700">
            <a:normAutofit/>
          </a:bodyPr>
          <a:lstStyle>
            <a:lvl1pPr lvl="0" rtl="0" algn="l">
              <a:lnSpc>
                <a:spcPct val="90000"/>
              </a:lnSpc>
              <a:spcBef>
                <a:spcPts val="0"/>
              </a:spcBef>
              <a:spcAft>
                <a:spcPts val="0"/>
              </a:spcAft>
              <a:buClr>
                <a:schemeClr val="lt1"/>
              </a:buClr>
              <a:buSzPts val="3590"/>
              <a:buFont typeface="Arial"/>
              <a:buNone/>
              <a:defRPr sz="3590">
                <a:solidFill>
                  <a:schemeClr val="lt1"/>
                </a:solidFill>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
        <p:nvSpPr>
          <p:cNvPr id="172" name="Google Shape;172;ge048ce150c_0_155"/>
          <p:cNvSpPr txBox="1"/>
          <p:nvPr>
            <p:ph idx="1" type="body"/>
          </p:nvPr>
        </p:nvSpPr>
        <p:spPr>
          <a:xfrm>
            <a:off x="631370" y="2901722"/>
            <a:ext cx="10341300" cy="3149700"/>
          </a:xfrm>
          <a:prstGeom prst="rect">
            <a:avLst/>
          </a:prstGeom>
          <a:noFill/>
          <a:ln>
            <a:noFill/>
          </a:ln>
        </p:spPr>
        <p:txBody>
          <a:bodyPr anchorCtr="0" anchor="t" bIns="45700" lIns="91425" spcFirstLastPara="1" rIns="91425" wrap="square" tIns="45700">
            <a:normAutofit/>
          </a:bodyPr>
          <a:lstStyle>
            <a:lvl1pPr indent="-228600" lvl="0" marL="457200" rtl="0" algn="l">
              <a:lnSpc>
                <a:spcPct val="90000"/>
              </a:lnSpc>
              <a:spcBef>
                <a:spcPts val="1000"/>
              </a:spcBef>
              <a:spcAft>
                <a:spcPts val="0"/>
              </a:spcAft>
              <a:buClr>
                <a:schemeClr val="lt1"/>
              </a:buClr>
              <a:buSzPts val="2000"/>
              <a:buFont typeface="Arial"/>
              <a:buNone/>
              <a:defRPr sz="2000">
                <a:solidFill>
                  <a:schemeClr val="lt1"/>
                </a:solidFill>
              </a:defRPr>
            </a:lvl1pPr>
            <a:lvl2pPr indent="-228600" lvl="1" marL="914400" rtl="0" algn="l">
              <a:lnSpc>
                <a:spcPct val="90000"/>
              </a:lnSpc>
              <a:spcBef>
                <a:spcPts val="500"/>
              </a:spcBef>
              <a:spcAft>
                <a:spcPts val="0"/>
              </a:spcAft>
              <a:buClr>
                <a:srgbClr val="00B3BC"/>
              </a:buClr>
              <a:buSzPts val="1600"/>
              <a:buFont typeface="Arial"/>
              <a:buNone/>
              <a:defRPr sz="1600">
                <a:solidFill>
                  <a:srgbClr val="00B3BC"/>
                </a:solidFill>
              </a:defRPr>
            </a:lvl2pPr>
            <a:lvl3pPr indent="-330200" lvl="2" marL="1371600" rtl="0" algn="l">
              <a:lnSpc>
                <a:spcPct val="90000"/>
              </a:lnSpc>
              <a:spcBef>
                <a:spcPts val="500"/>
              </a:spcBef>
              <a:spcAft>
                <a:spcPts val="0"/>
              </a:spcAft>
              <a:buClr>
                <a:srgbClr val="EE5934"/>
              </a:buClr>
              <a:buSzPts val="1600"/>
              <a:buFont typeface="Arial"/>
              <a:buChar char="•"/>
              <a:defRPr sz="1600">
                <a:solidFill>
                  <a:schemeClr val="lt1"/>
                </a:solidFill>
              </a:defRPr>
            </a:lvl3pPr>
            <a:lvl4pPr indent="-330200" lvl="3" marL="1828800" rtl="0" algn="l">
              <a:lnSpc>
                <a:spcPct val="90000"/>
              </a:lnSpc>
              <a:spcBef>
                <a:spcPts val="500"/>
              </a:spcBef>
              <a:spcAft>
                <a:spcPts val="0"/>
              </a:spcAft>
              <a:buClr>
                <a:srgbClr val="EE5934"/>
              </a:buClr>
              <a:buSzPts val="1600"/>
              <a:buFont typeface="Noto Sans Symbols"/>
              <a:buChar char="▪"/>
              <a:defRPr sz="1600">
                <a:solidFill>
                  <a:schemeClr val="lt1"/>
                </a:solidFill>
              </a:defRPr>
            </a:lvl4pPr>
            <a:lvl5pPr indent="-330200" lvl="4" marL="2286000" rtl="0" algn="l">
              <a:lnSpc>
                <a:spcPct val="90000"/>
              </a:lnSpc>
              <a:spcBef>
                <a:spcPts val="500"/>
              </a:spcBef>
              <a:spcAft>
                <a:spcPts val="0"/>
              </a:spcAft>
              <a:buClr>
                <a:srgbClr val="EE5934"/>
              </a:buClr>
              <a:buSzPts val="1600"/>
              <a:buFont typeface="Courier New"/>
              <a:buChar char="o"/>
              <a:defRPr sz="1600">
                <a:solidFill>
                  <a:schemeClr val="lt1"/>
                </a:solidFill>
              </a:defRPr>
            </a:lvl5pPr>
            <a:lvl6pPr indent="-342900" lvl="5" marL="2743200" rtl="0" algn="l">
              <a:lnSpc>
                <a:spcPct val="90000"/>
              </a:lnSpc>
              <a:spcBef>
                <a:spcPts val="500"/>
              </a:spcBef>
              <a:spcAft>
                <a:spcPts val="0"/>
              </a:spcAft>
              <a:buClr>
                <a:schemeClr val="dk1"/>
              </a:buClr>
              <a:buSzPts val="1800"/>
              <a:buChar char="•"/>
              <a:defRPr/>
            </a:lvl6pPr>
            <a:lvl7pPr indent="-342900" lvl="6" marL="3200400" rtl="0" algn="l">
              <a:lnSpc>
                <a:spcPct val="90000"/>
              </a:lnSpc>
              <a:spcBef>
                <a:spcPts val="500"/>
              </a:spcBef>
              <a:spcAft>
                <a:spcPts val="0"/>
              </a:spcAft>
              <a:buClr>
                <a:schemeClr val="dk1"/>
              </a:buClr>
              <a:buSzPts val="1800"/>
              <a:buChar char="•"/>
              <a:defRPr/>
            </a:lvl7pPr>
            <a:lvl8pPr indent="-342900" lvl="7" marL="3657600" rtl="0" algn="l">
              <a:lnSpc>
                <a:spcPct val="90000"/>
              </a:lnSpc>
              <a:spcBef>
                <a:spcPts val="500"/>
              </a:spcBef>
              <a:spcAft>
                <a:spcPts val="0"/>
              </a:spcAft>
              <a:buClr>
                <a:schemeClr val="dk1"/>
              </a:buClr>
              <a:buSzPts val="1800"/>
              <a:buChar char="•"/>
              <a:defRPr/>
            </a:lvl8pPr>
            <a:lvl9pPr indent="-342900" lvl="8" marL="4114800" rtl="0" algn="l">
              <a:lnSpc>
                <a:spcPct val="90000"/>
              </a:lnSpc>
              <a:spcBef>
                <a:spcPts val="500"/>
              </a:spcBef>
              <a:spcAft>
                <a:spcPts val="0"/>
              </a:spcAft>
              <a:buClr>
                <a:schemeClr val="dk1"/>
              </a:buClr>
              <a:buSzPts val="1800"/>
              <a:buChar char="•"/>
              <a:defRPr/>
            </a:lvl9pPr>
          </a:lstStyle>
          <a:p/>
        </p:txBody>
      </p:sp>
      <p:sp>
        <p:nvSpPr>
          <p:cNvPr id="173" name="Google Shape;173;ge048ce150c_0_155"/>
          <p:cNvSpPr txBox="1"/>
          <p:nvPr/>
        </p:nvSpPr>
        <p:spPr>
          <a:xfrm>
            <a:off x="274527" y="6311900"/>
            <a:ext cx="452100" cy="365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74" name="Google Shape;174;ge048ce150c_0_155"/>
          <p:cNvSpPr txBox="1"/>
          <p:nvPr>
            <p:ph idx="11" type="ftr"/>
          </p:nvPr>
        </p:nvSpPr>
        <p:spPr>
          <a:xfrm flipH="1">
            <a:off x="560449" y="6311900"/>
            <a:ext cx="3200400" cy="365100"/>
          </a:xfrm>
          <a:prstGeom prst="rect">
            <a:avLst/>
          </a:prstGeom>
          <a:noFill/>
          <a:ln>
            <a:noFill/>
          </a:ln>
        </p:spPr>
        <p:txBody>
          <a:bodyPr anchorCtr="0" anchor="t" bIns="45700" lIns="91425" spcFirstLastPara="1" rIns="91425" wrap="square" tIns="45700">
            <a:noAutofit/>
          </a:bodyPr>
          <a:lstStyle>
            <a:lvl1pPr lvl="0" rtl="0" algn="l">
              <a:lnSpc>
                <a:spcPct val="100000"/>
              </a:lnSpc>
              <a:spcBef>
                <a:spcPts val="0"/>
              </a:spcBef>
              <a:spcAft>
                <a:spcPts val="0"/>
              </a:spcAft>
              <a:buSzPts val="1400"/>
              <a:buNone/>
              <a:defRPr sz="1000">
                <a:solidFill>
                  <a:schemeClr val="lt1"/>
                </a:solidFill>
                <a:latin typeface="Arial"/>
                <a:ea typeface="Arial"/>
                <a:cs typeface="Arial"/>
                <a:sym typeface="Arial"/>
              </a:defRPr>
            </a:lvl1pPr>
            <a:lvl2pPr lvl="1" rtl="0" algn="l">
              <a:lnSpc>
                <a:spcPct val="100000"/>
              </a:lnSpc>
              <a:spcBef>
                <a:spcPts val="0"/>
              </a:spcBef>
              <a:spcAft>
                <a:spcPts val="0"/>
              </a:spcAft>
              <a:buSzPts val="1400"/>
              <a:buNone/>
              <a:defRPr/>
            </a:lvl2pPr>
            <a:lvl3pPr lvl="2" rtl="0" algn="l">
              <a:lnSpc>
                <a:spcPct val="100000"/>
              </a:lnSpc>
              <a:spcBef>
                <a:spcPts val="0"/>
              </a:spcBef>
              <a:spcAft>
                <a:spcPts val="0"/>
              </a:spcAft>
              <a:buSzPts val="1400"/>
              <a:buNone/>
              <a:defRPr/>
            </a:lvl3pPr>
            <a:lvl4pPr lvl="3" rtl="0" algn="l">
              <a:lnSpc>
                <a:spcPct val="100000"/>
              </a:lnSpc>
              <a:spcBef>
                <a:spcPts val="0"/>
              </a:spcBef>
              <a:spcAft>
                <a:spcPts val="0"/>
              </a:spcAft>
              <a:buSzPts val="1400"/>
              <a:buNone/>
              <a:defRPr/>
            </a:lvl4pPr>
            <a:lvl5pPr lvl="4" rtl="0" algn="l">
              <a:lnSpc>
                <a:spcPct val="100000"/>
              </a:lnSpc>
              <a:spcBef>
                <a:spcPts val="0"/>
              </a:spcBef>
              <a:spcAft>
                <a:spcPts val="0"/>
              </a:spcAft>
              <a:buSzPts val="1400"/>
              <a:buNone/>
              <a:defRPr/>
            </a:lvl5pPr>
            <a:lvl6pPr lvl="5" rtl="0" algn="l">
              <a:lnSpc>
                <a:spcPct val="100000"/>
              </a:lnSpc>
              <a:spcBef>
                <a:spcPts val="0"/>
              </a:spcBef>
              <a:spcAft>
                <a:spcPts val="0"/>
              </a:spcAft>
              <a:buSzPts val="1400"/>
              <a:buNone/>
              <a:defRPr/>
            </a:lvl6pPr>
            <a:lvl7pPr lvl="6" rtl="0" algn="l">
              <a:lnSpc>
                <a:spcPct val="100000"/>
              </a:lnSpc>
              <a:spcBef>
                <a:spcPts val="0"/>
              </a:spcBef>
              <a:spcAft>
                <a:spcPts val="0"/>
              </a:spcAft>
              <a:buSzPts val="1400"/>
              <a:buNone/>
              <a:defRPr/>
            </a:lvl7pPr>
            <a:lvl8pPr lvl="7" rtl="0" algn="l">
              <a:lnSpc>
                <a:spcPct val="100000"/>
              </a:lnSpc>
              <a:spcBef>
                <a:spcPts val="0"/>
              </a:spcBef>
              <a:spcAft>
                <a:spcPts val="0"/>
              </a:spcAft>
              <a:buSzPts val="1400"/>
              <a:buNone/>
              <a:defRPr/>
            </a:lvl8pPr>
            <a:lvl9pPr lvl="8" rtl="0" algn="l">
              <a:lnSpc>
                <a:spcPct val="100000"/>
              </a:lnSpc>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27" name="Shape 27"/>
        <p:cNvGrpSpPr/>
        <p:nvPr/>
      </p:nvGrpSpPr>
      <p:grpSpPr>
        <a:xfrm>
          <a:off x="0" y="0"/>
          <a:ext cx="0" cy="0"/>
          <a:chOff x="0" y="0"/>
          <a:chExt cx="0" cy="0"/>
        </a:xfrm>
      </p:grpSpPr>
      <p:pic>
        <p:nvPicPr>
          <p:cNvPr descr="A picture containing text, floor, indoor, table&#10;&#10;Description automatically generated" id="28" name="Google Shape;28;p15"/>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29" name="Google Shape;29;p15"/>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30" name="Google Shape;30;p15"/>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15"/>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32" name="Google Shape;32;p15"/>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33" name="Google Shape;33;p15"/>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34" name="Google Shape;34;p15"/>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2">
  <p:cSld name="Content_2">
    <p:spTree>
      <p:nvGrpSpPr>
        <p:cNvPr id="40" name="Shape 40"/>
        <p:cNvGrpSpPr/>
        <p:nvPr/>
      </p:nvGrpSpPr>
      <p:grpSpPr>
        <a:xfrm>
          <a:off x="0" y="0"/>
          <a:ext cx="0" cy="0"/>
          <a:chOff x="0" y="0"/>
          <a:chExt cx="0" cy="0"/>
        </a:xfrm>
      </p:grpSpPr>
      <p:sp>
        <p:nvSpPr>
          <p:cNvPr id="41" name="Google Shape;41;p1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6"/>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43" name="Google Shape;43;p16"/>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16"/>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45" name="Google Shape;45;p16"/>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46" name="Google Shape;46;p16"/>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47" name="Google Shape;47;p16"/>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1">
  <p:cSld name="Title_Slide_1">
    <p:bg>
      <p:bgPr>
        <a:solidFill>
          <a:schemeClr val="dk1"/>
        </a:solidFill>
      </p:bgPr>
    </p:bg>
    <p:spTree>
      <p:nvGrpSpPr>
        <p:cNvPr id="48" name="Shape 48"/>
        <p:cNvGrpSpPr/>
        <p:nvPr/>
      </p:nvGrpSpPr>
      <p:grpSpPr>
        <a:xfrm>
          <a:off x="0" y="0"/>
          <a:ext cx="0" cy="0"/>
          <a:chOff x="0" y="0"/>
          <a:chExt cx="0" cy="0"/>
        </a:xfrm>
      </p:grpSpPr>
      <p:sp>
        <p:nvSpPr>
          <p:cNvPr id="49" name="Google Shape;49;p10"/>
          <p:cNvSpPr/>
          <p:nvPr/>
        </p:nvSpPr>
        <p:spPr>
          <a:xfrm>
            <a:off x="0" y="-14300"/>
            <a:ext cx="12192000" cy="68723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50" name="Google Shape;50;p10"/>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10"/>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2" name="Google Shape;52;p10"/>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53" name="Google Shape;53;p10"/>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54" name="Google Shape;54;p10"/>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_Slide_2">
  <p:cSld name="Title_Slide_2">
    <p:bg>
      <p:bgPr>
        <a:solidFill>
          <a:schemeClr val="dk2"/>
        </a:solidFill>
      </p:bgPr>
    </p:bg>
    <p:spTree>
      <p:nvGrpSpPr>
        <p:cNvPr id="55" name="Shape 55"/>
        <p:cNvGrpSpPr/>
        <p:nvPr/>
      </p:nvGrpSpPr>
      <p:grpSpPr>
        <a:xfrm>
          <a:off x="0" y="0"/>
          <a:ext cx="0" cy="0"/>
          <a:chOff x="0" y="0"/>
          <a:chExt cx="0" cy="0"/>
        </a:xfrm>
      </p:grpSpPr>
      <p:sp>
        <p:nvSpPr>
          <p:cNvPr id="56" name="Google Shape;56;p12"/>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lt1"/>
              </a:buClr>
              <a:buSzPts val="4500"/>
              <a:buFont typeface="Arial"/>
              <a:buNone/>
              <a:defRPr sz="4500">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12"/>
          <p:cNvSpPr txBox="1"/>
          <p:nvPr>
            <p:ph idx="1" type="body"/>
          </p:nvPr>
        </p:nvSpPr>
        <p:spPr>
          <a:xfrm>
            <a:off x="831850" y="4115817"/>
            <a:ext cx="4969191"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pic>
        <p:nvPicPr>
          <p:cNvPr id="58" name="Google Shape;58;p12"/>
          <p:cNvPicPr preferRelativeResize="0"/>
          <p:nvPr/>
        </p:nvPicPr>
        <p:blipFill rotWithShape="1">
          <a:blip r:embed="rId2">
            <a:alphaModFix/>
          </a:blip>
          <a:srcRect b="0" l="0" r="0" t="0"/>
          <a:stretch/>
        </p:blipFill>
        <p:spPr>
          <a:xfrm>
            <a:off x="850371" y="-14300"/>
            <a:ext cx="1296458" cy="1333500"/>
          </a:xfrm>
          <a:prstGeom prst="rect">
            <a:avLst/>
          </a:prstGeom>
          <a:noFill/>
          <a:ln>
            <a:noFill/>
          </a:ln>
        </p:spPr>
      </p:pic>
      <p:sp>
        <p:nvSpPr>
          <p:cNvPr id="59" name="Google Shape;59;p12"/>
          <p:cNvSpPr/>
          <p:nvPr>
            <p:ph idx="2" type="pic"/>
          </p:nvPr>
        </p:nvSpPr>
        <p:spPr>
          <a:xfrm>
            <a:off x="7844246" y="0"/>
            <a:ext cx="4347754" cy="6858000"/>
          </a:xfrm>
          <a:prstGeom prst="rect">
            <a:avLst/>
          </a:prstGeom>
          <a:solidFill>
            <a:schemeClr val="lt1"/>
          </a:solidFill>
          <a:ln>
            <a:noFill/>
          </a:ln>
        </p:spPr>
        <p:txBody>
          <a:bodyPr anchorCtr="0" anchor="t" bIns="45700" lIns="91425" spcFirstLastPara="1" rIns="91425" wrap="square" tIns="45700">
            <a:normAutofit/>
          </a:bodyPr>
          <a:lstStyle>
            <a:lvl1pPr lvl="0" marR="0" rtl="0" algn="ctr">
              <a:lnSpc>
                <a:spcPct val="200000"/>
              </a:lnSpc>
              <a:spcBef>
                <a:spcPts val="1000"/>
              </a:spcBef>
              <a:spcAft>
                <a:spcPts val="0"/>
              </a:spcAft>
              <a:buClr>
                <a:srgbClr val="FF0000"/>
              </a:buClr>
              <a:buSzPts val="2800"/>
              <a:buFont typeface="Arial"/>
              <a:buNone/>
              <a:defRPr b="0" i="1" sz="2800" u="none" cap="none" strike="noStrike">
                <a:solidFill>
                  <a:srgbClr val="FF0000"/>
                </a:solidFill>
                <a:latin typeface="Arial"/>
                <a:ea typeface="Arial"/>
                <a:cs typeface="Arial"/>
                <a:sym typeface="Arial"/>
              </a:defRPr>
            </a:lvl1pPr>
            <a:lvl2pPr lvl="1"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lvl="2"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lvl="3"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lvl="4"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lvl="5"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lvl="6"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lvl="7"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lvl="8"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cxnSp>
        <p:nvCxnSpPr>
          <p:cNvPr id="60" name="Google Shape;60;p12"/>
          <p:cNvCxnSpPr/>
          <p:nvPr/>
        </p:nvCxnSpPr>
        <p:spPr>
          <a:xfrm>
            <a:off x="831850" y="1855114"/>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1">
  <p:cSld name="Section_Header_1">
    <p:bg>
      <p:bgPr>
        <a:solidFill>
          <a:schemeClr val="dk1"/>
        </a:solidFill>
      </p:bgPr>
    </p:bg>
    <p:spTree>
      <p:nvGrpSpPr>
        <p:cNvPr id="61" name="Shape 61"/>
        <p:cNvGrpSpPr/>
        <p:nvPr/>
      </p:nvGrpSpPr>
      <p:grpSpPr>
        <a:xfrm>
          <a:off x="0" y="0"/>
          <a:ext cx="0" cy="0"/>
          <a:chOff x="0" y="0"/>
          <a:chExt cx="0" cy="0"/>
        </a:xfrm>
      </p:grpSpPr>
      <p:pic>
        <p:nvPicPr>
          <p:cNvPr descr="A picture containing text, floor, indoor, table&#10;&#10;Description automatically generated" id="62" name="Google Shape;62;p14"/>
          <p:cNvPicPr preferRelativeResize="0"/>
          <p:nvPr/>
        </p:nvPicPr>
        <p:blipFill rotWithShape="1">
          <a:blip r:embed="rId2">
            <a:alphaModFix/>
          </a:blip>
          <a:srcRect b="8327" l="1134" r="198" t="13616"/>
          <a:stretch/>
        </p:blipFill>
        <p:spPr>
          <a:xfrm>
            <a:off x="-203200" y="-514350"/>
            <a:ext cx="12719050" cy="7546521"/>
          </a:xfrm>
          <a:prstGeom prst="rect">
            <a:avLst/>
          </a:prstGeom>
          <a:noFill/>
          <a:ln>
            <a:noFill/>
          </a:ln>
        </p:spPr>
      </p:pic>
      <p:sp>
        <p:nvSpPr>
          <p:cNvPr id="63" name="Google Shape;63;p14"/>
          <p:cNvSpPr/>
          <p:nvPr/>
        </p:nvSpPr>
        <p:spPr>
          <a:xfrm>
            <a:off x="-203200" y="-514350"/>
            <a:ext cx="12719049" cy="7546521"/>
          </a:xfrm>
          <a:prstGeom prst="rect">
            <a:avLst/>
          </a:prstGeom>
          <a:solidFill>
            <a:srgbClr val="3C5961">
              <a:alpha val="89803"/>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64" name="Google Shape;64;p14"/>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accent5"/>
              </a:buClr>
              <a:buSzPts val="4800"/>
              <a:buFont typeface="Arial"/>
              <a:buNone/>
              <a:defRPr b="1" sz="4800">
                <a:solidFill>
                  <a:schemeClr val="accent5"/>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5" name="Google Shape;65;p14"/>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cxnSp>
        <p:nvCxnSpPr>
          <p:cNvPr id="66" name="Google Shape;66;p14"/>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67" name="Google Shape;67;p14"/>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68" name="Google Shape;68;p14"/>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Header_2">
  <p:cSld name="Section_Header_2">
    <p:bg>
      <p:bgPr>
        <a:solidFill>
          <a:schemeClr val="dk1"/>
        </a:solidFill>
      </p:bgPr>
    </p:bg>
    <p:spTree>
      <p:nvGrpSpPr>
        <p:cNvPr id="69" name="Shape 69"/>
        <p:cNvGrpSpPr/>
        <p:nvPr/>
      </p:nvGrpSpPr>
      <p:grpSpPr>
        <a:xfrm>
          <a:off x="0" y="0"/>
          <a:ext cx="0" cy="0"/>
          <a:chOff x="0" y="0"/>
          <a:chExt cx="0" cy="0"/>
        </a:xfrm>
      </p:grpSpPr>
      <p:pic>
        <p:nvPicPr>
          <p:cNvPr id="70" name="Google Shape;70;p17"/>
          <p:cNvPicPr preferRelativeResize="0"/>
          <p:nvPr/>
        </p:nvPicPr>
        <p:blipFill rotWithShape="1">
          <a:blip r:embed="rId2">
            <a:alphaModFix/>
          </a:blip>
          <a:srcRect b="0" l="10467" r="5790" t="24999"/>
          <a:stretch/>
        </p:blipFill>
        <p:spPr>
          <a:xfrm>
            <a:off x="-203200" y="-514350"/>
            <a:ext cx="12719050" cy="8191500"/>
          </a:xfrm>
          <a:prstGeom prst="rect">
            <a:avLst/>
          </a:prstGeom>
          <a:noFill/>
          <a:ln>
            <a:noFill/>
          </a:ln>
        </p:spPr>
      </p:pic>
      <p:sp>
        <p:nvSpPr>
          <p:cNvPr id="71" name="Google Shape;71;p17"/>
          <p:cNvSpPr/>
          <p:nvPr/>
        </p:nvSpPr>
        <p:spPr>
          <a:xfrm>
            <a:off x="-203200" y="-514350"/>
            <a:ext cx="12719049" cy="8191500"/>
          </a:xfrm>
          <a:prstGeom prst="rect">
            <a:avLst/>
          </a:prstGeom>
          <a:solidFill>
            <a:srgbClr val="00B3BC">
              <a:alpha val="80000"/>
            </a:srgbClr>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
        <p:nvSpPr>
          <p:cNvPr id="72" name="Google Shape;72;p17"/>
          <p:cNvSpPr txBox="1"/>
          <p:nvPr>
            <p:ph type="title"/>
          </p:nvPr>
        </p:nvSpPr>
        <p:spPr>
          <a:xfrm>
            <a:off x="831850" y="758955"/>
            <a:ext cx="7269734" cy="3128890"/>
          </a:xfrm>
          <a:prstGeom prst="rect">
            <a:avLst/>
          </a:prstGeom>
          <a:noFill/>
          <a:ln>
            <a:noFill/>
          </a:ln>
        </p:spPr>
        <p:txBody>
          <a:bodyPr anchorCtr="0" anchor="b" bIns="45700" lIns="91425" spcFirstLastPara="1" rIns="91425" wrap="square" tIns="0">
            <a:normAutofit/>
          </a:bodyPr>
          <a:lstStyle>
            <a:lvl1pPr lvl="0" algn="l">
              <a:lnSpc>
                <a:spcPct val="90000"/>
              </a:lnSpc>
              <a:spcBef>
                <a:spcPts val="0"/>
              </a:spcBef>
              <a:spcAft>
                <a:spcPts val="0"/>
              </a:spcAft>
              <a:buClr>
                <a:schemeClr val="lt1"/>
              </a:buClr>
              <a:buSzPts val="6000"/>
              <a:buFont typeface="Arial"/>
              <a:buNone/>
              <a:defRPr b="1" sz="6000">
                <a:solidFill>
                  <a:schemeClr val="lt1"/>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3" name="Google Shape;73;p17"/>
          <p:cNvSpPr txBox="1"/>
          <p:nvPr>
            <p:ph idx="1" type="body"/>
          </p:nvPr>
        </p:nvSpPr>
        <p:spPr>
          <a:xfrm>
            <a:off x="831850" y="5039075"/>
            <a:ext cx="4969191" cy="576929"/>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lt1"/>
              </a:buClr>
              <a:buSzPts val="2400"/>
              <a:buFont typeface="Arial"/>
              <a:buNone/>
              <a:defRPr sz="2400">
                <a:solidFill>
                  <a:schemeClr val="lt1"/>
                </a:solidFill>
              </a:defRPr>
            </a:lvl1pPr>
            <a:lvl2pPr indent="-228600" lvl="1" marL="914400" algn="l">
              <a:lnSpc>
                <a:spcPct val="90000"/>
              </a:lnSpc>
              <a:spcBef>
                <a:spcPts val="500"/>
              </a:spcBef>
              <a:spcAft>
                <a:spcPts val="0"/>
              </a:spcAft>
              <a:buClr>
                <a:schemeClr val="lt1"/>
              </a:buClr>
              <a:buSzPts val="2000"/>
              <a:buFont typeface="Arial"/>
              <a:buNone/>
              <a:defRPr sz="2000">
                <a:solidFill>
                  <a:schemeClr val="lt1"/>
                </a:solidFill>
              </a:defRPr>
            </a:lvl2pPr>
            <a:lvl3pPr indent="-228600" lvl="2" marL="1371600" algn="l">
              <a:lnSpc>
                <a:spcPct val="90000"/>
              </a:lnSpc>
              <a:spcBef>
                <a:spcPts val="500"/>
              </a:spcBef>
              <a:spcAft>
                <a:spcPts val="0"/>
              </a:spcAft>
              <a:buClr>
                <a:schemeClr val="lt1"/>
              </a:buClr>
              <a:buSzPts val="1800"/>
              <a:buNone/>
              <a:defRPr sz="1800">
                <a:solidFill>
                  <a:schemeClr val="lt1"/>
                </a:solidFill>
              </a:defRPr>
            </a:lvl3pPr>
            <a:lvl4pPr indent="-228600" lvl="3" marL="1828800" algn="l">
              <a:lnSpc>
                <a:spcPct val="90000"/>
              </a:lnSpc>
              <a:spcBef>
                <a:spcPts val="500"/>
              </a:spcBef>
              <a:spcAft>
                <a:spcPts val="0"/>
              </a:spcAft>
              <a:buClr>
                <a:schemeClr val="lt1"/>
              </a:buClr>
              <a:buSzPts val="1600"/>
              <a:buNone/>
              <a:defRPr sz="1600">
                <a:solidFill>
                  <a:schemeClr val="lt1"/>
                </a:solidFill>
              </a:defRPr>
            </a:lvl4pPr>
            <a:lvl5pPr indent="-228600" lvl="4" marL="2286000" algn="l">
              <a:lnSpc>
                <a:spcPct val="90000"/>
              </a:lnSpc>
              <a:spcBef>
                <a:spcPts val="500"/>
              </a:spcBef>
              <a:spcAft>
                <a:spcPts val="0"/>
              </a:spcAft>
              <a:buClr>
                <a:schemeClr val="lt1"/>
              </a:buClr>
              <a:buSzPts val="1600"/>
              <a:buNone/>
              <a:defRPr sz="1600">
                <a:solidFill>
                  <a:schemeClr val="lt1"/>
                </a:solidFill>
              </a:defRPr>
            </a:lvl5pPr>
            <a:lvl6pPr indent="-228600" lvl="5" marL="2743200" algn="l">
              <a:lnSpc>
                <a:spcPct val="90000"/>
              </a:lnSpc>
              <a:spcBef>
                <a:spcPts val="500"/>
              </a:spcBef>
              <a:spcAft>
                <a:spcPts val="0"/>
              </a:spcAft>
              <a:buClr>
                <a:schemeClr val="lt1"/>
              </a:buClr>
              <a:buSzPts val="1600"/>
              <a:buNone/>
              <a:defRPr sz="1600">
                <a:solidFill>
                  <a:schemeClr val="lt1"/>
                </a:solidFill>
              </a:defRPr>
            </a:lvl6pPr>
            <a:lvl7pPr indent="-228600" lvl="6" marL="3200400" algn="l">
              <a:lnSpc>
                <a:spcPct val="90000"/>
              </a:lnSpc>
              <a:spcBef>
                <a:spcPts val="500"/>
              </a:spcBef>
              <a:spcAft>
                <a:spcPts val="0"/>
              </a:spcAft>
              <a:buClr>
                <a:schemeClr val="lt1"/>
              </a:buClr>
              <a:buSzPts val="1600"/>
              <a:buNone/>
              <a:defRPr sz="1600">
                <a:solidFill>
                  <a:schemeClr val="lt1"/>
                </a:solidFill>
              </a:defRPr>
            </a:lvl7pPr>
            <a:lvl8pPr indent="-228600" lvl="7" marL="3657600" algn="l">
              <a:lnSpc>
                <a:spcPct val="90000"/>
              </a:lnSpc>
              <a:spcBef>
                <a:spcPts val="500"/>
              </a:spcBef>
              <a:spcAft>
                <a:spcPts val="0"/>
              </a:spcAft>
              <a:buClr>
                <a:schemeClr val="lt1"/>
              </a:buClr>
              <a:buSzPts val="1600"/>
              <a:buNone/>
              <a:defRPr sz="1600">
                <a:solidFill>
                  <a:schemeClr val="lt1"/>
                </a:solidFill>
              </a:defRPr>
            </a:lvl8pPr>
            <a:lvl9pPr indent="-228600" lvl="8" marL="4114800" algn="l">
              <a:lnSpc>
                <a:spcPct val="90000"/>
              </a:lnSpc>
              <a:spcBef>
                <a:spcPts val="500"/>
              </a:spcBef>
              <a:spcAft>
                <a:spcPts val="0"/>
              </a:spcAft>
              <a:buClr>
                <a:schemeClr val="lt1"/>
              </a:buClr>
              <a:buSzPts val="1600"/>
              <a:buNone/>
              <a:defRPr sz="1600">
                <a:solidFill>
                  <a:schemeClr val="lt1"/>
                </a:solidFill>
              </a:defRPr>
            </a:lvl9pPr>
          </a:lstStyle>
          <a:p/>
        </p:txBody>
      </p:sp>
      <p:sp>
        <p:nvSpPr>
          <p:cNvPr id="74" name="Google Shape;74;p17"/>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75" name="Google Shape;75;p17"/>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cxnSp>
        <p:nvCxnSpPr>
          <p:cNvPr id="76" name="Google Shape;76;p17"/>
          <p:cNvCxnSpPr/>
          <p:nvPr/>
        </p:nvCxnSpPr>
        <p:spPr>
          <a:xfrm>
            <a:off x="831850" y="4894343"/>
            <a:ext cx="450941" cy="0"/>
          </a:xfrm>
          <a:prstGeom prst="straightConnector1">
            <a:avLst/>
          </a:prstGeom>
          <a:noFill/>
          <a:ln cap="flat" cmpd="sng" w="28575">
            <a:solidFill>
              <a:schemeClr val="lt1"/>
            </a:solidFill>
            <a:prstDash val="solid"/>
            <a:miter lim="800000"/>
            <a:headEnd len="sm" w="sm" type="none"/>
            <a:tailEnd len="sm" w="sm" type="none"/>
          </a:ln>
        </p:spPr>
      </p:cxn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_1">
  <p:cSld name="Content_1">
    <p:spTree>
      <p:nvGrpSpPr>
        <p:cNvPr id="77" name="Shape 77"/>
        <p:cNvGrpSpPr/>
        <p:nvPr/>
      </p:nvGrpSpPr>
      <p:grpSpPr>
        <a:xfrm>
          <a:off x="0" y="0"/>
          <a:ext cx="0" cy="0"/>
          <a:chOff x="0" y="0"/>
          <a:chExt cx="0" cy="0"/>
        </a:xfrm>
      </p:grpSpPr>
      <p:sp>
        <p:nvSpPr>
          <p:cNvPr id="78" name="Google Shape;78;p18"/>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lvl1pPr lvl="0" algn="l">
              <a:lnSpc>
                <a:spcPct val="90000"/>
              </a:lnSpc>
              <a:spcBef>
                <a:spcPts val="0"/>
              </a:spcBef>
              <a:spcAft>
                <a:spcPts val="0"/>
              </a:spcAft>
              <a:buClr>
                <a:srgbClr val="EE5934"/>
              </a:buClr>
              <a:buSzPts val="2800"/>
              <a:buFont typeface="Arial"/>
              <a:buNone/>
              <a:defRPr b="1" sz="2800" u="none">
                <a:solidFill>
                  <a:srgbClr val="EE5934"/>
                </a:solidFill>
                <a:latin typeface="Arial"/>
                <a:ea typeface="Arial"/>
                <a:cs typeface="Arial"/>
                <a:sym typeface="Arial"/>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9" name="Google Shape;79;p1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80" name="Google Shape;80;p18"/>
          <p:cNvSpPr txBox="1"/>
          <p:nvPr>
            <p:ph idx="11"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lvl1pPr lvl="0" algn="l">
              <a:spcBef>
                <a:spcPts val="0"/>
              </a:spcBef>
              <a:spcAft>
                <a:spcPts val="0"/>
              </a:spcAft>
              <a:buSzPts val="1400"/>
              <a:buNone/>
              <a:defRPr sz="1000">
                <a:latin typeface="Arial"/>
                <a:ea typeface="Arial"/>
                <a:cs typeface="Arial"/>
                <a:sym typeface="Aria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18"/>
          <p:cNvSpPr/>
          <p:nvPr/>
        </p:nvSpPr>
        <p:spPr>
          <a:xfrm>
            <a:off x="0" y="0"/>
            <a:ext cx="12192000" cy="847493"/>
          </a:xfrm>
          <a:prstGeom prst="rect">
            <a:avLst/>
          </a:prstGeom>
          <a:solidFill>
            <a:schemeClr val="accent2"/>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82" name="Google Shape;82;p18"/>
          <p:cNvCxnSpPr/>
          <p:nvPr/>
        </p:nvCxnSpPr>
        <p:spPr>
          <a:xfrm>
            <a:off x="831850" y="1690522"/>
            <a:ext cx="450941" cy="0"/>
          </a:xfrm>
          <a:prstGeom prst="straightConnector1">
            <a:avLst/>
          </a:prstGeom>
          <a:noFill/>
          <a:ln cap="flat" cmpd="sng" w="28575">
            <a:solidFill>
              <a:schemeClr val="dk1"/>
            </a:solidFill>
            <a:prstDash val="solid"/>
            <a:miter lim="800000"/>
            <a:headEnd len="sm" w="sm" type="none"/>
            <a:tailEnd len="sm" w="sm" type="none"/>
          </a:ln>
        </p:spPr>
      </p:cxnSp>
      <p:pic>
        <p:nvPicPr>
          <p:cNvPr id="83" name="Google Shape;83;p18"/>
          <p:cNvPicPr preferRelativeResize="0"/>
          <p:nvPr/>
        </p:nvPicPr>
        <p:blipFill rotWithShape="1">
          <a:blip r:embed="rId2">
            <a:alphaModFix/>
          </a:blip>
          <a:srcRect b="0" l="0" r="0" t="0"/>
          <a:stretch/>
        </p:blipFill>
        <p:spPr>
          <a:xfrm>
            <a:off x="831850" y="-14300"/>
            <a:ext cx="1333500" cy="1333500"/>
          </a:xfrm>
          <a:prstGeom prst="rect">
            <a:avLst/>
          </a:prstGeom>
          <a:noFill/>
          <a:ln>
            <a:noFill/>
          </a:ln>
        </p:spPr>
      </p:pic>
      <p:sp>
        <p:nvSpPr>
          <p:cNvPr id="84" name="Google Shape;84;p18"/>
          <p:cNvSpPr txBox="1"/>
          <p:nvPr>
            <p:ph idx="1" type="body"/>
          </p:nvPr>
        </p:nvSpPr>
        <p:spPr>
          <a:xfrm>
            <a:off x="4795590" y="1984292"/>
            <a:ext cx="6796206" cy="395627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000"/>
              <a:buFont typeface="Arial"/>
              <a:buNone/>
              <a:defRPr sz="2000"/>
            </a:lvl1pPr>
            <a:lvl2pPr indent="-228600" lvl="1" marL="914400" algn="l">
              <a:lnSpc>
                <a:spcPct val="90000"/>
              </a:lnSpc>
              <a:spcBef>
                <a:spcPts val="500"/>
              </a:spcBef>
              <a:spcAft>
                <a:spcPts val="0"/>
              </a:spcAft>
              <a:buClr>
                <a:schemeClr val="accent2"/>
              </a:buClr>
              <a:buSzPts val="1600"/>
              <a:buFont typeface="Arial"/>
              <a:buNone/>
              <a:defRPr sz="1600"/>
            </a:lvl2pPr>
            <a:lvl3pPr indent="-330200" lvl="2" marL="1371600" algn="l">
              <a:lnSpc>
                <a:spcPct val="90000"/>
              </a:lnSpc>
              <a:spcBef>
                <a:spcPts val="500"/>
              </a:spcBef>
              <a:spcAft>
                <a:spcPts val="0"/>
              </a:spcAft>
              <a:buClr>
                <a:srgbClr val="EE5934"/>
              </a:buClr>
              <a:buSzPts val="1600"/>
              <a:buFont typeface="Arial"/>
              <a:buChar char="•"/>
              <a:defRPr sz="1600"/>
            </a:lvl3pPr>
            <a:lvl4pPr indent="-330200" lvl="3" marL="1828800" algn="l">
              <a:lnSpc>
                <a:spcPct val="90000"/>
              </a:lnSpc>
              <a:spcBef>
                <a:spcPts val="500"/>
              </a:spcBef>
              <a:spcAft>
                <a:spcPts val="0"/>
              </a:spcAft>
              <a:buClr>
                <a:srgbClr val="EE5934"/>
              </a:buClr>
              <a:buSzPts val="1600"/>
              <a:buFont typeface="Noto Sans Symbols"/>
              <a:buChar char="▪"/>
              <a:defRPr sz="1600"/>
            </a:lvl4pPr>
            <a:lvl5pPr indent="-330200" lvl="4" marL="2286000" algn="l">
              <a:lnSpc>
                <a:spcPct val="90000"/>
              </a:lnSpc>
              <a:spcBef>
                <a:spcPts val="500"/>
              </a:spcBef>
              <a:spcAft>
                <a:spcPts val="0"/>
              </a:spcAft>
              <a:buClr>
                <a:srgbClr val="EE5934"/>
              </a:buClr>
              <a:buSzPts val="1600"/>
              <a:buFont typeface="Courier New"/>
              <a:buChar char="o"/>
              <a:defRPr sz="1600"/>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theme" Target="../theme/theme4.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slideLayout" Target="../slideLayouts/slideLayout5.xml"/><Relationship Id="rId3" Type="http://schemas.openxmlformats.org/officeDocument/2006/relationships/slideLayout" Target="../slideLayouts/slideLayout6.xml"/><Relationship Id="rId4" Type="http://schemas.openxmlformats.org/officeDocument/2006/relationships/slideLayout" Target="../slideLayouts/slideLayout7.xml"/><Relationship Id="rId10" Type="http://schemas.openxmlformats.org/officeDocument/2006/relationships/theme" Target="../theme/theme2.xml"/><Relationship Id="rId9" Type="http://schemas.openxmlformats.org/officeDocument/2006/relationships/slideLayout" Target="../slideLayouts/slideLayout12.xml"/><Relationship Id="rId5" Type="http://schemas.openxmlformats.org/officeDocument/2006/relationships/slideLayout" Target="../slideLayouts/slideLayout8.xml"/><Relationship Id="rId6" Type="http://schemas.openxmlformats.org/officeDocument/2006/relationships/slideLayout" Target="../slideLayouts/slideLayout9.xml"/><Relationship Id="rId7" Type="http://schemas.openxmlformats.org/officeDocument/2006/relationships/slideLayout" Target="../slideLayouts/slideLayout10.xml"/><Relationship Id="rId8" Type="http://schemas.openxmlformats.org/officeDocument/2006/relationships/slideLayout" Target="../slideLayouts/slideLayout11.xml"/></Relationships>
</file>

<file path=ppt/slideMasters/_rels/slideMaster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slideLayout" Target="../slideLayouts/slideLayout14.xml"/><Relationship Id="rId3" Type="http://schemas.openxmlformats.org/officeDocument/2006/relationships/slideLayout" Target="../slideLayouts/slideLayout15.xml"/><Relationship Id="rId4" Type="http://schemas.openxmlformats.org/officeDocument/2006/relationships/slideLayout" Target="../slideLayouts/slideLayout16.xml"/><Relationship Id="rId10" Type="http://schemas.openxmlformats.org/officeDocument/2006/relationships/theme" Target="../theme/theme1.xml"/><Relationship Id="rId9" Type="http://schemas.openxmlformats.org/officeDocument/2006/relationships/slideLayout" Target="../slideLayouts/slideLayout21.xml"/><Relationship Id="rId5" Type="http://schemas.openxmlformats.org/officeDocument/2006/relationships/slideLayout" Target="../slideLayouts/slideLayout17.xml"/><Relationship Id="rId6" Type="http://schemas.openxmlformats.org/officeDocument/2006/relationships/slideLayout" Target="../slideLayouts/slideLayout18.xml"/><Relationship Id="rId7" Type="http://schemas.openxmlformats.org/officeDocument/2006/relationships/slideLayout" Target="../slideLayouts/slideLayout19.xml"/><Relationship Id="rId8"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9" name="Shape 9"/>
        <p:cNvGrpSpPr/>
        <p:nvPr/>
      </p:nvGrpSpPr>
      <p:grpSpPr>
        <a:xfrm>
          <a:off x="0" y="0"/>
          <a:ext cx="0" cy="0"/>
          <a:chOff x="0" y="0"/>
          <a:chExt cx="0" cy="0"/>
        </a:xfrm>
      </p:grpSpPr>
      <p:sp>
        <p:nvSpPr>
          <p:cNvPr id="10" name="Google Shape;10;p9"/>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lt1"/>
              </a:buClr>
              <a:buSzPts val="4400"/>
              <a:buFont typeface="Arial"/>
              <a:buNone/>
              <a:defRPr b="0" i="0" sz="4400" u="none" cap="none" strike="noStrike">
                <a:solidFill>
                  <a:schemeClr val="lt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9"/>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lt1"/>
              </a:buClr>
              <a:buSzPts val="1800"/>
              <a:buFont typeface="Arial"/>
              <a:buNone/>
              <a:defRPr b="0" i="0" sz="1800" u="none" cap="none" strike="noStrike">
                <a:solidFill>
                  <a:schemeClr val="lt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3pPr>
            <a:lvl4pPr indent="-317500" lvl="3" marL="1828800" marR="0" rtl="0" algn="l">
              <a:lnSpc>
                <a:spcPct val="90000"/>
              </a:lnSpc>
              <a:spcBef>
                <a:spcPts val="500"/>
              </a:spcBef>
              <a:spcAft>
                <a:spcPts val="0"/>
              </a:spcAft>
              <a:buClr>
                <a:schemeClr val="lt1"/>
              </a:buClr>
              <a:buSzPts val="1400"/>
              <a:buFont typeface="Courier New"/>
              <a:buChar char="o"/>
              <a:defRPr b="0" i="0" sz="1400" u="none" cap="none" strike="noStrike">
                <a:solidFill>
                  <a:schemeClr val="lt1"/>
                </a:solidFill>
                <a:latin typeface="Arial"/>
                <a:ea typeface="Arial"/>
                <a:cs typeface="Arial"/>
                <a:sym typeface="Arial"/>
              </a:defRPr>
            </a:lvl4pPr>
            <a:lvl5pPr indent="-317500" lvl="4" marL="2286000" marR="0" rtl="0" algn="l">
              <a:lnSpc>
                <a:spcPct val="90000"/>
              </a:lnSpc>
              <a:spcBef>
                <a:spcPts val="500"/>
              </a:spcBef>
              <a:spcAft>
                <a:spcPts val="0"/>
              </a:spcAft>
              <a:buClr>
                <a:schemeClr val="lt1"/>
              </a:buClr>
              <a:buSzPts val="1400"/>
              <a:buFont typeface="Noto Sans Symbols"/>
              <a:buChar char="▪"/>
              <a:defRPr b="0" i="0" sz="1400" u="none" cap="none" strike="noStrike">
                <a:solidFill>
                  <a:schemeClr val="lt1"/>
                </a:solidFill>
                <a:latin typeface="Arial"/>
                <a:ea typeface="Arial"/>
                <a:cs typeface="Arial"/>
                <a:sym typeface="Arial"/>
              </a:defRPr>
            </a:lvl5pPr>
            <a:lvl6pPr indent="-342900" lvl="5" marL="27432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lt1"/>
              </a:buClr>
              <a:buSzPts val="1800"/>
              <a:buFont typeface="Arial"/>
              <a:buChar char="•"/>
              <a:defRPr b="0" i="0" sz="1800" u="none" cap="none" strike="noStrike">
                <a:solidFill>
                  <a:schemeClr val="lt1"/>
                </a:solidFill>
                <a:latin typeface="Calibri"/>
                <a:ea typeface="Calibri"/>
                <a:cs typeface="Calibri"/>
                <a:sym typeface="Calibri"/>
              </a:defRPr>
            </a:lvl9pPr>
          </a:lstStyle>
          <a:p/>
        </p:txBody>
      </p:sp>
      <p:sp>
        <p:nvSpPr>
          <p:cNvPr id="12" name="Google Shape;12;p9"/>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lt1"/>
                </a:solidFill>
                <a:latin typeface="Arial"/>
                <a:ea typeface="Arial"/>
                <a:cs typeface="Arial"/>
                <a:sym typeface="Arial"/>
              </a:rPr>
              <a:t>‹#›</a:t>
            </a:fld>
            <a:r>
              <a:rPr b="0" i="0" lang="en-US" sz="1000" u="none" cap="none" strike="noStrike">
                <a:solidFill>
                  <a:schemeClr val="lt1"/>
                </a:solidFill>
                <a:latin typeface="Arial"/>
                <a:ea typeface="Arial"/>
                <a:cs typeface="Arial"/>
                <a:sym typeface="Arial"/>
              </a:rPr>
              <a:t> /</a:t>
            </a:r>
            <a:endParaRPr/>
          </a:p>
        </p:txBody>
      </p:sp>
      <p:sp>
        <p:nvSpPr>
          <p:cNvPr id="13" name="Google Shape;13;p9"/>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lt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lt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35" name="Shape 35"/>
        <p:cNvGrpSpPr/>
        <p:nvPr/>
      </p:nvGrpSpPr>
      <p:grpSpPr>
        <a:xfrm>
          <a:off x="0" y="0"/>
          <a:ext cx="0" cy="0"/>
          <a:chOff x="0" y="0"/>
          <a:chExt cx="0" cy="0"/>
        </a:xfrm>
      </p:grpSpPr>
      <p:sp>
        <p:nvSpPr>
          <p:cNvPr id="36" name="Google Shape;36;p8"/>
          <p:cNvSpPr txBox="1"/>
          <p:nvPr>
            <p:ph type="title"/>
          </p:nvPr>
        </p:nvSpPr>
        <p:spPr>
          <a:xfrm>
            <a:off x="838200" y="996176"/>
            <a:ext cx="10515600" cy="694512"/>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37" name="Google Shape;37;p8"/>
          <p:cNvSpPr txBox="1"/>
          <p:nvPr>
            <p:ph idx="1" type="body"/>
          </p:nvPr>
        </p:nvSpPr>
        <p:spPr>
          <a:xfrm>
            <a:off x="838200" y="1940313"/>
            <a:ext cx="10515600" cy="423665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38" name="Google Shape;38;p8"/>
          <p:cNvSpPr txBox="1"/>
          <p:nvPr/>
        </p:nvSpPr>
        <p:spPr>
          <a:xfrm>
            <a:off x="274527" y="6311900"/>
            <a:ext cx="451983" cy="365125"/>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a:p>
        </p:txBody>
      </p:sp>
      <p:sp>
        <p:nvSpPr>
          <p:cNvPr id="39" name="Google Shape;39;p8"/>
          <p:cNvSpPr txBox="1"/>
          <p:nvPr>
            <p:ph idx="11" type="ftr"/>
          </p:nvPr>
        </p:nvSpPr>
        <p:spPr>
          <a:xfrm flipH="1">
            <a:off x="560449" y="6311900"/>
            <a:ext cx="3200400" cy="365125"/>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0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05" name="Shape 105"/>
        <p:cNvGrpSpPr/>
        <p:nvPr/>
      </p:nvGrpSpPr>
      <p:grpSpPr>
        <a:xfrm>
          <a:off x="0" y="0"/>
          <a:ext cx="0" cy="0"/>
          <a:chOff x="0" y="0"/>
          <a:chExt cx="0" cy="0"/>
        </a:xfrm>
      </p:grpSpPr>
      <p:sp>
        <p:nvSpPr>
          <p:cNvPr id="106" name="Google Shape;106;ge048ce150c_0_92"/>
          <p:cNvSpPr txBox="1"/>
          <p:nvPr>
            <p:ph type="title"/>
          </p:nvPr>
        </p:nvSpPr>
        <p:spPr>
          <a:xfrm>
            <a:off x="838200" y="996176"/>
            <a:ext cx="10515600" cy="694500"/>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107" name="Google Shape;107;ge048ce150c_0_92"/>
          <p:cNvSpPr txBox="1"/>
          <p:nvPr>
            <p:ph idx="1" type="body"/>
          </p:nvPr>
        </p:nvSpPr>
        <p:spPr>
          <a:xfrm>
            <a:off x="838200" y="1940313"/>
            <a:ext cx="10515600" cy="4236600"/>
          </a:xfrm>
          <a:prstGeom prst="rect">
            <a:avLst/>
          </a:prstGeom>
          <a:noFill/>
          <a:ln>
            <a:noFill/>
          </a:ln>
        </p:spPr>
        <p:txBody>
          <a:bodyPr anchorCtr="0" anchor="t" bIns="45700" lIns="91425" spcFirstLastPara="1" rIns="91425" wrap="square" tIns="45700">
            <a:normAutofit/>
          </a:bodyPr>
          <a:lstStyle>
            <a:lvl1pPr indent="-228600" lvl="0" marL="457200" marR="0" rtl="0" algn="l">
              <a:lnSpc>
                <a:spcPct val="90000"/>
              </a:lnSpc>
              <a:spcBef>
                <a:spcPts val="1000"/>
              </a:spcBef>
              <a:spcAft>
                <a:spcPts val="0"/>
              </a:spcAft>
              <a:buClr>
                <a:schemeClr val="dk1"/>
              </a:buClr>
              <a:buSzPts val="1800"/>
              <a:buFont typeface="Arial"/>
              <a:buNone/>
              <a:defRPr b="0" i="0" sz="1800" u="none" cap="none" strike="noStrike">
                <a:solidFill>
                  <a:schemeClr val="dk1"/>
                </a:solidFill>
                <a:latin typeface="Arial"/>
                <a:ea typeface="Arial"/>
                <a:cs typeface="Arial"/>
                <a:sym typeface="Arial"/>
              </a:defRPr>
            </a:lvl1pPr>
            <a:lvl2pPr indent="-228600" lvl="1" marL="914400" marR="0" rtl="0" algn="l">
              <a:lnSpc>
                <a:spcPct val="90000"/>
              </a:lnSpc>
              <a:spcBef>
                <a:spcPts val="500"/>
              </a:spcBef>
              <a:spcAft>
                <a:spcPts val="0"/>
              </a:spcAft>
              <a:buClr>
                <a:schemeClr val="accent2"/>
              </a:buClr>
              <a:buSzPts val="1400"/>
              <a:buFont typeface="Arial"/>
              <a:buNone/>
              <a:defRPr b="1" i="0" sz="1400" u="none" cap="none" strike="noStrike">
                <a:solidFill>
                  <a:schemeClr val="accent2"/>
                </a:solidFill>
                <a:latin typeface="Arial"/>
                <a:ea typeface="Arial"/>
                <a:cs typeface="Arial"/>
                <a:sym typeface="Arial"/>
              </a:defRPr>
            </a:lvl2pPr>
            <a:lvl3pPr indent="-317500" lvl="2" marL="1371600" marR="0" rtl="0" algn="l">
              <a:lnSpc>
                <a:spcPct val="90000"/>
              </a:lnSpc>
              <a:spcBef>
                <a:spcPts val="5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3pPr>
            <a:lvl4pPr indent="-317500" lvl="3" marL="1828800" marR="0" rtl="0" algn="l">
              <a:lnSpc>
                <a:spcPct val="90000"/>
              </a:lnSpc>
              <a:spcBef>
                <a:spcPts val="500"/>
              </a:spcBef>
              <a:spcAft>
                <a:spcPts val="0"/>
              </a:spcAft>
              <a:buClr>
                <a:schemeClr val="dk1"/>
              </a:buClr>
              <a:buSzPts val="1400"/>
              <a:buFont typeface="Courier New"/>
              <a:buChar char="o"/>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500"/>
              </a:spcBef>
              <a:spcAft>
                <a:spcPts val="0"/>
              </a:spcAft>
              <a:buClr>
                <a:schemeClr val="dk1"/>
              </a:buClr>
              <a:buSzPts val="1400"/>
              <a:buFont typeface="Noto Sans Symbols"/>
              <a:buChar char="▪"/>
              <a:defRPr b="0" i="0" sz="14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08" name="Google Shape;108;ge048ce150c_0_92"/>
          <p:cNvSpPr txBox="1"/>
          <p:nvPr/>
        </p:nvSpPr>
        <p:spPr>
          <a:xfrm>
            <a:off x="274527" y="6311900"/>
            <a:ext cx="452100" cy="3651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000"/>
              <a:buFont typeface="Arial"/>
              <a:buNone/>
            </a:pPr>
            <a:fld id="{00000000-1234-1234-1234-123412341234}" type="slidenum">
              <a:rPr b="0" i="0" lang="en-US" sz="1000" u="none" cap="none" strike="noStrike">
                <a:solidFill>
                  <a:schemeClr val="dk1"/>
                </a:solidFill>
                <a:latin typeface="Arial"/>
                <a:ea typeface="Arial"/>
                <a:cs typeface="Arial"/>
                <a:sym typeface="Arial"/>
              </a:rPr>
              <a:t>‹#›</a:t>
            </a:fld>
            <a:r>
              <a:rPr b="0" i="0" lang="en-US" sz="1000" u="none" cap="none" strike="noStrike">
                <a:solidFill>
                  <a:schemeClr val="dk1"/>
                </a:solidFill>
                <a:latin typeface="Arial"/>
                <a:ea typeface="Arial"/>
                <a:cs typeface="Arial"/>
                <a:sym typeface="Arial"/>
              </a:rPr>
              <a:t> /</a:t>
            </a:r>
            <a:endParaRPr b="0" i="0" sz="1400" u="none" cap="none" strike="noStrike">
              <a:solidFill>
                <a:srgbClr val="000000"/>
              </a:solidFill>
              <a:latin typeface="Arial"/>
              <a:ea typeface="Arial"/>
              <a:cs typeface="Arial"/>
              <a:sym typeface="Arial"/>
            </a:endParaRPr>
          </a:p>
        </p:txBody>
      </p:sp>
      <p:sp>
        <p:nvSpPr>
          <p:cNvPr id="109" name="Google Shape;109;ge048ce150c_0_92"/>
          <p:cNvSpPr txBox="1"/>
          <p:nvPr>
            <p:ph idx="11" type="ftr"/>
          </p:nvPr>
        </p:nvSpPr>
        <p:spPr>
          <a:xfrm flipH="1">
            <a:off x="560449" y="6311900"/>
            <a:ext cx="3200400" cy="365100"/>
          </a:xfrm>
          <a:prstGeom prst="rect">
            <a:avLst/>
          </a:prstGeom>
          <a:noFill/>
          <a:ln>
            <a:noFill/>
          </a:ln>
        </p:spPr>
        <p:txBody>
          <a:bodyPr anchorCtr="0" anchor="t"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0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Tree>
  </p:cSld>
  <p:clrMap accent1="accent1" accent2="accent2" accent3="accent3" accent4="accent4" accent5="accent5" accent6="accent6" bg1="lt1" bg2="dk2" tx1="dk1" tx2="lt2" folHlink="folHlink" hlink="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3.xml"/><Relationship Id="rId3" Type="http://schemas.openxmlformats.org/officeDocument/2006/relationships/image" Target="../media/image1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4.xml"/><Relationship Id="rId3" Type="http://schemas.openxmlformats.org/officeDocument/2006/relationships/image" Target="../media/image18.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7.png"/><Relationship Id="rId4" Type="http://schemas.openxmlformats.org/officeDocument/2006/relationships/hyperlink" Target="https://bigfuture.collegeboard.org/college-search"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 Id="rId3" Type="http://schemas.openxmlformats.org/officeDocument/2006/relationships/hyperlink" Target="https://careerinfo.nextsteps.idaho.gov/resource-category/future-you/education/" TargetMode="External"/><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8" name="Shape 178"/>
        <p:cNvGrpSpPr/>
        <p:nvPr/>
      </p:nvGrpSpPr>
      <p:grpSpPr>
        <a:xfrm>
          <a:off x="0" y="0"/>
          <a:ext cx="0" cy="0"/>
          <a:chOff x="0" y="0"/>
          <a:chExt cx="0" cy="0"/>
        </a:xfrm>
      </p:grpSpPr>
      <p:pic>
        <p:nvPicPr>
          <p:cNvPr id="179" name="Google Shape;179;p1"/>
          <p:cNvPicPr preferRelativeResize="0"/>
          <p:nvPr/>
        </p:nvPicPr>
        <p:blipFill rotWithShape="1">
          <a:blip r:embed="rId3">
            <a:alphaModFix/>
          </a:blip>
          <a:srcRect b="9305" l="16666" r="44202" t="0"/>
          <a:stretch/>
        </p:blipFill>
        <p:spPr>
          <a:xfrm>
            <a:off x="8252550" y="388263"/>
            <a:ext cx="3939450" cy="6081475"/>
          </a:xfrm>
          <a:prstGeom prst="rect">
            <a:avLst/>
          </a:prstGeom>
          <a:noFill/>
          <a:ln>
            <a:noFill/>
          </a:ln>
        </p:spPr>
      </p:pic>
      <p:sp>
        <p:nvSpPr>
          <p:cNvPr id="180" name="Google Shape;180;p1"/>
          <p:cNvSpPr/>
          <p:nvPr/>
        </p:nvSpPr>
        <p:spPr>
          <a:xfrm>
            <a:off x="6434328" y="3729006"/>
            <a:ext cx="2578608" cy="2578608"/>
          </a:xfrm>
          <a:prstGeom prst="rect">
            <a:avLst/>
          </a:prstGeom>
          <a:solidFill>
            <a:srgbClr val="00B3B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cxnSp>
        <p:nvCxnSpPr>
          <p:cNvPr id="181" name="Google Shape;181;p1"/>
          <p:cNvCxnSpPr/>
          <p:nvPr/>
        </p:nvCxnSpPr>
        <p:spPr>
          <a:xfrm>
            <a:off x="8342122" y="4509922"/>
            <a:ext cx="450941" cy="0"/>
          </a:xfrm>
          <a:prstGeom prst="straightConnector1">
            <a:avLst/>
          </a:prstGeom>
          <a:noFill/>
          <a:ln cap="flat" cmpd="sng" w="28575">
            <a:solidFill>
              <a:schemeClr val="lt1"/>
            </a:solidFill>
            <a:prstDash val="solid"/>
            <a:miter lim="800000"/>
            <a:headEnd len="sm" w="sm" type="none"/>
            <a:tailEnd len="sm" w="sm" type="none"/>
          </a:ln>
        </p:spPr>
      </p:cxnSp>
      <p:sp>
        <p:nvSpPr>
          <p:cNvPr id="182" name="Google Shape;182;p1"/>
          <p:cNvSpPr txBox="1"/>
          <p:nvPr>
            <p:ph type="title"/>
          </p:nvPr>
        </p:nvSpPr>
        <p:spPr>
          <a:xfrm>
            <a:off x="831850" y="2118617"/>
            <a:ext cx="4969191" cy="1769228"/>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lt1"/>
              </a:buClr>
              <a:buSzPts val="4500"/>
              <a:buFont typeface="Arial"/>
              <a:buNone/>
            </a:pPr>
            <a:r>
              <a:rPr b="1" lang="en-US">
                <a:latin typeface="Poppins"/>
                <a:ea typeface="Poppins"/>
                <a:cs typeface="Poppins"/>
                <a:sym typeface="Poppins"/>
              </a:rPr>
              <a:t>LOOKING AT SCHOOLS</a:t>
            </a:r>
            <a:endParaRPr>
              <a:latin typeface="Poppins"/>
              <a:ea typeface="Poppins"/>
              <a:cs typeface="Poppins"/>
              <a:sym typeface="Poppins"/>
            </a:endParaRPr>
          </a:p>
        </p:txBody>
      </p:sp>
      <p:sp>
        <p:nvSpPr>
          <p:cNvPr id="183" name="Google Shape;183;p1"/>
          <p:cNvSpPr txBox="1"/>
          <p:nvPr>
            <p:ph idx="4294967295" type="body"/>
          </p:nvPr>
        </p:nvSpPr>
        <p:spPr>
          <a:xfrm>
            <a:off x="6644223" y="4983481"/>
            <a:ext cx="2148840" cy="1005840"/>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b="1" lang="en-US">
                <a:latin typeface="Poppins"/>
                <a:ea typeface="Poppins"/>
                <a:cs typeface="Poppins"/>
                <a:sym typeface="Poppins"/>
              </a:rPr>
              <a:t>WHAT SCHOOL MATCHES YOUR MAJOR CHOICE?</a:t>
            </a:r>
            <a:endParaRPr>
              <a:latin typeface="Poppins"/>
              <a:ea typeface="Poppins"/>
              <a:cs typeface="Poppins"/>
              <a:sym typeface="Poppins"/>
            </a:endParaRPr>
          </a:p>
        </p:txBody>
      </p:sp>
      <p:sp>
        <p:nvSpPr>
          <p:cNvPr id="184" name="Google Shape;184;p1"/>
          <p:cNvSpPr txBox="1"/>
          <p:nvPr>
            <p:ph idx="4294967295" type="body"/>
          </p:nvPr>
        </p:nvSpPr>
        <p:spPr>
          <a:xfrm>
            <a:off x="6644223" y="3941740"/>
            <a:ext cx="2148840" cy="414503"/>
          </a:xfrm>
          <a:prstGeom prst="rect">
            <a:avLst/>
          </a:prstGeom>
          <a:noFill/>
          <a:ln>
            <a:noFill/>
          </a:ln>
        </p:spPr>
        <p:txBody>
          <a:bodyPr anchorCtr="0" anchor="t" bIns="45700" lIns="91425" spcFirstLastPara="1" rIns="91425" wrap="square" tIns="45700">
            <a:normAutofit/>
          </a:bodyPr>
          <a:lstStyle/>
          <a:p>
            <a:pPr indent="0" lvl="0" marL="0" rtl="0" algn="r">
              <a:lnSpc>
                <a:spcPct val="90000"/>
              </a:lnSpc>
              <a:spcBef>
                <a:spcPts val="0"/>
              </a:spcBef>
              <a:spcAft>
                <a:spcPts val="0"/>
              </a:spcAft>
              <a:buClr>
                <a:schemeClr val="lt1"/>
              </a:buClr>
              <a:buSzPts val="1800"/>
              <a:buFont typeface="Arial"/>
              <a:buNone/>
            </a:pPr>
            <a:r>
              <a:rPr lang="en-US"/>
              <a:t>Date here</a:t>
            </a:r>
            <a:endParaRPr/>
          </a:p>
        </p:txBody>
      </p:sp>
      <p:sp>
        <p:nvSpPr>
          <p:cNvPr id="185" name="Google Shape;185;p1"/>
          <p:cNvSpPr txBox="1"/>
          <p:nvPr>
            <p:ph idx="4294967295" type="ftr"/>
          </p:nvPr>
        </p:nvSpPr>
        <p:spPr>
          <a:xfrm flipH="1">
            <a:off x="600205" y="6311900"/>
            <a:ext cx="3200400" cy="365125"/>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US"/>
              <a:t>What Road Are You On?</a:t>
            </a:r>
            <a:endParaRPr/>
          </a:p>
        </p:txBody>
      </p:sp>
      <p:sp>
        <p:nvSpPr>
          <p:cNvPr id="186" name="Google Shape;186;p1"/>
          <p:cNvSpPr/>
          <p:nvPr/>
        </p:nvSpPr>
        <p:spPr>
          <a:xfrm>
            <a:off x="522514" y="6233886"/>
            <a:ext cx="1654629" cy="355600"/>
          </a:xfrm>
          <a:prstGeom prst="rect">
            <a:avLst/>
          </a:prstGeom>
          <a:solidFill>
            <a:srgbClr val="3C596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b="0" i="0" sz="1800" u="none" cap="none" strike="noStrike">
              <a:solidFill>
                <a:schemeClr val="lt1"/>
              </a:solidFill>
              <a:latin typeface="Calibri"/>
              <a:ea typeface="Calibri"/>
              <a:cs typeface="Calibri"/>
              <a:sym typeface="Calibri"/>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3"/>
          <p:cNvSpPr txBox="1"/>
          <p:nvPr>
            <p:ph type="title"/>
          </p:nvPr>
        </p:nvSpPr>
        <p:spPr>
          <a:xfrm>
            <a:off x="831850" y="758955"/>
            <a:ext cx="7269734" cy="3128890"/>
          </a:xfrm>
          <a:prstGeom prst="rect">
            <a:avLst/>
          </a:prstGeom>
          <a:noFill/>
          <a:ln>
            <a:noFill/>
          </a:ln>
        </p:spPr>
        <p:txBody>
          <a:bodyPr anchorCtr="0" anchor="t" bIns="45700" lIns="91425" spcFirstLastPara="1" rIns="91425" wrap="square" tIns="0">
            <a:normAutofit/>
          </a:bodyPr>
          <a:lstStyle/>
          <a:p>
            <a:pPr indent="0" lvl="0" marL="0" rtl="0" algn="l">
              <a:lnSpc>
                <a:spcPct val="90000"/>
              </a:lnSpc>
              <a:spcBef>
                <a:spcPts val="0"/>
              </a:spcBef>
              <a:spcAft>
                <a:spcPts val="0"/>
              </a:spcAft>
              <a:buClr>
                <a:schemeClr val="accent5"/>
              </a:buClr>
              <a:buSzPts val="4800"/>
              <a:buFont typeface="Arial"/>
              <a:buNone/>
            </a:pPr>
            <a:r>
              <a:rPr lang="en-US">
                <a:latin typeface="Poppins"/>
                <a:ea typeface="Poppins"/>
                <a:cs typeface="Poppins"/>
                <a:sym typeface="Poppins"/>
              </a:rPr>
              <a:t>“MAKE EDUCATION A CONTINUING, NEVER-ENDING PROCESS.”</a:t>
            </a:r>
            <a:endParaRPr>
              <a:latin typeface="Poppins"/>
              <a:ea typeface="Poppins"/>
              <a:cs typeface="Poppins"/>
              <a:sym typeface="Poppins"/>
            </a:endParaRPr>
          </a:p>
        </p:txBody>
      </p:sp>
      <p:sp>
        <p:nvSpPr>
          <p:cNvPr id="192" name="Google Shape;192;p3"/>
          <p:cNvSpPr txBox="1"/>
          <p:nvPr>
            <p:ph idx="1" type="body"/>
          </p:nvPr>
        </p:nvSpPr>
        <p:spPr>
          <a:xfrm>
            <a:off x="831850" y="5039075"/>
            <a:ext cx="4969200" cy="5769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lt1"/>
              </a:buClr>
              <a:buSzPts val="2400"/>
              <a:buFont typeface="Arial"/>
              <a:buNone/>
            </a:pPr>
            <a:r>
              <a:rPr lang="en-US">
                <a:latin typeface="Poppins"/>
                <a:ea typeface="Poppins"/>
                <a:cs typeface="Poppins"/>
                <a:sym typeface="Poppins"/>
              </a:rPr>
              <a:t>NIDO R. QUBEIN</a:t>
            </a:r>
            <a:endParaRPr>
              <a:latin typeface="Poppins"/>
              <a:ea typeface="Poppins"/>
              <a:cs typeface="Poppins"/>
              <a:sym typeface="Poppin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6" name="Shape 196"/>
        <p:cNvGrpSpPr/>
        <p:nvPr/>
      </p:nvGrpSpPr>
      <p:grpSpPr>
        <a:xfrm>
          <a:off x="0" y="0"/>
          <a:ext cx="0" cy="0"/>
          <a:chOff x="0" y="0"/>
          <a:chExt cx="0" cy="0"/>
        </a:xfrm>
      </p:grpSpPr>
      <p:sp>
        <p:nvSpPr>
          <p:cNvPr id="197" name="Google Shape;197;ge048ce150c_0_85"/>
          <p:cNvSpPr txBox="1"/>
          <p:nvPr>
            <p:ph type="title"/>
          </p:nvPr>
        </p:nvSpPr>
        <p:spPr>
          <a:xfrm>
            <a:off x="831851" y="1984290"/>
            <a:ext cx="33834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THE HIGH SCHOOL TO CAREER PROCESS</a:t>
            </a:r>
            <a:endParaRPr>
              <a:latin typeface="Poppins"/>
              <a:ea typeface="Poppins"/>
              <a:cs typeface="Poppins"/>
              <a:sym typeface="Poppins"/>
            </a:endParaRPr>
          </a:p>
        </p:txBody>
      </p:sp>
      <p:sp>
        <p:nvSpPr>
          <p:cNvPr id="198" name="Google Shape;198;ge048ce150c_0_85"/>
          <p:cNvSpPr txBox="1"/>
          <p:nvPr>
            <p:ph idx="1" type="body"/>
          </p:nvPr>
        </p:nvSpPr>
        <p:spPr>
          <a:xfrm>
            <a:off x="4215240" y="2355504"/>
            <a:ext cx="2964000" cy="39564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SzPts val="2000"/>
              <a:buNone/>
            </a:pPr>
            <a:r>
              <a:rPr b="1" lang="en-US">
                <a:latin typeface="Roboto"/>
                <a:ea typeface="Roboto"/>
                <a:cs typeface="Roboto"/>
                <a:sym typeface="Roboto"/>
              </a:rPr>
              <a:t>STEP 3: CHOOSE A POSTSECONDARY </a:t>
            </a:r>
            <a:r>
              <a:rPr b="1" lang="en-US">
                <a:latin typeface="Roboto"/>
                <a:ea typeface="Roboto"/>
                <a:cs typeface="Roboto"/>
                <a:sym typeface="Roboto"/>
              </a:rPr>
              <a:t>INSTITUTION</a:t>
            </a:r>
            <a:endParaRPr sz="2400">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900"/>
              <a:buFont typeface="Roboto"/>
              <a:buChar char="•"/>
            </a:pPr>
            <a:r>
              <a:rPr lang="en-US" sz="1900">
                <a:solidFill>
                  <a:srgbClr val="464646"/>
                </a:solidFill>
                <a:latin typeface="Roboto"/>
                <a:ea typeface="Roboto"/>
                <a:cs typeface="Roboto"/>
                <a:sym typeface="Roboto"/>
              </a:rPr>
              <a:t>What is your current major choice to pursue after high school? </a:t>
            </a:r>
            <a:endParaRPr sz="2400">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900"/>
              <a:buFont typeface="Roboto"/>
              <a:buChar char="•"/>
            </a:pPr>
            <a:r>
              <a:rPr lang="en-US" sz="1900">
                <a:solidFill>
                  <a:srgbClr val="464646"/>
                </a:solidFill>
                <a:latin typeface="Roboto"/>
                <a:ea typeface="Roboto"/>
                <a:cs typeface="Roboto"/>
                <a:sym typeface="Roboto"/>
              </a:rPr>
              <a:t>Use your major choice to help you explore and choose a school</a:t>
            </a:r>
            <a:endParaRPr sz="2400">
              <a:latin typeface="Roboto"/>
              <a:ea typeface="Roboto"/>
              <a:cs typeface="Roboto"/>
              <a:sym typeface="Roboto"/>
            </a:endParaRPr>
          </a:p>
          <a:p>
            <a:pPr indent="0" lvl="0" marL="0" rtl="0" algn="l">
              <a:lnSpc>
                <a:spcPct val="90000"/>
              </a:lnSpc>
              <a:spcBef>
                <a:spcPts val="1000"/>
              </a:spcBef>
              <a:spcAft>
                <a:spcPts val="0"/>
              </a:spcAft>
              <a:buClr>
                <a:schemeClr val="dk1"/>
              </a:buClr>
              <a:buSzPts val="2000"/>
              <a:buFont typeface="Arial"/>
              <a:buNone/>
            </a:pPr>
            <a:r>
              <a:t/>
            </a:r>
            <a:endParaRPr/>
          </a:p>
        </p:txBody>
      </p:sp>
      <p:pic>
        <p:nvPicPr>
          <p:cNvPr id="199" name="Google Shape;199;ge048ce150c_0_85"/>
          <p:cNvPicPr preferRelativeResize="0"/>
          <p:nvPr/>
        </p:nvPicPr>
        <p:blipFill rotWithShape="1">
          <a:blip r:embed="rId3">
            <a:alphaModFix/>
          </a:blip>
          <a:srcRect b="0" l="0" r="0" t="0"/>
          <a:stretch/>
        </p:blipFill>
        <p:spPr>
          <a:xfrm>
            <a:off x="7432600" y="3180575"/>
            <a:ext cx="4381502" cy="1946574"/>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3" name="Shape 203"/>
        <p:cNvGrpSpPr/>
        <p:nvPr/>
      </p:nvGrpSpPr>
      <p:grpSpPr>
        <a:xfrm>
          <a:off x="0" y="0"/>
          <a:ext cx="0" cy="0"/>
          <a:chOff x="0" y="0"/>
          <a:chExt cx="0" cy="0"/>
        </a:xfrm>
      </p:grpSpPr>
      <p:sp>
        <p:nvSpPr>
          <p:cNvPr id="204" name="Google Shape;204;p4"/>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EXPLORE SCHOOLS</a:t>
            </a:r>
            <a:endParaRPr>
              <a:latin typeface="Poppins"/>
              <a:ea typeface="Poppins"/>
              <a:cs typeface="Poppins"/>
              <a:sym typeface="Poppins"/>
            </a:endParaRPr>
          </a:p>
        </p:txBody>
      </p:sp>
      <p:sp>
        <p:nvSpPr>
          <p:cNvPr id="205" name="Google Shape;205;p4"/>
          <p:cNvSpPr txBox="1"/>
          <p:nvPr>
            <p:ph idx="1" type="body"/>
          </p:nvPr>
        </p:nvSpPr>
        <p:spPr>
          <a:xfrm>
            <a:off x="3892200" y="1856400"/>
            <a:ext cx="3507000" cy="27288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1600"/>
              <a:buFont typeface="Arial"/>
              <a:buNone/>
            </a:pPr>
            <a:r>
              <a:rPr b="1" lang="en-US" sz="1600">
                <a:latin typeface="Roboto"/>
                <a:ea typeface="Roboto"/>
                <a:cs typeface="Roboto"/>
                <a:sym typeface="Roboto"/>
              </a:rPr>
              <a:t>AS YOU SEARCH, TAKE INTO CONSIDERATION</a:t>
            </a:r>
            <a:endParaRPr>
              <a:latin typeface="Roboto"/>
              <a:ea typeface="Roboto"/>
              <a:cs typeface="Roboto"/>
              <a:sym typeface="Roboto"/>
            </a:endParaRPr>
          </a:p>
          <a:p>
            <a:pPr indent="-323850" lvl="0" marL="457200" rtl="0" algn="l">
              <a:lnSpc>
                <a:spcPct val="90000"/>
              </a:lnSpc>
              <a:spcBef>
                <a:spcPts val="1000"/>
              </a:spcBef>
              <a:spcAft>
                <a:spcPts val="0"/>
              </a:spcAft>
              <a:buClr>
                <a:srgbClr val="464646"/>
              </a:buClr>
              <a:buSzPts val="1500"/>
              <a:buFont typeface="Roboto"/>
              <a:buChar char="●"/>
            </a:pPr>
            <a:r>
              <a:rPr lang="en-US" sz="1500">
                <a:solidFill>
                  <a:srgbClr val="464646"/>
                </a:solidFill>
                <a:latin typeface="Roboto"/>
                <a:ea typeface="Roboto"/>
                <a:cs typeface="Roboto"/>
                <a:sym typeface="Roboto"/>
              </a:rPr>
              <a:t>Does the school offer the major you’re interested in pursuing?</a:t>
            </a:r>
            <a:endParaRPr sz="1500">
              <a:solidFill>
                <a:srgbClr val="464646"/>
              </a:solidFill>
              <a:latin typeface="Roboto"/>
              <a:ea typeface="Roboto"/>
              <a:cs typeface="Roboto"/>
              <a:sym typeface="Roboto"/>
            </a:endParaRPr>
          </a:p>
          <a:p>
            <a:pPr indent="-323850" lvl="0" marL="457200" rtl="0" algn="l">
              <a:lnSpc>
                <a:spcPct val="90000"/>
              </a:lnSpc>
              <a:spcBef>
                <a:spcPts val="0"/>
              </a:spcBef>
              <a:spcAft>
                <a:spcPts val="0"/>
              </a:spcAft>
              <a:buClr>
                <a:srgbClr val="464646"/>
              </a:buClr>
              <a:buSzPts val="1500"/>
              <a:buFont typeface="Roboto"/>
              <a:buChar char="●"/>
            </a:pPr>
            <a:r>
              <a:rPr lang="en-US" sz="1500">
                <a:solidFill>
                  <a:srgbClr val="464646"/>
                </a:solidFill>
                <a:latin typeface="Roboto"/>
                <a:ea typeface="Roboto"/>
                <a:cs typeface="Roboto"/>
                <a:sym typeface="Roboto"/>
              </a:rPr>
              <a:t>Do you want to study in Idaho or look for new opportunities out of state?</a:t>
            </a:r>
            <a:endParaRPr sz="1500">
              <a:solidFill>
                <a:srgbClr val="464646"/>
              </a:solidFill>
              <a:latin typeface="Roboto"/>
              <a:ea typeface="Roboto"/>
              <a:cs typeface="Roboto"/>
              <a:sym typeface="Roboto"/>
            </a:endParaRPr>
          </a:p>
          <a:p>
            <a:pPr indent="-323850" lvl="0" marL="457200" rtl="0" algn="l">
              <a:lnSpc>
                <a:spcPct val="90000"/>
              </a:lnSpc>
              <a:spcBef>
                <a:spcPts val="0"/>
              </a:spcBef>
              <a:spcAft>
                <a:spcPts val="0"/>
              </a:spcAft>
              <a:buClr>
                <a:srgbClr val="464646"/>
              </a:buClr>
              <a:buSzPts val="1500"/>
              <a:buFont typeface="Roboto"/>
              <a:buChar char="●"/>
            </a:pPr>
            <a:r>
              <a:rPr lang="en-US" sz="1500">
                <a:solidFill>
                  <a:srgbClr val="464646"/>
                </a:solidFill>
                <a:latin typeface="Roboto"/>
                <a:ea typeface="Roboto"/>
                <a:cs typeface="Roboto"/>
                <a:sym typeface="Roboto"/>
              </a:rPr>
              <a:t>Does the cost of attendance fit your budget?</a:t>
            </a:r>
            <a:endParaRPr sz="1500">
              <a:solidFill>
                <a:srgbClr val="464646"/>
              </a:solidFill>
              <a:latin typeface="Roboto"/>
              <a:ea typeface="Roboto"/>
              <a:cs typeface="Roboto"/>
              <a:sym typeface="Roboto"/>
            </a:endParaRPr>
          </a:p>
          <a:p>
            <a:pPr indent="0" lvl="0" marL="0" rtl="0" algn="l">
              <a:lnSpc>
                <a:spcPct val="90000"/>
              </a:lnSpc>
              <a:spcBef>
                <a:spcPts val="1000"/>
              </a:spcBef>
              <a:spcAft>
                <a:spcPts val="0"/>
              </a:spcAft>
              <a:buClr>
                <a:schemeClr val="dk1"/>
              </a:buClr>
              <a:buSzPts val="2000"/>
              <a:buFont typeface="Arial"/>
              <a:buNone/>
            </a:pPr>
            <a:r>
              <a:t/>
            </a:r>
            <a:endParaRPr sz="1500">
              <a:solidFill>
                <a:srgbClr val="464646"/>
              </a:solidFill>
            </a:endParaRPr>
          </a:p>
        </p:txBody>
      </p:sp>
      <p:pic>
        <p:nvPicPr>
          <p:cNvPr id="206" name="Google Shape;206;p4"/>
          <p:cNvPicPr preferRelativeResize="0"/>
          <p:nvPr/>
        </p:nvPicPr>
        <p:blipFill>
          <a:blip r:embed="rId3">
            <a:alphaModFix/>
          </a:blip>
          <a:stretch>
            <a:fillRect/>
          </a:stretch>
        </p:blipFill>
        <p:spPr>
          <a:xfrm>
            <a:off x="7704002" y="2337988"/>
            <a:ext cx="4487999" cy="299322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5"/>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LOOKING AT SCHOOLS ACTIVITY</a:t>
            </a:r>
            <a:endParaRPr>
              <a:latin typeface="Poppins"/>
              <a:ea typeface="Poppins"/>
              <a:cs typeface="Poppins"/>
              <a:sym typeface="Poppins"/>
            </a:endParaRPr>
          </a:p>
        </p:txBody>
      </p:sp>
      <p:pic>
        <p:nvPicPr>
          <p:cNvPr id="212" name="Google Shape;212;p5"/>
          <p:cNvPicPr preferRelativeResize="0"/>
          <p:nvPr/>
        </p:nvPicPr>
        <p:blipFill>
          <a:blip r:embed="rId3">
            <a:alphaModFix/>
          </a:blip>
          <a:stretch>
            <a:fillRect/>
          </a:stretch>
        </p:blipFill>
        <p:spPr>
          <a:xfrm>
            <a:off x="7474625" y="2053175"/>
            <a:ext cx="4717375" cy="3082950"/>
          </a:xfrm>
          <a:prstGeom prst="rect">
            <a:avLst/>
          </a:prstGeom>
          <a:noFill/>
          <a:ln>
            <a:noFill/>
          </a:ln>
        </p:spPr>
      </p:pic>
      <p:sp>
        <p:nvSpPr>
          <p:cNvPr id="213" name="Google Shape;213;p5"/>
          <p:cNvSpPr txBox="1"/>
          <p:nvPr/>
        </p:nvSpPr>
        <p:spPr>
          <a:xfrm>
            <a:off x="3966045" y="1521850"/>
            <a:ext cx="3200400" cy="39564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0"/>
              </a:spcBef>
              <a:spcAft>
                <a:spcPts val="0"/>
              </a:spcAft>
              <a:buNone/>
            </a:pPr>
            <a:r>
              <a:rPr b="1" lang="en-US" sz="1500">
                <a:solidFill>
                  <a:srgbClr val="3C5A62"/>
                </a:solidFill>
                <a:latin typeface="Roboto"/>
                <a:ea typeface="Roboto"/>
                <a:cs typeface="Roboto"/>
                <a:sym typeface="Roboto"/>
              </a:rPr>
              <a:t>EXPLORE THE SCHOOLS</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Go to Big </a:t>
            </a:r>
            <a:r>
              <a:rPr lang="en-US" sz="1500">
                <a:solidFill>
                  <a:srgbClr val="3C5A62"/>
                </a:solidFill>
                <a:latin typeface="Roboto"/>
                <a:ea typeface="Roboto"/>
                <a:cs typeface="Roboto"/>
                <a:sym typeface="Roboto"/>
              </a:rPr>
              <a:t>Future</a:t>
            </a:r>
            <a:r>
              <a:rPr lang="en-US" sz="1500">
                <a:solidFill>
                  <a:srgbClr val="3C5A62"/>
                </a:solidFill>
                <a:latin typeface="Roboto"/>
                <a:ea typeface="Roboto"/>
                <a:cs typeface="Roboto"/>
                <a:sym typeface="Roboto"/>
              </a:rPr>
              <a:t> College Search</a:t>
            </a:r>
            <a:endParaRPr sz="1500">
              <a:solidFill>
                <a:srgbClr val="3C5A62"/>
              </a:solidFill>
              <a:latin typeface="Roboto"/>
              <a:ea typeface="Roboto"/>
              <a:cs typeface="Roboto"/>
              <a:sym typeface="Roboto"/>
            </a:endParaRPr>
          </a:p>
          <a:p>
            <a:pPr indent="-228600" lvl="1" marL="914400" rtl="0" algn="l">
              <a:lnSpc>
                <a:spcPct val="90000"/>
              </a:lnSpc>
              <a:spcBef>
                <a:spcPts val="1000"/>
              </a:spcBef>
              <a:spcAft>
                <a:spcPts val="0"/>
              </a:spcAft>
              <a:buClr>
                <a:srgbClr val="EE5934"/>
              </a:buClr>
              <a:buSzPts val="1500"/>
              <a:buFont typeface="Roboto"/>
              <a:buNone/>
            </a:pPr>
            <a:r>
              <a:rPr lang="en-US" sz="1500" u="sng">
                <a:solidFill>
                  <a:schemeClr val="hlink"/>
                </a:solidFill>
                <a:latin typeface="Roboto"/>
                <a:ea typeface="Roboto"/>
                <a:cs typeface="Roboto"/>
                <a:sym typeface="Roboto"/>
                <a:hlinkClick r:id="rId4"/>
              </a:rPr>
              <a:t>https://bigfuture.collegeboard.org/college-search</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Use the filter features to search by major or location</a:t>
            </a:r>
            <a:br>
              <a:rPr lang="en-US" sz="1500">
                <a:solidFill>
                  <a:srgbClr val="3C5A62"/>
                </a:solidFill>
                <a:latin typeface="Roboto"/>
                <a:ea typeface="Roboto"/>
                <a:cs typeface="Roboto"/>
                <a:sym typeface="Roboto"/>
              </a:rPr>
            </a:br>
            <a:endParaRPr sz="1500">
              <a:solidFill>
                <a:srgbClr val="3C5A62"/>
              </a:solidFill>
              <a:latin typeface="Roboto"/>
              <a:ea typeface="Roboto"/>
              <a:cs typeface="Roboto"/>
              <a:sym typeface="Roboto"/>
            </a:endParaRPr>
          </a:p>
          <a:p>
            <a:pPr indent="0" lvl="0" marL="0" rtl="0" algn="l">
              <a:lnSpc>
                <a:spcPct val="90000"/>
              </a:lnSpc>
              <a:spcBef>
                <a:spcPts val="1000"/>
              </a:spcBef>
              <a:spcAft>
                <a:spcPts val="0"/>
              </a:spcAft>
              <a:buNone/>
            </a:pPr>
            <a:r>
              <a:rPr b="1" lang="en-US" sz="1500">
                <a:solidFill>
                  <a:srgbClr val="3C5A62"/>
                </a:solidFill>
                <a:latin typeface="Roboto"/>
                <a:ea typeface="Roboto"/>
                <a:cs typeface="Roboto"/>
                <a:sym typeface="Roboto"/>
              </a:rPr>
              <a:t>COMPLETE THE ACTIVITY </a:t>
            </a:r>
            <a:endParaRPr sz="1500">
              <a:solidFill>
                <a:srgbClr val="3C5A62"/>
              </a:solidFill>
              <a:latin typeface="Roboto"/>
              <a:ea typeface="Roboto"/>
              <a:cs typeface="Roboto"/>
              <a:sym typeface="Roboto"/>
            </a:endParaRPr>
          </a:p>
          <a:p>
            <a:pPr indent="-285750" lvl="0" marL="285750" rtl="0" algn="l">
              <a:lnSpc>
                <a:spcPct val="90000"/>
              </a:lnSpc>
              <a:spcBef>
                <a:spcPts val="1000"/>
              </a:spcBef>
              <a:spcAft>
                <a:spcPts val="0"/>
              </a:spcAft>
              <a:buClr>
                <a:srgbClr val="EE5934"/>
              </a:buClr>
              <a:buSzPts val="1500"/>
              <a:buFont typeface="Roboto"/>
              <a:buChar char="•"/>
            </a:pPr>
            <a:r>
              <a:rPr lang="en-US" sz="1500">
                <a:solidFill>
                  <a:srgbClr val="3C5A62"/>
                </a:solidFill>
                <a:latin typeface="Roboto"/>
                <a:ea typeface="Roboto"/>
                <a:cs typeface="Roboto"/>
                <a:sym typeface="Roboto"/>
              </a:rPr>
              <a:t>Once you get find three schools that matches your desired major, answer the questions about each school</a:t>
            </a:r>
            <a:endParaRPr sz="1500">
              <a:solidFill>
                <a:srgbClr val="3C5A62"/>
              </a:solidFill>
              <a:latin typeface="Roboto"/>
              <a:ea typeface="Roboto"/>
              <a:cs typeface="Roboto"/>
              <a:sym typeface="Roboto"/>
            </a:endParaRPr>
          </a:p>
          <a:p>
            <a:pPr indent="0" lvl="0" marL="0" rtl="0" algn="l">
              <a:lnSpc>
                <a:spcPct val="90000"/>
              </a:lnSpc>
              <a:spcBef>
                <a:spcPts val="1000"/>
              </a:spcBef>
              <a:spcAft>
                <a:spcPts val="0"/>
              </a:spcAft>
              <a:buNone/>
            </a:pPr>
            <a:r>
              <a:t/>
            </a:r>
            <a:endParaRPr sz="1500">
              <a:solidFill>
                <a:srgbClr val="3C5A6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7" name="Shape 217"/>
        <p:cNvGrpSpPr/>
        <p:nvPr/>
      </p:nvGrpSpPr>
      <p:grpSpPr>
        <a:xfrm>
          <a:off x="0" y="0"/>
          <a:ext cx="0" cy="0"/>
          <a:chOff x="0" y="0"/>
          <a:chExt cx="0" cy="0"/>
        </a:xfrm>
      </p:grpSpPr>
      <p:sp>
        <p:nvSpPr>
          <p:cNvPr id="218" name="Google Shape;218;p6"/>
          <p:cNvSpPr txBox="1"/>
          <p:nvPr>
            <p:ph type="title"/>
          </p:nvPr>
        </p:nvSpPr>
        <p:spPr>
          <a:xfrm>
            <a:off x="831851" y="1984290"/>
            <a:ext cx="3383534" cy="3956279"/>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rgbClr val="EE5934"/>
              </a:buClr>
              <a:buSzPts val="2800"/>
              <a:buFont typeface="Arial"/>
              <a:buNone/>
            </a:pPr>
            <a:r>
              <a:rPr lang="en-US">
                <a:latin typeface="Poppins"/>
                <a:ea typeface="Poppins"/>
                <a:cs typeface="Poppins"/>
                <a:sym typeface="Poppins"/>
              </a:rPr>
              <a:t>ADDITIONAL SEARCH RESOURCES</a:t>
            </a:r>
            <a:endParaRPr>
              <a:latin typeface="Poppins"/>
              <a:ea typeface="Poppins"/>
              <a:cs typeface="Poppins"/>
              <a:sym typeface="Poppins"/>
            </a:endParaRPr>
          </a:p>
        </p:txBody>
      </p:sp>
      <p:pic>
        <p:nvPicPr>
          <p:cNvPr id="219" name="Google Shape;219;p6">
            <a:hlinkClick r:id="rId3"/>
          </p:cNvPr>
          <p:cNvPicPr preferRelativeResize="0"/>
          <p:nvPr/>
        </p:nvPicPr>
        <p:blipFill>
          <a:blip r:embed="rId4">
            <a:alphaModFix/>
          </a:blip>
          <a:stretch>
            <a:fillRect/>
          </a:stretch>
        </p:blipFill>
        <p:spPr>
          <a:xfrm>
            <a:off x="4072610" y="1244550"/>
            <a:ext cx="7671815" cy="5007433"/>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Office Theme">
  <a:themeElements>
    <a:clrScheme name="Next Color Palette">
      <a:dk1>
        <a:srgbClr val="3C5961"/>
      </a:dk1>
      <a:lt1>
        <a:srgbClr val="FFFFFF"/>
      </a:lt1>
      <a:dk2>
        <a:srgbClr val="00B3BC"/>
      </a:dk2>
      <a:lt2>
        <a:srgbClr val="E7E6E6"/>
      </a:lt2>
      <a:accent1>
        <a:srgbClr val="EE5934"/>
      </a:accent1>
      <a:accent2>
        <a:srgbClr val="00B3BC"/>
      </a:accent2>
      <a:accent3>
        <a:srgbClr val="3C5961"/>
      </a:accent3>
      <a:accent4>
        <a:srgbClr val="464646"/>
      </a:accent4>
      <a:accent5>
        <a:srgbClr val="FAAF3F"/>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2021-03-28T15:21:24Z</dcterms:created>
  <dc:creator>Kimberly Miller</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0x010100C053AFEDCF43AF4A87A0A85DED29F48E</vt:lpwstr>
  </property>
</Properties>
</file>