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60" r:id="rId5"/>
    <p:sldId id="264" r:id="rId6"/>
    <p:sldId id="259" r:id="rId7"/>
    <p:sldId id="261" r:id="rId8"/>
    <p:sldId id="262" r:id="rId9"/>
    <p:sldId id="263" r:id="rId10"/>
    <p:sldId id="265" r:id="rId11"/>
    <p:sldId id="266"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626"/>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1"/>
    <p:restoredTop sz="94694"/>
  </p:normalViewPr>
  <p:slideViewPr>
    <p:cSldViewPr snapToGrid="0">
      <p:cViewPr varScale="1">
        <p:scale>
          <a:sx n="117" d="100"/>
          <a:sy n="117" d="100"/>
        </p:scale>
        <p:origin x="105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0E4EA-BE01-7647-B817-3112A447975A}"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C1642-29B4-3C4B-98B2-C471384B76C5}" type="slidenum">
              <a:rPr lang="en-US" smtClean="0"/>
              <a:t>‹#›</a:t>
            </a:fld>
            <a:endParaRPr lang="en-US"/>
          </a:p>
        </p:txBody>
      </p:sp>
    </p:spTree>
    <p:extLst>
      <p:ext uri="{BB962C8B-B14F-4D97-AF65-F5344CB8AC3E}">
        <p14:creationId xmlns:p14="http://schemas.microsoft.com/office/powerpoint/2010/main" val="523209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1642-29B4-3C4B-98B2-C471384B76C5}" type="slidenum">
              <a:rPr lang="en-US" smtClean="0"/>
              <a:t>4</a:t>
            </a:fld>
            <a:endParaRPr lang="en-US"/>
          </a:p>
        </p:txBody>
      </p:sp>
    </p:spTree>
    <p:extLst>
      <p:ext uri="{BB962C8B-B14F-4D97-AF65-F5344CB8AC3E}">
        <p14:creationId xmlns:p14="http://schemas.microsoft.com/office/powerpoint/2010/main" val="272339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1642-29B4-3C4B-98B2-C471384B76C5}" type="slidenum">
              <a:rPr lang="en-US" smtClean="0"/>
              <a:t>5</a:t>
            </a:fld>
            <a:endParaRPr lang="en-US"/>
          </a:p>
        </p:txBody>
      </p:sp>
    </p:spTree>
    <p:extLst>
      <p:ext uri="{BB962C8B-B14F-4D97-AF65-F5344CB8AC3E}">
        <p14:creationId xmlns:p14="http://schemas.microsoft.com/office/powerpoint/2010/main" val="310887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1642-29B4-3C4B-98B2-C471384B76C5}" type="slidenum">
              <a:rPr lang="en-US" smtClean="0"/>
              <a:t>7</a:t>
            </a:fld>
            <a:endParaRPr lang="en-US"/>
          </a:p>
        </p:txBody>
      </p:sp>
    </p:spTree>
    <p:extLst>
      <p:ext uri="{BB962C8B-B14F-4D97-AF65-F5344CB8AC3E}">
        <p14:creationId xmlns:p14="http://schemas.microsoft.com/office/powerpoint/2010/main" val="413516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1642-29B4-3C4B-98B2-C471384B76C5}" type="slidenum">
              <a:rPr lang="en-US" smtClean="0"/>
              <a:t>8</a:t>
            </a:fld>
            <a:endParaRPr lang="en-US"/>
          </a:p>
        </p:txBody>
      </p:sp>
    </p:spTree>
    <p:extLst>
      <p:ext uri="{BB962C8B-B14F-4D97-AF65-F5344CB8AC3E}">
        <p14:creationId xmlns:p14="http://schemas.microsoft.com/office/powerpoint/2010/main" val="203089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1642-29B4-3C4B-98B2-C471384B76C5}" type="slidenum">
              <a:rPr lang="en-US" smtClean="0"/>
              <a:t>10</a:t>
            </a:fld>
            <a:endParaRPr lang="en-US"/>
          </a:p>
        </p:txBody>
      </p:sp>
    </p:spTree>
    <p:extLst>
      <p:ext uri="{BB962C8B-B14F-4D97-AF65-F5344CB8AC3E}">
        <p14:creationId xmlns:p14="http://schemas.microsoft.com/office/powerpoint/2010/main" val="3419810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no image">
    <p:spTree>
      <p:nvGrpSpPr>
        <p:cNvPr id="1" name=""/>
        <p:cNvGrpSpPr/>
        <p:nvPr/>
      </p:nvGrpSpPr>
      <p:grpSpPr>
        <a:xfrm>
          <a:off x="0" y="0"/>
          <a:ext cx="0" cy="0"/>
          <a:chOff x="0" y="0"/>
          <a:chExt cx="0" cy="0"/>
        </a:xfrm>
      </p:grpSpPr>
      <p:pic>
        <p:nvPicPr>
          <p:cNvPr id="10" name="Picture 9" descr="A yellow square with black border&#10;&#10;Description automatically generated">
            <a:extLst>
              <a:ext uri="{FF2B5EF4-FFF2-40B4-BE49-F238E27FC236}">
                <a16:creationId xmlns:a16="http://schemas.microsoft.com/office/drawing/2014/main" id="{C0D636E3-9570-2A81-E7A2-9F660DBF52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186" t="33185" r="-1"/>
          <a:stretch/>
        </p:blipFill>
        <p:spPr>
          <a:xfrm>
            <a:off x="0" y="0"/>
            <a:ext cx="6090920" cy="4582160"/>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D402C479-3754-F91B-7420-401A0E77F2ED}"/>
              </a:ext>
            </a:extLst>
          </p:cNvPr>
          <p:cNvPicPr>
            <a:picLocks noChangeAspect="1"/>
          </p:cNvPicPr>
          <p:nvPr userDrawn="1"/>
        </p:nvPicPr>
        <p:blipFill>
          <a:blip r:embed="rId3"/>
          <a:stretch>
            <a:fillRect/>
          </a:stretch>
        </p:blipFill>
        <p:spPr>
          <a:xfrm>
            <a:off x="627380" y="650241"/>
            <a:ext cx="4448419" cy="1402080"/>
          </a:xfrm>
          <a:prstGeom prst="rect">
            <a:avLst/>
          </a:prstGeom>
        </p:spPr>
      </p:pic>
      <p:cxnSp>
        <p:nvCxnSpPr>
          <p:cNvPr id="14" name="Straight Connector 13">
            <a:extLst>
              <a:ext uri="{FF2B5EF4-FFF2-40B4-BE49-F238E27FC236}">
                <a16:creationId xmlns:a16="http://schemas.microsoft.com/office/drawing/2014/main" id="{7ED4540D-6DD2-F2F6-F071-47071F051ABD}"/>
              </a:ext>
            </a:extLst>
          </p:cNvPr>
          <p:cNvCxnSpPr/>
          <p:nvPr userDrawn="1"/>
        </p:nvCxnSpPr>
        <p:spPr>
          <a:xfrm>
            <a:off x="6736080" y="3921760"/>
            <a:ext cx="5455920" cy="0"/>
          </a:xfrm>
          <a:prstGeom prst="line">
            <a:avLst/>
          </a:prstGeom>
          <a:ln w="19050">
            <a:solidFill>
              <a:srgbClr val="F0B626"/>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8FA5A883-0543-2C10-5764-34B1C5B88D80}"/>
              </a:ext>
            </a:extLst>
          </p:cNvPr>
          <p:cNvSpPr>
            <a:spLocks noGrp="1"/>
          </p:cNvSpPr>
          <p:nvPr>
            <p:ph type="body" sz="quarter" idx="11" hasCustomPrompt="1"/>
          </p:nvPr>
        </p:nvSpPr>
        <p:spPr>
          <a:xfrm>
            <a:off x="6705601" y="4185603"/>
            <a:ext cx="5201920" cy="1382077"/>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goes here</a:t>
            </a:r>
          </a:p>
        </p:txBody>
      </p:sp>
      <p:sp>
        <p:nvSpPr>
          <p:cNvPr id="21" name="Text Placeholder 20">
            <a:extLst>
              <a:ext uri="{FF2B5EF4-FFF2-40B4-BE49-F238E27FC236}">
                <a16:creationId xmlns:a16="http://schemas.microsoft.com/office/drawing/2014/main" id="{28517F10-C34A-0481-A81B-054B01F76DDB}"/>
              </a:ext>
            </a:extLst>
          </p:cNvPr>
          <p:cNvSpPr>
            <a:spLocks noGrp="1"/>
          </p:cNvSpPr>
          <p:nvPr>
            <p:ph type="body" sz="quarter" idx="12" hasCustomPrompt="1"/>
          </p:nvPr>
        </p:nvSpPr>
        <p:spPr>
          <a:xfrm>
            <a:off x="6705601" y="1108075"/>
            <a:ext cx="5201285" cy="2559685"/>
          </a:xfrm>
          <a:prstGeom prst="rect">
            <a:avLst/>
          </a:prstGeom>
        </p:spPr>
        <p:txBody>
          <a:bodyPr anchor="b"/>
          <a:lstStyle>
            <a:lvl1pPr marL="0" indent="0">
              <a:buNone/>
              <a:defRPr sz="4800" b="1"/>
            </a:lvl1pPr>
          </a:lstStyle>
          <a:p>
            <a:pPr lvl="0"/>
            <a:r>
              <a:rPr lang="en-US" dirty="0"/>
              <a:t>LOREM IPSUM HEADLINE GOES HERE</a:t>
            </a:r>
          </a:p>
        </p:txBody>
      </p:sp>
      <p:sp>
        <p:nvSpPr>
          <p:cNvPr id="22" name="Text Placeholder 18">
            <a:extLst>
              <a:ext uri="{FF2B5EF4-FFF2-40B4-BE49-F238E27FC236}">
                <a16:creationId xmlns:a16="http://schemas.microsoft.com/office/drawing/2014/main" id="{00BF9A56-3C8F-50DF-5E0C-0043F4DD657C}"/>
              </a:ext>
            </a:extLst>
          </p:cNvPr>
          <p:cNvSpPr>
            <a:spLocks noGrp="1"/>
          </p:cNvSpPr>
          <p:nvPr>
            <p:ph type="body" sz="quarter" idx="13" hasCustomPrompt="1"/>
          </p:nvPr>
        </p:nvSpPr>
        <p:spPr>
          <a:xfrm>
            <a:off x="6705601" y="6034723"/>
            <a:ext cx="5201920" cy="427037"/>
          </a:xfrm>
          <a:prstGeom prst="rect">
            <a:avLst/>
          </a:prstGeom>
        </p:spPr>
        <p:txBody>
          <a:bodyPr/>
          <a:lstStyle>
            <a:lvl1pPr marL="0" indent="0">
              <a:lnSpc>
                <a:spcPct val="100000"/>
              </a:lnSpc>
              <a:spcBef>
                <a:spcPts val="0"/>
              </a:spcBef>
              <a:buNone/>
              <a:defRPr sz="1200" i="1">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First Last Name, &lt; date presented &gt;</a:t>
            </a:r>
          </a:p>
        </p:txBody>
      </p:sp>
    </p:spTree>
    <p:extLst>
      <p:ext uri="{BB962C8B-B14F-4D97-AF65-F5344CB8AC3E}">
        <p14:creationId xmlns:p14="http://schemas.microsoft.com/office/powerpoint/2010/main" val="3720208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 image">
    <p:spTree>
      <p:nvGrpSpPr>
        <p:cNvPr id="1" name=""/>
        <p:cNvGrpSpPr/>
        <p:nvPr/>
      </p:nvGrpSpPr>
      <p:grpSpPr>
        <a:xfrm>
          <a:off x="0" y="0"/>
          <a:ext cx="0" cy="0"/>
          <a:chOff x="0" y="0"/>
          <a:chExt cx="0" cy="0"/>
        </a:xfrm>
      </p:grpSpPr>
      <p:pic>
        <p:nvPicPr>
          <p:cNvPr id="14" name="Picture 13" descr="A black and white logo&#10;&#10;Description automatically generated">
            <a:extLst>
              <a:ext uri="{FF2B5EF4-FFF2-40B4-BE49-F238E27FC236}">
                <a16:creationId xmlns:a16="http://schemas.microsoft.com/office/drawing/2014/main" id="{2C8BC99C-B7D0-D1EA-BCB4-F701EFB91AE3}"/>
              </a:ext>
            </a:extLst>
          </p:cNvPr>
          <p:cNvPicPr>
            <a:picLocks noChangeAspect="1"/>
          </p:cNvPicPr>
          <p:nvPr userDrawn="1"/>
        </p:nvPicPr>
        <p:blipFill>
          <a:blip r:embed="rId2"/>
          <a:stretch>
            <a:fillRect/>
          </a:stretch>
        </p:blipFill>
        <p:spPr>
          <a:xfrm>
            <a:off x="647700" y="633731"/>
            <a:ext cx="4111393" cy="1296670"/>
          </a:xfrm>
          <a:prstGeom prst="rect">
            <a:avLst/>
          </a:prstGeom>
        </p:spPr>
      </p:pic>
      <p:sp>
        <p:nvSpPr>
          <p:cNvPr id="16" name="Picture Placeholder 15">
            <a:extLst>
              <a:ext uri="{FF2B5EF4-FFF2-40B4-BE49-F238E27FC236}">
                <a16:creationId xmlns:a16="http://schemas.microsoft.com/office/drawing/2014/main" id="{6ACE5F43-C930-10F1-60FF-B384E0E1C8D9}"/>
              </a:ext>
            </a:extLst>
          </p:cNvPr>
          <p:cNvSpPr>
            <a:spLocks noGrp="1"/>
          </p:cNvSpPr>
          <p:nvPr>
            <p:ph type="pic" sz="quarter" idx="14" hasCustomPrompt="1"/>
          </p:nvPr>
        </p:nvSpPr>
        <p:spPr>
          <a:xfrm>
            <a:off x="0" y="2570162"/>
            <a:ext cx="6105525" cy="4288536"/>
          </a:xfrm>
          <a:prstGeom prst="round1Rect">
            <a:avLst/>
          </a:prstGeom>
        </p:spPr>
        <p:txBody>
          <a:bodyPr anchor="ctr"/>
          <a:lstStyle>
            <a:lvl1pPr marL="0" indent="0" algn="ctr">
              <a:buNone/>
              <a:defRPr sz="1200"/>
            </a:lvl1pPr>
          </a:lstStyle>
          <a:p>
            <a:r>
              <a:rPr lang="en-US" dirty="0"/>
              <a:t>&lt; Click here to add photo &gt;</a:t>
            </a:r>
          </a:p>
          <a:p>
            <a:endParaRPr lang="en-US" dirty="0"/>
          </a:p>
          <a:p>
            <a:endParaRPr lang="en-US" dirty="0"/>
          </a:p>
        </p:txBody>
      </p:sp>
      <p:cxnSp>
        <p:nvCxnSpPr>
          <p:cNvPr id="17" name="Straight Connector 16">
            <a:extLst>
              <a:ext uri="{FF2B5EF4-FFF2-40B4-BE49-F238E27FC236}">
                <a16:creationId xmlns:a16="http://schemas.microsoft.com/office/drawing/2014/main" id="{508EB041-05C8-DE0A-B86E-648F8F325BCA}"/>
              </a:ext>
            </a:extLst>
          </p:cNvPr>
          <p:cNvCxnSpPr/>
          <p:nvPr userDrawn="1"/>
        </p:nvCxnSpPr>
        <p:spPr>
          <a:xfrm>
            <a:off x="6736080" y="3921760"/>
            <a:ext cx="5455920" cy="0"/>
          </a:xfrm>
          <a:prstGeom prst="line">
            <a:avLst/>
          </a:prstGeom>
          <a:ln w="19050">
            <a:solidFill>
              <a:srgbClr val="F0B626"/>
            </a:solidFill>
          </a:ln>
        </p:spPr>
        <p:style>
          <a:lnRef idx="2">
            <a:schemeClr val="accent1"/>
          </a:lnRef>
          <a:fillRef idx="0">
            <a:schemeClr val="accent1"/>
          </a:fillRef>
          <a:effectRef idx="1">
            <a:schemeClr val="accent1"/>
          </a:effectRef>
          <a:fontRef idx="minor">
            <a:schemeClr val="tx1"/>
          </a:fontRef>
        </p:style>
      </p:cxnSp>
      <p:sp>
        <p:nvSpPr>
          <p:cNvPr id="18" name="Text Placeholder 18">
            <a:extLst>
              <a:ext uri="{FF2B5EF4-FFF2-40B4-BE49-F238E27FC236}">
                <a16:creationId xmlns:a16="http://schemas.microsoft.com/office/drawing/2014/main" id="{1AF64A3E-61BD-D4C3-C3D1-D37A4DDD1787}"/>
              </a:ext>
            </a:extLst>
          </p:cNvPr>
          <p:cNvSpPr>
            <a:spLocks noGrp="1"/>
          </p:cNvSpPr>
          <p:nvPr>
            <p:ph type="body" sz="quarter" idx="11" hasCustomPrompt="1"/>
          </p:nvPr>
        </p:nvSpPr>
        <p:spPr>
          <a:xfrm>
            <a:off x="6705601" y="4185603"/>
            <a:ext cx="5201920" cy="1382077"/>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goes here</a:t>
            </a:r>
          </a:p>
        </p:txBody>
      </p:sp>
      <p:sp>
        <p:nvSpPr>
          <p:cNvPr id="19" name="Text Placeholder 20">
            <a:extLst>
              <a:ext uri="{FF2B5EF4-FFF2-40B4-BE49-F238E27FC236}">
                <a16:creationId xmlns:a16="http://schemas.microsoft.com/office/drawing/2014/main" id="{15BA2EF9-D4A6-5ABC-B9FF-44C75FC7F161}"/>
              </a:ext>
            </a:extLst>
          </p:cNvPr>
          <p:cNvSpPr>
            <a:spLocks noGrp="1"/>
          </p:cNvSpPr>
          <p:nvPr>
            <p:ph type="body" sz="quarter" idx="12" hasCustomPrompt="1"/>
          </p:nvPr>
        </p:nvSpPr>
        <p:spPr>
          <a:xfrm>
            <a:off x="6705601" y="1108075"/>
            <a:ext cx="5201285" cy="2559685"/>
          </a:xfrm>
          <a:prstGeom prst="rect">
            <a:avLst/>
          </a:prstGeom>
        </p:spPr>
        <p:txBody>
          <a:bodyPr anchor="b"/>
          <a:lstStyle>
            <a:lvl1pPr marL="0" indent="0">
              <a:buNone/>
              <a:defRPr sz="4800" b="1"/>
            </a:lvl1pPr>
          </a:lstStyle>
          <a:p>
            <a:pPr lvl="0"/>
            <a:r>
              <a:rPr lang="en-US" dirty="0"/>
              <a:t>LOREM IPSUM HEADLINE GOES HERE</a:t>
            </a:r>
          </a:p>
        </p:txBody>
      </p:sp>
      <p:sp>
        <p:nvSpPr>
          <p:cNvPr id="21" name="Text Placeholder 18">
            <a:extLst>
              <a:ext uri="{FF2B5EF4-FFF2-40B4-BE49-F238E27FC236}">
                <a16:creationId xmlns:a16="http://schemas.microsoft.com/office/drawing/2014/main" id="{26FFE06E-B5FC-5F9B-FFF8-FE50C7DF3892}"/>
              </a:ext>
            </a:extLst>
          </p:cNvPr>
          <p:cNvSpPr>
            <a:spLocks noGrp="1"/>
          </p:cNvSpPr>
          <p:nvPr>
            <p:ph type="body" sz="quarter" idx="13" hasCustomPrompt="1"/>
          </p:nvPr>
        </p:nvSpPr>
        <p:spPr>
          <a:xfrm>
            <a:off x="6705601" y="6034723"/>
            <a:ext cx="5201920" cy="427037"/>
          </a:xfrm>
          <a:prstGeom prst="rect">
            <a:avLst/>
          </a:prstGeom>
        </p:spPr>
        <p:txBody>
          <a:bodyPr/>
          <a:lstStyle>
            <a:lvl1pPr marL="0" indent="0">
              <a:lnSpc>
                <a:spcPct val="100000"/>
              </a:lnSpc>
              <a:spcBef>
                <a:spcPts val="0"/>
              </a:spcBef>
              <a:buNone/>
              <a:defRPr sz="1200" i="1">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First Last Name, &lt; date presented &gt;</a:t>
            </a:r>
          </a:p>
        </p:txBody>
      </p:sp>
    </p:spTree>
    <p:extLst>
      <p:ext uri="{BB962C8B-B14F-4D97-AF65-F5344CB8AC3E}">
        <p14:creationId xmlns:p14="http://schemas.microsoft.com/office/powerpoint/2010/main" val="1322275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with multiple images">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72A998B4-5505-D88C-C40E-3E52D660152C}"/>
              </a:ext>
            </a:extLst>
          </p:cNvPr>
          <p:cNvSpPr/>
          <p:nvPr userDrawn="1"/>
        </p:nvSpPr>
        <p:spPr>
          <a:xfrm flipV="1">
            <a:off x="0" y="0"/>
            <a:ext cx="6096000" cy="4328160"/>
          </a:xfrm>
          <a:prstGeom prst="round1Rect">
            <a:avLst/>
          </a:prstGeom>
          <a:solidFill>
            <a:srgbClr val="F0B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E01DEEB9-1E29-DF42-0412-FA5593BBFE2D}"/>
              </a:ext>
            </a:extLst>
          </p:cNvPr>
          <p:cNvPicPr>
            <a:picLocks noChangeAspect="1"/>
          </p:cNvPicPr>
          <p:nvPr userDrawn="1"/>
        </p:nvPicPr>
        <p:blipFill>
          <a:blip r:embed="rId2"/>
          <a:stretch>
            <a:fillRect/>
          </a:stretch>
        </p:blipFill>
        <p:spPr>
          <a:xfrm>
            <a:off x="640080" y="633730"/>
            <a:ext cx="2489200" cy="784759"/>
          </a:xfrm>
          <a:prstGeom prst="rect">
            <a:avLst/>
          </a:prstGeom>
        </p:spPr>
      </p:pic>
      <p:sp>
        <p:nvSpPr>
          <p:cNvPr id="13" name="Text Placeholder 20">
            <a:extLst>
              <a:ext uri="{FF2B5EF4-FFF2-40B4-BE49-F238E27FC236}">
                <a16:creationId xmlns:a16="http://schemas.microsoft.com/office/drawing/2014/main" id="{B8BF05F5-7323-8304-2BD4-766764ED3740}"/>
              </a:ext>
            </a:extLst>
          </p:cNvPr>
          <p:cNvSpPr>
            <a:spLocks noGrp="1"/>
          </p:cNvSpPr>
          <p:nvPr>
            <p:ph type="body" sz="quarter" idx="12" hasCustomPrompt="1"/>
          </p:nvPr>
        </p:nvSpPr>
        <p:spPr>
          <a:xfrm>
            <a:off x="538482" y="2281382"/>
            <a:ext cx="4910974" cy="1863898"/>
          </a:xfrm>
          <a:prstGeom prst="rect">
            <a:avLst/>
          </a:prstGeom>
        </p:spPr>
        <p:txBody>
          <a:bodyPr anchor="b"/>
          <a:lstStyle>
            <a:lvl1pPr marL="0" indent="0">
              <a:buNone/>
              <a:defRPr sz="3600" b="1"/>
            </a:lvl1pPr>
          </a:lstStyle>
          <a:p>
            <a:pPr lvl="0"/>
            <a:r>
              <a:rPr lang="en-US" dirty="0"/>
              <a:t>LOREM IPSUM HEADLINE GOES HERE</a:t>
            </a:r>
          </a:p>
        </p:txBody>
      </p:sp>
      <p:sp>
        <p:nvSpPr>
          <p:cNvPr id="14" name="Text Placeholder 18">
            <a:extLst>
              <a:ext uri="{FF2B5EF4-FFF2-40B4-BE49-F238E27FC236}">
                <a16:creationId xmlns:a16="http://schemas.microsoft.com/office/drawing/2014/main" id="{A0106FF5-9DD9-5376-0627-48DA8F7164C9}"/>
              </a:ext>
            </a:extLst>
          </p:cNvPr>
          <p:cNvSpPr>
            <a:spLocks noGrp="1"/>
          </p:cNvSpPr>
          <p:nvPr>
            <p:ph type="body" sz="quarter" idx="11" hasCustomPrompt="1"/>
          </p:nvPr>
        </p:nvSpPr>
        <p:spPr>
          <a:xfrm>
            <a:off x="548640" y="4561523"/>
            <a:ext cx="4910051" cy="1879917"/>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 Net lacerum </a:t>
            </a:r>
            <a:r>
              <a:rPr lang="en-US" dirty="0" err="1"/>
              <a:t>quidunt</a:t>
            </a:r>
            <a:r>
              <a:rPr lang="en-US" dirty="0"/>
              <a:t> </a:t>
            </a:r>
            <a:r>
              <a:rPr lang="en-US" dirty="0" err="1"/>
              <a:t>alitae</a:t>
            </a:r>
            <a:r>
              <a:rPr lang="en-US" dirty="0"/>
              <a:t>. Ut </a:t>
            </a:r>
            <a:r>
              <a:rPr lang="en-US" dirty="0" err="1"/>
              <a:t>voluptur</a:t>
            </a:r>
            <a:r>
              <a:rPr lang="en-US" dirty="0"/>
              <a:t> </a:t>
            </a:r>
            <a:r>
              <a:rPr lang="en-US" dirty="0" err="1"/>
              <a:t>andipsande</a:t>
            </a:r>
            <a:r>
              <a:rPr lang="en-US" dirty="0"/>
              <a:t> </a:t>
            </a:r>
            <a:r>
              <a:rPr lang="en-US" dirty="0" err="1"/>
              <a:t>cus</a:t>
            </a:r>
            <a:r>
              <a:rPr lang="en-US" dirty="0"/>
              <a:t> </a:t>
            </a:r>
            <a:r>
              <a:rPr lang="en-US" dirty="0" err="1"/>
              <a:t>acestruntem</a:t>
            </a:r>
            <a:r>
              <a:rPr lang="en-US" dirty="0"/>
              <a:t> con re sunt </a:t>
            </a:r>
            <a:r>
              <a:rPr lang="en-US" dirty="0" err="1"/>
              <a:t>fuga</a:t>
            </a:r>
            <a:r>
              <a:rPr lang="en-US" dirty="0"/>
              <a:t>. Et </a:t>
            </a:r>
            <a:r>
              <a:rPr lang="en-US" dirty="0" err="1"/>
              <a:t>asi</a:t>
            </a:r>
            <a:r>
              <a:rPr lang="en-US" dirty="0"/>
              <a:t> cone </a:t>
            </a:r>
            <a:r>
              <a:rPr lang="en-US" dirty="0" err="1"/>
              <a:t>pratatquo</a:t>
            </a:r>
            <a:r>
              <a:rPr lang="en-US" dirty="0"/>
              <a:t> </a:t>
            </a:r>
            <a:r>
              <a:rPr lang="en-US" dirty="0" err="1"/>
              <a:t>volupitae</a:t>
            </a:r>
            <a:r>
              <a:rPr lang="en-US" dirty="0"/>
              <a:t>. </a:t>
            </a:r>
            <a:r>
              <a:rPr lang="en-US" dirty="0" err="1"/>
              <a:t>Ehendae</a:t>
            </a:r>
            <a:r>
              <a:rPr lang="en-US" dirty="0"/>
              <a:t> </a:t>
            </a:r>
            <a:r>
              <a:rPr lang="en-US" dirty="0" err="1"/>
              <a:t>volore</a:t>
            </a:r>
            <a:r>
              <a:rPr lang="en-US" dirty="0"/>
              <a:t> </a:t>
            </a:r>
            <a:r>
              <a:rPr lang="en-US" dirty="0" err="1"/>
              <a:t>prempos</a:t>
            </a:r>
            <a:r>
              <a:rPr lang="en-US" dirty="0"/>
              <a:t> </a:t>
            </a:r>
            <a:r>
              <a:rPr lang="en-US" dirty="0" err="1"/>
              <a:t>simodigenim</a:t>
            </a:r>
            <a:r>
              <a:rPr lang="en-US" dirty="0"/>
              <a:t> </a:t>
            </a:r>
            <a:r>
              <a:rPr lang="en-US" dirty="0" err="1"/>
              <a:t>harum</a:t>
            </a:r>
            <a:r>
              <a:rPr lang="en-US" dirty="0"/>
              <a:t> </a:t>
            </a:r>
            <a:r>
              <a:rPr lang="en-US" dirty="0" err="1"/>
              <a:t>eaquis</a:t>
            </a:r>
            <a:r>
              <a:rPr lang="en-US" dirty="0"/>
              <a:t> </a:t>
            </a:r>
            <a:r>
              <a:rPr lang="en-US" dirty="0" err="1"/>
              <a:t>quatiun</a:t>
            </a:r>
            <a:r>
              <a:rPr lang="en-US" dirty="0"/>
              <a:t> </a:t>
            </a:r>
            <a:r>
              <a:rPr lang="en-US" dirty="0" err="1"/>
              <a:t>tiustet</a:t>
            </a:r>
            <a:r>
              <a:rPr lang="en-US" dirty="0"/>
              <a:t> </a:t>
            </a:r>
            <a:r>
              <a:rPr lang="en-US" dirty="0" err="1"/>
              <a:t>reptiur</a:t>
            </a:r>
            <a:r>
              <a:rPr lang="en-US" dirty="0"/>
              <a:t> </a:t>
            </a:r>
            <a:r>
              <a:rPr lang="en-US" dirty="0" err="1"/>
              <a:t>atia</a:t>
            </a:r>
            <a:r>
              <a:rPr lang="en-US" dirty="0"/>
              <a:t> arum</a:t>
            </a:r>
          </a:p>
        </p:txBody>
      </p:sp>
      <p:sp>
        <p:nvSpPr>
          <p:cNvPr id="16" name="Picture Placeholder 15">
            <a:extLst>
              <a:ext uri="{FF2B5EF4-FFF2-40B4-BE49-F238E27FC236}">
                <a16:creationId xmlns:a16="http://schemas.microsoft.com/office/drawing/2014/main" id="{060F7063-1D1A-55C3-FDD6-D7FF0BB3DAC6}"/>
              </a:ext>
            </a:extLst>
          </p:cNvPr>
          <p:cNvSpPr>
            <a:spLocks noGrp="1"/>
          </p:cNvSpPr>
          <p:nvPr>
            <p:ph type="pic" sz="quarter" idx="13" hasCustomPrompt="1"/>
          </p:nvPr>
        </p:nvSpPr>
        <p:spPr>
          <a:xfrm>
            <a:off x="6803332" y="609600"/>
            <a:ext cx="2784475" cy="2671763"/>
          </a:xfrm>
          <a:prstGeom prst="rect">
            <a:avLst/>
          </a:prstGeom>
        </p:spPr>
        <p:txBody>
          <a:bodyPr anchor="ctr"/>
          <a:lstStyle>
            <a:lvl1pPr marL="0" indent="0" algn="ctr">
              <a:buNone/>
              <a:defRPr sz="1200"/>
            </a:lvl1pPr>
          </a:lstStyle>
          <a:p>
            <a:r>
              <a:rPr lang="en-US" dirty="0"/>
              <a:t>&lt; click to add image &gt;</a:t>
            </a:r>
          </a:p>
          <a:p>
            <a:endParaRPr lang="en-US" dirty="0"/>
          </a:p>
          <a:p>
            <a:endParaRPr lang="en-US" dirty="0"/>
          </a:p>
        </p:txBody>
      </p:sp>
      <p:sp>
        <p:nvSpPr>
          <p:cNvPr id="17" name="Picture Placeholder 15">
            <a:extLst>
              <a:ext uri="{FF2B5EF4-FFF2-40B4-BE49-F238E27FC236}">
                <a16:creationId xmlns:a16="http://schemas.microsoft.com/office/drawing/2014/main" id="{5BB79A07-6574-E153-9920-35BC7D445CB0}"/>
              </a:ext>
            </a:extLst>
          </p:cNvPr>
          <p:cNvSpPr>
            <a:spLocks noGrp="1"/>
          </p:cNvSpPr>
          <p:nvPr>
            <p:ph type="pic" sz="quarter" idx="14" hasCustomPrompt="1"/>
          </p:nvPr>
        </p:nvSpPr>
        <p:spPr>
          <a:xfrm>
            <a:off x="6803332" y="3602037"/>
            <a:ext cx="2784475" cy="3255963"/>
          </a:xfrm>
          <a:prstGeom prst="rect">
            <a:avLst/>
          </a:prstGeom>
        </p:spPr>
        <p:txBody>
          <a:bodyPr anchor="ctr"/>
          <a:lstStyle>
            <a:lvl1pPr marL="0" indent="0" algn="ctr">
              <a:buNone/>
              <a:defRPr sz="1200"/>
            </a:lvl1pPr>
          </a:lstStyle>
          <a:p>
            <a:r>
              <a:rPr lang="en-US" dirty="0"/>
              <a:t>&lt; click to add image &gt;</a:t>
            </a:r>
          </a:p>
          <a:p>
            <a:endParaRPr lang="en-US" dirty="0"/>
          </a:p>
          <a:p>
            <a:endParaRPr lang="en-US" dirty="0"/>
          </a:p>
        </p:txBody>
      </p:sp>
      <p:sp>
        <p:nvSpPr>
          <p:cNvPr id="18" name="Picture Placeholder 15">
            <a:extLst>
              <a:ext uri="{FF2B5EF4-FFF2-40B4-BE49-F238E27FC236}">
                <a16:creationId xmlns:a16="http://schemas.microsoft.com/office/drawing/2014/main" id="{6CBB36D5-F02C-1756-6690-5AF1EDB971EB}"/>
              </a:ext>
            </a:extLst>
          </p:cNvPr>
          <p:cNvSpPr>
            <a:spLocks noGrp="1"/>
          </p:cNvSpPr>
          <p:nvPr>
            <p:ph type="pic" sz="quarter" idx="15" hasCustomPrompt="1"/>
          </p:nvPr>
        </p:nvSpPr>
        <p:spPr>
          <a:xfrm>
            <a:off x="9912292" y="1"/>
            <a:ext cx="2279708" cy="2428240"/>
          </a:xfrm>
          <a:prstGeom prst="rect">
            <a:avLst/>
          </a:prstGeom>
        </p:spPr>
        <p:txBody>
          <a:bodyPr anchor="ctr"/>
          <a:lstStyle>
            <a:lvl1pPr marL="0" indent="0" algn="ctr">
              <a:buNone/>
              <a:defRPr sz="1000"/>
            </a:lvl1pPr>
          </a:lstStyle>
          <a:p>
            <a:r>
              <a:rPr lang="en-US" dirty="0"/>
              <a:t>&lt; click to add image &gt;</a:t>
            </a:r>
          </a:p>
          <a:p>
            <a:endParaRPr lang="en-US" dirty="0"/>
          </a:p>
          <a:p>
            <a:endParaRPr lang="en-US" dirty="0"/>
          </a:p>
        </p:txBody>
      </p:sp>
      <p:sp>
        <p:nvSpPr>
          <p:cNvPr id="24" name="Picture Placeholder 15">
            <a:extLst>
              <a:ext uri="{FF2B5EF4-FFF2-40B4-BE49-F238E27FC236}">
                <a16:creationId xmlns:a16="http://schemas.microsoft.com/office/drawing/2014/main" id="{632ABF92-F11B-289F-BB24-19980C605C6C}"/>
              </a:ext>
            </a:extLst>
          </p:cNvPr>
          <p:cNvSpPr>
            <a:spLocks noGrp="1"/>
          </p:cNvSpPr>
          <p:nvPr>
            <p:ph type="pic" sz="quarter" idx="16" hasCustomPrompt="1"/>
          </p:nvPr>
        </p:nvSpPr>
        <p:spPr>
          <a:xfrm>
            <a:off x="9912292" y="2753360"/>
            <a:ext cx="2279708" cy="3271519"/>
          </a:xfrm>
          <a:prstGeom prst="rect">
            <a:avLst/>
          </a:prstGeom>
        </p:spPr>
        <p:txBody>
          <a:bodyPr anchor="ctr"/>
          <a:lstStyle>
            <a:lvl1pPr marL="0" indent="0" algn="ctr">
              <a:buNone/>
              <a:defRPr sz="1000"/>
            </a:lvl1pPr>
          </a:lstStyle>
          <a:p>
            <a:r>
              <a:rPr lang="en-US" dirty="0"/>
              <a:t>&lt; click to add image &gt;</a:t>
            </a:r>
          </a:p>
          <a:p>
            <a:endParaRPr lang="en-US" dirty="0"/>
          </a:p>
          <a:p>
            <a:endParaRPr lang="en-US" dirty="0"/>
          </a:p>
        </p:txBody>
      </p:sp>
    </p:spTree>
    <p:extLst>
      <p:ext uri="{BB962C8B-B14F-4D97-AF65-F5344CB8AC3E}">
        <p14:creationId xmlns:p14="http://schemas.microsoft.com/office/powerpoint/2010/main" val="107788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w/ image 2">
    <p:spTree>
      <p:nvGrpSpPr>
        <p:cNvPr id="1" name=""/>
        <p:cNvGrpSpPr/>
        <p:nvPr/>
      </p:nvGrpSpPr>
      <p:grpSpPr>
        <a:xfrm>
          <a:off x="0" y="0"/>
          <a:ext cx="0" cy="0"/>
          <a:chOff x="0" y="0"/>
          <a:chExt cx="0" cy="0"/>
        </a:xfrm>
      </p:grpSpPr>
      <p:sp>
        <p:nvSpPr>
          <p:cNvPr id="12" name="Picture Placeholder 15">
            <a:extLst>
              <a:ext uri="{FF2B5EF4-FFF2-40B4-BE49-F238E27FC236}">
                <a16:creationId xmlns:a16="http://schemas.microsoft.com/office/drawing/2014/main" id="{90D1BE71-8630-5DBA-8F14-0ECFDC002B0A}"/>
              </a:ext>
            </a:extLst>
          </p:cNvPr>
          <p:cNvSpPr>
            <a:spLocks noGrp="1"/>
          </p:cNvSpPr>
          <p:nvPr>
            <p:ph type="pic" sz="quarter" idx="14" hasCustomPrompt="1"/>
          </p:nvPr>
        </p:nvSpPr>
        <p:spPr>
          <a:xfrm>
            <a:off x="0" y="660082"/>
            <a:ext cx="6096000" cy="6197918"/>
          </a:xfrm>
          <a:prstGeom prst="round1Rect">
            <a:avLst/>
          </a:prstGeom>
        </p:spPr>
        <p:txBody>
          <a:bodyPr anchor="ctr"/>
          <a:lstStyle>
            <a:lvl1pPr marL="0" indent="0" algn="ctr">
              <a:buNone/>
              <a:defRPr sz="1200"/>
            </a:lvl1pPr>
          </a:lstStyle>
          <a:p>
            <a:r>
              <a:rPr lang="en-US" dirty="0"/>
              <a:t>&lt; Click here to add photo &gt;</a:t>
            </a:r>
          </a:p>
          <a:p>
            <a:endParaRPr lang="en-US" dirty="0"/>
          </a:p>
          <a:p>
            <a:endParaRPr lang="en-US" dirty="0"/>
          </a:p>
        </p:txBody>
      </p:sp>
      <p:pic>
        <p:nvPicPr>
          <p:cNvPr id="13" name="Picture 12" descr="A black and white logo&#10;&#10;Description automatically generated">
            <a:extLst>
              <a:ext uri="{FF2B5EF4-FFF2-40B4-BE49-F238E27FC236}">
                <a16:creationId xmlns:a16="http://schemas.microsoft.com/office/drawing/2014/main" id="{64810C4D-B0A2-4D37-F31B-F8EA5ECCB581}"/>
              </a:ext>
            </a:extLst>
          </p:cNvPr>
          <p:cNvPicPr>
            <a:picLocks noChangeAspect="1"/>
          </p:cNvPicPr>
          <p:nvPr userDrawn="1"/>
        </p:nvPicPr>
        <p:blipFill>
          <a:blip r:embed="rId2"/>
          <a:stretch>
            <a:fillRect/>
          </a:stretch>
        </p:blipFill>
        <p:spPr>
          <a:xfrm>
            <a:off x="6703062" y="633731"/>
            <a:ext cx="1791936" cy="565149"/>
          </a:xfrm>
          <a:prstGeom prst="rect">
            <a:avLst/>
          </a:prstGeom>
        </p:spPr>
      </p:pic>
      <p:cxnSp>
        <p:nvCxnSpPr>
          <p:cNvPr id="14" name="Straight Connector 13">
            <a:extLst>
              <a:ext uri="{FF2B5EF4-FFF2-40B4-BE49-F238E27FC236}">
                <a16:creationId xmlns:a16="http://schemas.microsoft.com/office/drawing/2014/main" id="{431753CE-5EB1-E9D4-7DBC-3578460DEA14}"/>
              </a:ext>
            </a:extLst>
          </p:cNvPr>
          <p:cNvCxnSpPr>
            <a:cxnSpLocks/>
          </p:cNvCxnSpPr>
          <p:nvPr userDrawn="1"/>
        </p:nvCxnSpPr>
        <p:spPr>
          <a:xfrm>
            <a:off x="6736081" y="3718560"/>
            <a:ext cx="500088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 Placeholder 18">
            <a:extLst>
              <a:ext uri="{FF2B5EF4-FFF2-40B4-BE49-F238E27FC236}">
                <a16:creationId xmlns:a16="http://schemas.microsoft.com/office/drawing/2014/main" id="{3A80414E-BD41-4298-9041-B56A43E24D68}"/>
              </a:ext>
            </a:extLst>
          </p:cNvPr>
          <p:cNvSpPr>
            <a:spLocks noGrp="1"/>
          </p:cNvSpPr>
          <p:nvPr>
            <p:ph type="body" sz="quarter" idx="11" hasCustomPrompt="1"/>
          </p:nvPr>
        </p:nvSpPr>
        <p:spPr>
          <a:xfrm>
            <a:off x="6654802" y="3962083"/>
            <a:ext cx="5075380" cy="2560637"/>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 Net lacerum </a:t>
            </a:r>
            <a:r>
              <a:rPr lang="en-US" dirty="0" err="1"/>
              <a:t>quidunt</a:t>
            </a:r>
            <a:r>
              <a:rPr lang="en-US" dirty="0"/>
              <a:t> </a:t>
            </a:r>
            <a:r>
              <a:rPr lang="en-US" dirty="0" err="1"/>
              <a:t>alitae</a:t>
            </a:r>
            <a:r>
              <a:rPr lang="en-US" dirty="0"/>
              <a:t>. Ut </a:t>
            </a:r>
            <a:r>
              <a:rPr lang="en-US" dirty="0" err="1"/>
              <a:t>voluptur</a:t>
            </a:r>
            <a:r>
              <a:rPr lang="en-US" dirty="0"/>
              <a:t> </a:t>
            </a:r>
            <a:r>
              <a:rPr lang="en-US" dirty="0" err="1"/>
              <a:t>andipsande</a:t>
            </a:r>
            <a:r>
              <a:rPr lang="en-US" dirty="0"/>
              <a:t> </a:t>
            </a:r>
            <a:r>
              <a:rPr lang="en-US" dirty="0" err="1"/>
              <a:t>cus</a:t>
            </a:r>
            <a:r>
              <a:rPr lang="en-US" dirty="0"/>
              <a:t> </a:t>
            </a:r>
            <a:r>
              <a:rPr lang="en-US" dirty="0" err="1"/>
              <a:t>acestruntem</a:t>
            </a:r>
            <a:r>
              <a:rPr lang="en-US" dirty="0"/>
              <a:t> con re sunt </a:t>
            </a:r>
            <a:r>
              <a:rPr lang="en-US" dirty="0" err="1"/>
              <a:t>fuga</a:t>
            </a:r>
            <a:r>
              <a:rPr lang="en-US" dirty="0"/>
              <a:t>. Et </a:t>
            </a:r>
            <a:r>
              <a:rPr lang="en-US" dirty="0" err="1"/>
              <a:t>asi</a:t>
            </a:r>
            <a:r>
              <a:rPr lang="en-US" dirty="0"/>
              <a:t> cone </a:t>
            </a:r>
            <a:r>
              <a:rPr lang="en-US" dirty="0" err="1"/>
              <a:t>pratatquo</a:t>
            </a:r>
            <a:r>
              <a:rPr lang="en-US" dirty="0"/>
              <a:t> </a:t>
            </a:r>
            <a:r>
              <a:rPr lang="en-US" dirty="0" err="1"/>
              <a:t>volupitae</a:t>
            </a:r>
            <a:r>
              <a:rPr lang="en-US" dirty="0"/>
              <a:t>. </a:t>
            </a:r>
            <a:r>
              <a:rPr lang="en-US" dirty="0" err="1"/>
              <a:t>Ehendae</a:t>
            </a:r>
            <a:r>
              <a:rPr lang="en-US" dirty="0"/>
              <a:t> </a:t>
            </a:r>
            <a:r>
              <a:rPr lang="en-US" dirty="0" err="1"/>
              <a:t>volore</a:t>
            </a:r>
            <a:r>
              <a:rPr lang="en-US" dirty="0"/>
              <a:t> </a:t>
            </a:r>
            <a:r>
              <a:rPr lang="en-US" dirty="0" err="1"/>
              <a:t>prempos</a:t>
            </a:r>
            <a:r>
              <a:rPr lang="en-US" dirty="0"/>
              <a:t> </a:t>
            </a:r>
            <a:r>
              <a:rPr lang="en-US" dirty="0" err="1"/>
              <a:t>simodigenim</a:t>
            </a:r>
            <a:r>
              <a:rPr lang="en-US" dirty="0"/>
              <a:t> </a:t>
            </a:r>
            <a:r>
              <a:rPr lang="en-US" dirty="0" err="1"/>
              <a:t>harum</a:t>
            </a:r>
            <a:r>
              <a:rPr lang="en-US" dirty="0"/>
              <a:t> </a:t>
            </a:r>
            <a:r>
              <a:rPr lang="en-US" dirty="0" err="1"/>
              <a:t>eaquis</a:t>
            </a:r>
            <a:r>
              <a:rPr lang="en-US" dirty="0"/>
              <a:t> </a:t>
            </a:r>
            <a:r>
              <a:rPr lang="en-US" dirty="0" err="1"/>
              <a:t>tiustet</a:t>
            </a:r>
            <a:r>
              <a:rPr lang="en-US" dirty="0"/>
              <a:t> as </a:t>
            </a:r>
            <a:r>
              <a:rPr lang="en-US" dirty="0" err="1"/>
              <a:t>repuditatus</a:t>
            </a:r>
            <a:r>
              <a:rPr lang="en-US" dirty="0"/>
              <a:t> </a:t>
            </a:r>
            <a:r>
              <a:rPr lang="en-US" dirty="0" err="1"/>
              <a:t>expliam</a:t>
            </a:r>
            <a:r>
              <a:rPr lang="en-US" dirty="0"/>
              <a:t> es </a:t>
            </a:r>
            <a:r>
              <a:rPr lang="en-US" dirty="0" err="1"/>
              <a:t>dolupti</a:t>
            </a:r>
            <a:r>
              <a:rPr lang="en-US" dirty="0"/>
              <a:t> </a:t>
            </a:r>
            <a:r>
              <a:rPr lang="en-US" dirty="0" err="1"/>
              <a:t>busandandis</a:t>
            </a:r>
            <a:r>
              <a:rPr lang="en-US" dirty="0"/>
              <a:t>.</a:t>
            </a:r>
          </a:p>
        </p:txBody>
      </p:sp>
      <p:sp>
        <p:nvSpPr>
          <p:cNvPr id="16" name="Text Placeholder 20">
            <a:extLst>
              <a:ext uri="{FF2B5EF4-FFF2-40B4-BE49-F238E27FC236}">
                <a16:creationId xmlns:a16="http://schemas.microsoft.com/office/drawing/2014/main" id="{6376C574-D869-7F34-4718-C9C6E3399DC7}"/>
              </a:ext>
            </a:extLst>
          </p:cNvPr>
          <p:cNvSpPr>
            <a:spLocks noGrp="1"/>
          </p:cNvSpPr>
          <p:nvPr>
            <p:ph type="body" sz="quarter" idx="12" hasCustomPrompt="1"/>
          </p:nvPr>
        </p:nvSpPr>
        <p:spPr>
          <a:xfrm>
            <a:off x="6654803" y="1615440"/>
            <a:ext cx="5075380" cy="1849120"/>
          </a:xfrm>
          <a:prstGeom prst="rect">
            <a:avLst/>
          </a:prstGeom>
        </p:spPr>
        <p:txBody>
          <a:bodyPr anchor="b"/>
          <a:lstStyle>
            <a:lvl1pPr marL="0" indent="0">
              <a:buNone/>
              <a:defRPr sz="3000" b="1"/>
            </a:lvl1pPr>
          </a:lstStyle>
          <a:p>
            <a:pPr lvl="0"/>
            <a:r>
              <a:rPr lang="en-US" dirty="0"/>
              <a:t>LOREM IPSUM HEADLINE GOES HERE</a:t>
            </a:r>
          </a:p>
        </p:txBody>
      </p:sp>
    </p:spTree>
    <p:extLst>
      <p:ext uri="{BB962C8B-B14F-4D97-AF65-F5344CB8AC3E}">
        <p14:creationId xmlns:p14="http://schemas.microsoft.com/office/powerpoint/2010/main" val="384107477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08AC47-33D5-90D8-4B83-AEEFA9AD9C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yellow rectangular object with a black border&#10;&#10;Description automatically generated">
            <a:extLst>
              <a:ext uri="{FF2B5EF4-FFF2-40B4-BE49-F238E27FC236}">
                <a16:creationId xmlns:a16="http://schemas.microsoft.com/office/drawing/2014/main" id="{B6ABAD6A-3777-EB78-DB5C-03E354B291B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5310" y="3601899"/>
            <a:ext cx="11571890" cy="2943837"/>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038DA206-9A98-2951-CF5D-63CC86703A11}"/>
              </a:ext>
            </a:extLst>
          </p:cNvPr>
          <p:cNvPicPr>
            <a:picLocks noChangeAspect="1"/>
          </p:cNvPicPr>
          <p:nvPr userDrawn="1"/>
        </p:nvPicPr>
        <p:blipFill>
          <a:blip r:embed="rId4"/>
          <a:stretch>
            <a:fillRect/>
          </a:stretch>
        </p:blipFill>
        <p:spPr>
          <a:xfrm>
            <a:off x="686237" y="634125"/>
            <a:ext cx="1710121" cy="539006"/>
          </a:xfrm>
          <a:prstGeom prst="rect">
            <a:avLst/>
          </a:prstGeom>
        </p:spPr>
      </p:pic>
      <p:sp>
        <p:nvSpPr>
          <p:cNvPr id="14" name="Text Placeholder 20">
            <a:extLst>
              <a:ext uri="{FF2B5EF4-FFF2-40B4-BE49-F238E27FC236}">
                <a16:creationId xmlns:a16="http://schemas.microsoft.com/office/drawing/2014/main" id="{9BAB5836-890A-BEC1-9362-979B63A92BBD}"/>
              </a:ext>
            </a:extLst>
          </p:cNvPr>
          <p:cNvSpPr>
            <a:spLocks noGrp="1"/>
          </p:cNvSpPr>
          <p:nvPr>
            <p:ph type="body" sz="quarter" idx="12" hasCustomPrompt="1"/>
          </p:nvPr>
        </p:nvSpPr>
        <p:spPr>
          <a:xfrm>
            <a:off x="569662" y="2322787"/>
            <a:ext cx="5537199" cy="1165948"/>
          </a:xfrm>
          <a:prstGeom prst="rect">
            <a:avLst/>
          </a:prstGeom>
        </p:spPr>
        <p:txBody>
          <a:bodyPr anchor="b"/>
          <a:lstStyle>
            <a:lvl1pPr marL="0" indent="0">
              <a:buNone/>
              <a:defRPr sz="3000" b="1">
                <a:solidFill>
                  <a:schemeClr val="bg1"/>
                </a:solidFill>
              </a:defRPr>
            </a:lvl1pPr>
          </a:lstStyle>
          <a:p>
            <a:pPr lvl="0"/>
            <a:r>
              <a:rPr lang="en-US" dirty="0"/>
              <a:t>LOREM IPSUM HEADLINE GOES HERE</a:t>
            </a:r>
          </a:p>
        </p:txBody>
      </p:sp>
      <p:sp>
        <p:nvSpPr>
          <p:cNvPr id="15" name="Text Placeholder 18">
            <a:extLst>
              <a:ext uri="{FF2B5EF4-FFF2-40B4-BE49-F238E27FC236}">
                <a16:creationId xmlns:a16="http://schemas.microsoft.com/office/drawing/2014/main" id="{D73FF704-5189-CEA8-AB08-973483E9525C}"/>
              </a:ext>
            </a:extLst>
          </p:cNvPr>
          <p:cNvSpPr>
            <a:spLocks noGrp="1"/>
          </p:cNvSpPr>
          <p:nvPr>
            <p:ph type="body" sz="quarter" idx="11" hasCustomPrompt="1"/>
          </p:nvPr>
        </p:nvSpPr>
        <p:spPr>
          <a:xfrm>
            <a:off x="769359" y="4430110"/>
            <a:ext cx="3319166" cy="1934955"/>
          </a:xfrm>
          <a:prstGeom prst="rect">
            <a:avLst/>
          </a:prstGeom>
        </p:spPr>
        <p:txBody>
          <a:bodyPr/>
          <a:lstStyle>
            <a:lvl1pPr marL="0" indent="0">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 Net lacerum </a:t>
            </a:r>
            <a:r>
              <a:rPr lang="en-US" dirty="0" err="1"/>
              <a:t>quidunt</a:t>
            </a:r>
            <a:r>
              <a:rPr lang="en-US" dirty="0"/>
              <a:t> </a:t>
            </a:r>
            <a:r>
              <a:rPr lang="en-US" dirty="0" err="1"/>
              <a:t>alitae</a:t>
            </a:r>
            <a:r>
              <a:rPr lang="en-US" dirty="0"/>
              <a:t>. Ut </a:t>
            </a:r>
            <a:r>
              <a:rPr lang="en-US" dirty="0" err="1"/>
              <a:t>voluptur</a:t>
            </a:r>
            <a:r>
              <a:rPr lang="en-US" dirty="0"/>
              <a:t> </a:t>
            </a:r>
            <a:r>
              <a:rPr lang="en-US" dirty="0" err="1"/>
              <a:t>andipsande</a:t>
            </a:r>
            <a:r>
              <a:rPr lang="en-US" dirty="0"/>
              <a:t> </a:t>
            </a:r>
            <a:r>
              <a:rPr lang="en-US" dirty="0" err="1"/>
              <a:t>cus</a:t>
            </a:r>
            <a:r>
              <a:rPr lang="en-US" dirty="0"/>
              <a:t> </a:t>
            </a:r>
            <a:r>
              <a:rPr lang="en-US" dirty="0" err="1"/>
              <a:t>acestruntem</a:t>
            </a:r>
            <a:r>
              <a:rPr lang="en-US" dirty="0"/>
              <a:t> con re sunt </a:t>
            </a:r>
            <a:r>
              <a:rPr lang="en-US" dirty="0" err="1"/>
              <a:t>fuga</a:t>
            </a:r>
            <a:r>
              <a:rPr lang="en-US" dirty="0"/>
              <a:t>. Et </a:t>
            </a:r>
            <a:r>
              <a:rPr lang="en-US" dirty="0" err="1"/>
              <a:t>asi</a:t>
            </a:r>
            <a:r>
              <a:rPr lang="en-US" dirty="0"/>
              <a:t> cone </a:t>
            </a:r>
            <a:r>
              <a:rPr lang="en-US" dirty="0" err="1"/>
              <a:t>pratatquo</a:t>
            </a:r>
            <a:r>
              <a:rPr lang="en-US" dirty="0"/>
              <a:t> </a:t>
            </a:r>
            <a:r>
              <a:rPr lang="en-US" dirty="0" err="1"/>
              <a:t>volupitae</a:t>
            </a:r>
            <a:r>
              <a:rPr lang="en-US" dirty="0"/>
              <a:t>. </a:t>
            </a:r>
            <a:r>
              <a:rPr lang="en-US" dirty="0" err="1"/>
              <a:t>Ehendae</a:t>
            </a:r>
            <a:r>
              <a:rPr lang="en-US" dirty="0"/>
              <a:t> </a:t>
            </a:r>
            <a:r>
              <a:rPr lang="en-US" dirty="0" err="1"/>
              <a:t>volore</a:t>
            </a:r>
            <a:r>
              <a:rPr lang="en-US" dirty="0"/>
              <a:t> </a:t>
            </a:r>
            <a:r>
              <a:rPr lang="en-US" dirty="0" err="1"/>
              <a:t>prempos</a:t>
            </a:r>
            <a:r>
              <a:rPr lang="en-US" dirty="0"/>
              <a:t> </a:t>
            </a:r>
            <a:r>
              <a:rPr lang="en-US" dirty="0" err="1"/>
              <a:t>simodigenim</a:t>
            </a:r>
            <a:r>
              <a:rPr lang="en-US" dirty="0"/>
              <a:t> </a:t>
            </a:r>
            <a:r>
              <a:rPr lang="en-US" dirty="0" err="1"/>
              <a:t>harum</a:t>
            </a:r>
            <a:r>
              <a:rPr lang="en-US" dirty="0"/>
              <a:t> </a:t>
            </a:r>
            <a:r>
              <a:rPr lang="en-US" dirty="0" err="1"/>
              <a:t>eaquis</a:t>
            </a:r>
            <a:r>
              <a:rPr lang="en-US" dirty="0"/>
              <a:t> </a:t>
            </a:r>
            <a:r>
              <a:rPr lang="en-US" dirty="0" err="1"/>
              <a:t>tiustet</a:t>
            </a:r>
            <a:r>
              <a:rPr lang="en-US" dirty="0"/>
              <a:t> as </a:t>
            </a:r>
            <a:r>
              <a:rPr lang="en-US" dirty="0" err="1"/>
              <a:t>repuditatus</a:t>
            </a:r>
            <a:r>
              <a:rPr lang="en-US" dirty="0"/>
              <a:t> </a:t>
            </a:r>
            <a:r>
              <a:rPr lang="en-US" dirty="0" err="1"/>
              <a:t>expliam</a:t>
            </a:r>
            <a:r>
              <a:rPr lang="en-US" dirty="0"/>
              <a:t> es </a:t>
            </a:r>
            <a:r>
              <a:rPr lang="en-US" dirty="0" err="1"/>
              <a:t>dolupti</a:t>
            </a:r>
            <a:r>
              <a:rPr lang="en-US" dirty="0"/>
              <a:t> </a:t>
            </a:r>
            <a:r>
              <a:rPr lang="en-US" dirty="0" err="1"/>
              <a:t>busandandis</a:t>
            </a:r>
            <a:r>
              <a:rPr lang="en-US" dirty="0"/>
              <a:t>.</a:t>
            </a:r>
          </a:p>
        </p:txBody>
      </p:sp>
      <p:sp>
        <p:nvSpPr>
          <p:cNvPr id="16" name="Text Placeholder 18">
            <a:extLst>
              <a:ext uri="{FF2B5EF4-FFF2-40B4-BE49-F238E27FC236}">
                <a16:creationId xmlns:a16="http://schemas.microsoft.com/office/drawing/2014/main" id="{46733797-096C-6E2D-4626-60A60D4C4F28}"/>
              </a:ext>
            </a:extLst>
          </p:cNvPr>
          <p:cNvSpPr>
            <a:spLocks noGrp="1"/>
          </p:cNvSpPr>
          <p:nvPr>
            <p:ph type="body" sz="quarter" idx="13" hasCustomPrompt="1"/>
          </p:nvPr>
        </p:nvSpPr>
        <p:spPr>
          <a:xfrm>
            <a:off x="4442724" y="4424855"/>
            <a:ext cx="3319166" cy="1934955"/>
          </a:xfrm>
          <a:prstGeom prst="rect">
            <a:avLst/>
          </a:prstGeom>
        </p:spPr>
        <p:txBody>
          <a:bodyPr/>
          <a:lstStyle>
            <a:lvl1pPr marL="0" indent="0">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 Net lacerum </a:t>
            </a:r>
            <a:r>
              <a:rPr lang="en-US" dirty="0" err="1"/>
              <a:t>quidunt</a:t>
            </a:r>
            <a:r>
              <a:rPr lang="en-US" dirty="0"/>
              <a:t> </a:t>
            </a:r>
            <a:r>
              <a:rPr lang="en-US" dirty="0" err="1"/>
              <a:t>alitae</a:t>
            </a:r>
            <a:r>
              <a:rPr lang="en-US" dirty="0"/>
              <a:t>. Ut </a:t>
            </a:r>
            <a:r>
              <a:rPr lang="en-US" dirty="0" err="1"/>
              <a:t>voluptur</a:t>
            </a:r>
            <a:r>
              <a:rPr lang="en-US" dirty="0"/>
              <a:t> </a:t>
            </a:r>
            <a:r>
              <a:rPr lang="en-US" dirty="0" err="1"/>
              <a:t>andipsande</a:t>
            </a:r>
            <a:r>
              <a:rPr lang="en-US" dirty="0"/>
              <a:t> </a:t>
            </a:r>
            <a:r>
              <a:rPr lang="en-US" dirty="0" err="1"/>
              <a:t>cus</a:t>
            </a:r>
            <a:r>
              <a:rPr lang="en-US" dirty="0"/>
              <a:t> </a:t>
            </a:r>
            <a:r>
              <a:rPr lang="en-US" dirty="0" err="1"/>
              <a:t>acestruntem</a:t>
            </a:r>
            <a:r>
              <a:rPr lang="en-US" dirty="0"/>
              <a:t> con re sunt </a:t>
            </a:r>
            <a:r>
              <a:rPr lang="en-US" dirty="0" err="1"/>
              <a:t>fuga</a:t>
            </a:r>
            <a:r>
              <a:rPr lang="en-US" dirty="0"/>
              <a:t>. Et </a:t>
            </a:r>
            <a:r>
              <a:rPr lang="en-US" dirty="0" err="1"/>
              <a:t>asi</a:t>
            </a:r>
            <a:r>
              <a:rPr lang="en-US" dirty="0"/>
              <a:t> cone </a:t>
            </a:r>
            <a:r>
              <a:rPr lang="en-US" dirty="0" err="1"/>
              <a:t>pratatquo</a:t>
            </a:r>
            <a:r>
              <a:rPr lang="en-US" dirty="0"/>
              <a:t> </a:t>
            </a:r>
            <a:r>
              <a:rPr lang="en-US" dirty="0" err="1"/>
              <a:t>volupitae</a:t>
            </a:r>
            <a:r>
              <a:rPr lang="en-US" dirty="0"/>
              <a:t>. </a:t>
            </a:r>
            <a:r>
              <a:rPr lang="en-US" dirty="0" err="1"/>
              <a:t>Ehendae</a:t>
            </a:r>
            <a:r>
              <a:rPr lang="en-US" dirty="0"/>
              <a:t> </a:t>
            </a:r>
            <a:r>
              <a:rPr lang="en-US" dirty="0" err="1"/>
              <a:t>volore</a:t>
            </a:r>
            <a:r>
              <a:rPr lang="en-US" dirty="0"/>
              <a:t> </a:t>
            </a:r>
            <a:r>
              <a:rPr lang="en-US" dirty="0" err="1"/>
              <a:t>prempos</a:t>
            </a:r>
            <a:r>
              <a:rPr lang="en-US" dirty="0"/>
              <a:t> </a:t>
            </a:r>
            <a:r>
              <a:rPr lang="en-US" dirty="0" err="1"/>
              <a:t>simodigenim</a:t>
            </a:r>
            <a:r>
              <a:rPr lang="en-US" dirty="0"/>
              <a:t> </a:t>
            </a:r>
            <a:r>
              <a:rPr lang="en-US" dirty="0" err="1"/>
              <a:t>harum</a:t>
            </a:r>
            <a:r>
              <a:rPr lang="en-US" dirty="0"/>
              <a:t> </a:t>
            </a:r>
            <a:r>
              <a:rPr lang="en-US" dirty="0" err="1"/>
              <a:t>eaquis</a:t>
            </a:r>
            <a:r>
              <a:rPr lang="en-US" dirty="0"/>
              <a:t> </a:t>
            </a:r>
            <a:r>
              <a:rPr lang="en-US" dirty="0" err="1"/>
              <a:t>tiustet</a:t>
            </a:r>
            <a:r>
              <a:rPr lang="en-US" dirty="0"/>
              <a:t> as </a:t>
            </a:r>
            <a:r>
              <a:rPr lang="en-US" dirty="0" err="1"/>
              <a:t>repuditatus</a:t>
            </a:r>
            <a:r>
              <a:rPr lang="en-US" dirty="0"/>
              <a:t> </a:t>
            </a:r>
            <a:r>
              <a:rPr lang="en-US" dirty="0" err="1"/>
              <a:t>expliam</a:t>
            </a:r>
            <a:r>
              <a:rPr lang="en-US" dirty="0"/>
              <a:t> es </a:t>
            </a:r>
            <a:r>
              <a:rPr lang="en-US" dirty="0" err="1"/>
              <a:t>dolupti</a:t>
            </a:r>
            <a:r>
              <a:rPr lang="en-US" dirty="0"/>
              <a:t> </a:t>
            </a:r>
            <a:r>
              <a:rPr lang="en-US" dirty="0" err="1"/>
              <a:t>busandandis</a:t>
            </a:r>
            <a:r>
              <a:rPr lang="en-US" dirty="0"/>
              <a:t>.</a:t>
            </a:r>
          </a:p>
        </p:txBody>
      </p:sp>
      <p:sp>
        <p:nvSpPr>
          <p:cNvPr id="17" name="Text Placeholder 18">
            <a:extLst>
              <a:ext uri="{FF2B5EF4-FFF2-40B4-BE49-F238E27FC236}">
                <a16:creationId xmlns:a16="http://schemas.microsoft.com/office/drawing/2014/main" id="{1DEF46B6-03EF-8A2C-B6F1-0BF1397E8DBD}"/>
              </a:ext>
            </a:extLst>
          </p:cNvPr>
          <p:cNvSpPr>
            <a:spLocks noGrp="1"/>
          </p:cNvSpPr>
          <p:nvPr>
            <p:ph type="body" sz="quarter" idx="14" hasCustomPrompt="1"/>
          </p:nvPr>
        </p:nvSpPr>
        <p:spPr>
          <a:xfrm>
            <a:off x="8116090" y="4430110"/>
            <a:ext cx="3319166" cy="1934955"/>
          </a:xfrm>
          <a:prstGeom prst="rect">
            <a:avLst/>
          </a:prstGeom>
        </p:spPr>
        <p:txBody>
          <a:bodyPr/>
          <a:lstStyle>
            <a:lvl1pPr marL="0" indent="0">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 Net lacerum </a:t>
            </a:r>
            <a:r>
              <a:rPr lang="en-US" dirty="0" err="1"/>
              <a:t>quidunt</a:t>
            </a:r>
            <a:r>
              <a:rPr lang="en-US" dirty="0"/>
              <a:t> </a:t>
            </a:r>
            <a:r>
              <a:rPr lang="en-US" dirty="0" err="1"/>
              <a:t>alitae</a:t>
            </a:r>
            <a:r>
              <a:rPr lang="en-US" dirty="0"/>
              <a:t>. Ut </a:t>
            </a:r>
            <a:r>
              <a:rPr lang="en-US" dirty="0" err="1"/>
              <a:t>voluptur</a:t>
            </a:r>
            <a:r>
              <a:rPr lang="en-US" dirty="0"/>
              <a:t> </a:t>
            </a:r>
            <a:r>
              <a:rPr lang="en-US" dirty="0" err="1"/>
              <a:t>andipsande</a:t>
            </a:r>
            <a:r>
              <a:rPr lang="en-US" dirty="0"/>
              <a:t> </a:t>
            </a:r>
            <a:r>
              <a:rPr lang="en-US" dirty="0" err="1"/>
              <a:t>cus</a:t>
            </a:r>
            <a:r>
              <a:rPr lang="en-US" dirty="0"/>
              <a:t> </a:t>
            </a:r>
            <a:r>
              <a:rPr lang="en-US" dirty="0" err="1"/>
              <a:t>acestruntem</a:t>
            </a:r>
            <a:r>
              <a:rPr lang="en-US" dirty="0"/>
              <a:t> con re sunt </a:t>
            </a:r>
            <a:r>
              <a:rPr lang="en-US" dirty="0" err="1"/>
              <a:t>fuga</a:t>
            </a:r>
            <a:r>
              <a:rPr lang="en-US" dirty="0"/>
              <a:t>. Et </a:t>
            </a:r>
            <a:r>
              <a:rPr lang="en-US" dirty="0" err="1"/>
              <a:t>asi</a:t>
            </a:r>
            <a:r>
              <a:rPr lang="en-US" dirty="0"/>
              <a:t> cone </a:t>
            </a:r>
            <a:r>
              <a:rPr lang="en-US" dirty="0" err="1"/>
              <a:t>pratatquo</a:t>
            </a:r>
            <a:r>
              <a:rPr lang="en-US" dirty="0"/>
              <a:t> </a:t>
            </a:r>
            <a:r>
              <a:rPr lang="en-US" dirty="0" err="1"/>
              <a:t>volupitae</a:t>
            </a:r>
            <a:r>
              <a:rPr lang="en-US" dirty="0"/>
              <a:t>. </a:t>
            </a:r>
            <a:r>
              <a:rPr lang="en-US" dirty="0" err="1"/>
              <a:t>Ehendae</a:t>
            </a:r>
            <a:r>
              <a:rPr lang="en-US" dirty="0"/>
              <a:t> </a:t>
            </a:r>
            <a:r>
              <a:rPr lang="en-US" dirty="0" err="1"/>
              <a:t>volore</a:t>
            </a:r>
            <a:r>
              <a:rPr lang="en-US" dirty="0"/>
              <a:t> </a:t>
            </a:r>
            <a:r>
              <a:rPr lang="en-US" dirty="0" err="1"/>
              <a:t>prempos</a:t>
            </a:r>
            <a:r>
              <a:rPr lang="en-US" dirty="0"/>
              <a:t> </a:t>
            </a:r>
            <a:r>
              <a:rPr lang="en-US" dirty="0" err="1"/>
              <a:t>simodigenim</a:t>
            </a:r>
            <a:r>
              <a:rPr lang="en-US" dirty="0"/>
              <a:t> </a:t>
            </a:r>
            <a:r>
              <a:rPr lang="en-US" dirty="0" err="1"/>
              <a:t>harum</a:t>
            </a:r>
            <a:r>
              <a:rPr lang="en-US" dirty="0"/>
              <a:t> </a:t>
            </a:r>
            <a:r>
              <a:rPr lang="en-US" dirty="0" err="1"/>
              <a:t>eaquis</a:t>
            </a:r>
            <a:r>
              <a:rPr lang="en-US" dirty="0"/>
              <a:t> </a:t>
            </a:r>
            <a:r>
              <a:rPr lang="en-US" dirty="0" err="1"/>
              <a:t>tiustet</a:t>
            </a:r>
            <a:r>
              <a:rPr lang="en-US" dirty="0"/>
              <a:t> as </a:t>
            </a:r>
            <a:r>
              <a:rPr lang="en-US" dirty="0" err="1"/>
              <a:t>repuditatus</a:t>
            </a:r>
            <a:r>
              <a:rPr lang="en-US" dirty="0"/>
              <a:t> </a:t>
            </a:r>
            <a:r>
              <a:rPr lang="en-US" dirty="0" err="1"/>
              <a:t>expliam</a:t>
            </a:r>
            <a:r>
              <a:rPr lang="en-US" dirty="0"/>
              <a:t> es </a:t>
            </a:r>
            <a:r>
              <a:rPr lang="en-US" dirty="0" err="1"/>
              <a:t>dolupti</a:t>
            </a:r>
            <a:r>
              <a:rPr lang="en-US" dirty="0"/>
              <a:t> </a:t>
            </a:r>
            <a:r>
              <a:rPr lang="en-US" dirty="0" err="1"/>
              <a:t>busandandis</a:t>
            </a:r>
            <a:r>
              <a:rPr lang="en-US" dirty="0"/>
              <a:t>.</a:t>
            </a:r>
          </a:p>
        </p:txBody>
      </p:sp>
    </p:spTree>
    <p:extLst>
      <p:ext uri="{BB962C8B-B14F-4D97-AF65-F5344CB8AC3E}">
        <p14:creationId xmlns:p14="http://schemas.microsoft.com/office/powerpoint/2010/main" val="317544183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lis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08AC47-33D5-90D8-4B83-AEEFA9AD9C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ound Single Corner Rectangle 1">
            <a:extLst>
              <a:ext uri="{FF2B5EF4-FFF2-40B4-BE49-F238E27FC236}">
                <a16:creationId xmlns:a16="http://schemas.microsoft.com/office/drawing/2014/main" id="{54920F43-B1AE-D1B1-FD8C-BDFC22008C71}"/>
              </a:ext>
            </a:extLst>
          </p:cNvPr>
          <p:cNvSpPr/>
          <p:nvPr userDrawn="1"/>
        </p:nvSpPr>
        <p:spPr>
          <a:xfrm>
            <a:off x="-1" y="2890058"/>
            <a:ext cx="6096001" cy="3967942"/>
          </a:xfrm>
          <a:prstGeom prst="round1Rect">
            <a:avLst/>
          </a:prstGeom>
          <a:solidFill>
            <a:srgbClr val="F0B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logo&#10;&#10;Description automatically generated">
            <a:extLst>
              <a:ext uri="{FF2B5EF4-FFF2-40B4-BE49-F238E27FC236}">
                <a16:creationId xmlns:a16="http://schemas.microsoft.com/office/drawing/2014/main" id="{038DA206-9A98-2951-CF5D-63CC86703A11}"/>
              </a:ext>
            </a:extLst>
          </p:cNvPr>
          <p:cNvPicPr>
            <a:picLocks noChangeAspect="1"/>
          </p:cNvPicPr>
          <p:nvPr userDrawn="1"/>
        </p:nvPicPr>
        <p:blipFill>
          <a:blip r:embed="rId3"/>
          <a:stretch>
            <a:fillRect/>
          </a:stretch>
        </p:blipFill>
        <p:spPr>
          <a:xfrm>
            <a:off x="686237" y="634125"/>
            <a:ext cx="1710121" cy="539006"/>
          </a:xfrm>
          <a:prstGeom prst="rect">
            <a:avLst/>
          </a:prstGeom>
        </p:spPr>
      </p:pic>
      <p:sp>
        <p:nvSpPr>
          <p:cNvPr id="14" name="Text Placeholder 20">
            <a:extLst>
              <a:ext uri="{FF2B5EF4-FFF2-40B4-BE49-F238E27FC236}">
                <a16:creationId xmlns:a16="http://schemas.microsoft.com/office/drawing/2014/main" id="{9BAB5836-890A-BEC1-9362-979B63A92BBD}"/>
              </a:ext>
            </a:extLst>
          </p:cNvPr>
          <p:cNvSpPr>
            <a:spLocks noGrp="1"/>
          </p:cNvSpPr>
          <p:nvPr>
            <p:ph type="body" sz="quarter" idx="12" hasCustomPrompt="1"/>
          </p:nvPr>
        </p:nvSpPr>
        <p:spPr>
          <a:xfrm>
            <a:off x="569662" y="3283369"/>
            <a:ext cx="4827365" cy="1165948"/>
          </a:xfrm>
          <a:prstGeom prst="rect">
            <a:avLst/>
          </a:prstGeom>
        </p:spPr>
        <p:txBody>
          <a:bodyPr anchor="b"/>
          <a:lstStyle>
            <a:lvl1pPr marL="0" indent="0">
              <a:lnSpc>
                <a:spcPct val="100000"/>
              </a:lnSpc>
              <a:spcBef>
                <a:spcPts val="0"/>
              </a:spcBef>
              <a:buNone/>
              <a:defRPr sz="3000" b="1">
                <a:solidFill>
                  <a:schemeClr val="tx1"/>
                </a:solidFill>
              </a:defRPr>
            </a:lvl1pPr>
          </a:lstStyle>
          <a:p>
            <a:pPr lvl="0"/>
            <a:r>
              <a:rPr lang="en-US" dirty="0"/>
              <a:t>HEADLINE </a:t>
            </a:r>
          </a:p>
          <a:p>
            <a:pPr lvl="0"/>
            <a:r>
              <a:rPr lang="en-US" dirty="0"/>
              <a:t>GOES HERE</a:t>
            </a:r>
          </a:p>
        </p:txBody>
      </p:sp>
      <p:sp>
        <p:nvSpPr>
          <p:cNvPr id="15" name="Text Placeholder 18">
            <a:extLst>
              <a:ext uri="{FF2B5EF4-FFF2-40B4-BE49-F238E27FC236}">
                <a16:creationId xmlns:a16="http://schemas.microsoft.com/office/drawing/2014/main" id="{D73FF704-5189-CEA8-AB08-973483E9525C}"/>
              </a:ext>
            </a:extLst>
          </p:cNvPr>
          <p:cNvSpPr>
            <a:spLocks noGrp="1"/>
          </p:cNvSpPr>
          <p:nvPr>
            <p:ph type="body" sz="quarter" idx="11" hasCustomPrompt="1"/>
          </p:nvPr>
        </p:nvSpPr>
        <p:spPr>
          <a:xfrm>
            <a:off x="566158" y="4799565"/>
            <a:ext cx="4844827" cy="1702836"/>
          </a:xfrm>
          <a:prstGeom prst="rect">
            <a:avLst/>
          </a:prstGeom>
        </p:spPr>
        <p:txBody>
          <a:bodyPr/>
          <a:lstStyle>
            <a:lvl1pPr marL="0" indent="0">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goes here. Net lacerum </a:t>
            </a:r>
            <a:r>
              <a:rPr lang="en-US" dirty="0" err="1"/>
              <a:t>quidunt</a:t>
            </a:r>
            <a:r>
              <a:rPr lang="en-US" dirty="0"/>
              <a:t> </a:t>
            </a:r>
            <a:r>
              <a:rPr lang="en-US" dirty="0" err="1"/>
              <a:t>alitae</a:t>
            </a:r>
            <a:r>
              <a:rPr lang="en-US" dirty="0"/>
              <a:t>. Ut </a:t>
            </a:r>
            <a:r>
              <a:rPr lang="en-US" dirty="0" err="1"/>
              <a:t>voluptur</a:t>
            </a:r>
            <a:r>
              <a:rPr lang="en-US" dirty="0"/>
              <a:t> </a:t>
            </a:r>
            <a:r>
              <a:rPr lang="en-US" dirty="0" err="1"/>
              <a:t>andipsande</a:t>
            </a:r>
            <a:r>
              <a:rPr lang="en-US" dirty="0"/>
              <a:t> </a:t>
            </a:r>
            <a:r>
              <a:rPr lang="en-US" dirty="0" err="1"/>
              <a:t>cus</a:t>
            </a:r>
            <a:r>
              <a:rPr lang="en-US" dirty="0"/>
              <a:t> </a:t>
            </a:r>
            <a:r>
              <a:rPr lang="en-US" dirty="0" err="1"/>
              <a:t>acestruntem</a:t>
            </a:r>
            <a:r>
              <a:rPr lang="en-US" dirty="0"/>
              <a:t> con re sunt </a:t>
            </a:r>
            <a:r>
              <a:rPr lang="en-US" dirty="0" err="1"/>
              <a:t>fuga</a:t>
            </a:r>
            <a:r>
              <a:rPr lang="en-US" dirty="0"/>
              <a:t>. Et </a:t>
            </a:r>
            <a:r>
              <a:rPr lang="en-US" dirty="0" err="1"/>
              <a:t>asi</a:t>
            </a:r>
            <a:r>
              <a:rPr lang="en-US" dirty="0"/>
              <a:t> cone </a:t>
            </a:r>
            <a:r>
              <a:rPr lang="en-US" dirty="0" err="1"/>
              <a:t>pratatquo</a:t>
            </a:r>
            <a:r>
              <a:rPr lang="en-US" dirty="0"/>
              <a:t> </a:t>
            </a:r>
            <a:r>
              <a:rPr lang="en-US" dirty="0" err="1"/>
              <a:t>volupitae</a:t>
            </a:r>
            <a:r>
              <a:rPr lang="en-US" dirty="0"/>
              <a:t>. </a:t>
            </a:r>
            <a:r>
              <a:rPr lang="en-US" dirty="0" err="1"/>
              <a:t>Ehendae</a:t>
            </a:r>
            <a:r>
              <a:rPr lang="en-US" dirty="0"/>
              <a:t> </a:t>
            </a:r>
            <a:r>
              <a:rPr lang="en-US" dirty="0" err="1"/>
              <a:t>volore</a:t>
            </a:r>
            <a:r>
              <a:rPr lang="en-US" dirty="0"/>
              <a:t> </a:t>
            </a:r>
            <a:r>
              <a:rPr lang="en-US" dirty="0" err="1"/>
              <a:t>prempos</a:t>
            </a:r>
            <a:r>
              <a:rPr lang="en-US" dirty="0"/>
              <a:t> </a:t>
            </a:r>
            <a:r>
              <a:rPr lang="en-US" dirty="0" err="1"/>
              <a:t>simodigenim</a:t>
            </a:r>
            <a:r>
              <a:rPr lang="en-US" dirty="0"/>
              <a:t> </a:t>
            </a:r>
            <a:r>
              <a:rPr lang="en-US" dirty="0" err="1"/>
              <a:t>harum</a:t>
            </a:r>
            <a:r>
              <a:rPr lang="en-US" dirty="0"/>
              <a:t> </a:t>
            </a:r>
            <a:r>
              <a:rPr lang="en-US" dirty="0" err="1"/>
              <a:t>eaquis</a:t>
            </a:r>
            <a:r>
              <a:rPr lang="en-US" dirty="0"/>
              <a:t> </a:t>
            </a:r>
            <a:r>
              <a:rPr lang="en-US" dirty="0" err="1"/>
              <a:t>tiustet</a:t>
            </a:r>
            <a:r>
              <a:rPr lang="en-US" dirty="0"/>
              <a:t> as </a:t>
            </a:r>
            <a:r>
              <a:rPr lang="en-US" dirty="0" err="1"/>
              <a:t>repuditatus</a:t>
            </a:r>
            <a:r>
              <a:rPr lang="en-US" dirty="0"/>
              <a:t> </a:t>
            </a:r>
            <a:r>
              <a:rPr lang="en-US" dirty="0" err="1"/>
              <a:t>expliam</a:t>
            </a:r>
            <a:r>
              <a:rPr lang="en-US" dirty="0"/>
              <a:t> es </a:t>
            </a:r>
            <a:r>
              <a:rPr lang="en-US" dirty="0" err="1"/>
              <a:t>dolupti</a:t>
            </a:r>
            <a:r>
              <a:rPr lang="en-US" dirty="0"/>
              <a:t> </a:t>
            </a:r>
            <a:r>
              <a:rPr lang="en-US" dirty="0" err="1"/>
              <a:t>busandandis</a:t>
            </a:r>
            <a:r>
              <a:rPr lang="en-US" dirty="0"/>
              <a:t>.</a:t>
            </a:r>
          </a:p>
        </p:txBody>
      </p:sp>
      <p:cxnSp>
        <p:nvCxnSpPr>
          <p:cNvPr id="3" name="Straight Connector 2">
            <a:extLst>
              <a:ext uri="{FF2B5EF4-FFF2-40B4-BE49-F238E27FC236}">
                <a16:creationId xmlns:a16="http://schemas.microsoft.com/office/drawing/2014/main" id="{A88F8F0B-611A-DDA2-A534-566FCF03CD2A}"/>
              </a:ext>
            </a:extLst>
          </p:cNvPr>
          <p:cNvCxnSpPr>
            <a:cxnSpLocks/>
          </p:cNvCxnSpPr>
          <p:nvPr userDrawn="1"/>
        </p:nvCxnSpPr>
        <p:spPr>
          <a:xfrm>
            <a:off x="546792" y="4596014"/>
            <a:ext cx="484534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 Placeholder 18">
            <a:extLst>
              <a:ext uri="{FF2B5EF4-FFF2-40B4-BE49-F238E27FC236}">
                <a16:creationId xmlns:a16="http://schemas.microsoft.com/office/drawing/2014/main" id="{9DE8BE1F-6DAB-C87B-9473-532C803861E5}"/>
              </a:ext>
            </a:extLst>
          </p:cNvPr>
          <p:cNvSpPr>
            <a:spLocks noGrp="1"/>
          </p:cNvSpPr>
          <p:nvPr>
            <p:ph type="body" sz="quarter" idx="13" hasCustomPrompt="1"/>
          </p:nvPr>
        </p:nvSpPr>
        <p:spPr>
          <a:xfrm>
            <a:off x="8229600" y="3270946"/>
            <a:ext cx="3569855" cy="3259163"/>
          </a:xfrm>
          <a:prstGeom prst="rect">
            <a:avLst/>
          </a:prstGeom>
        </p:spPr>
        <p:txBody>
          <a:bodyPr/>
          <a:lstStyle>
            <a:lvl1pPr marL="285750" indent="-285750">
              <a:buFont typeface="Arial" panose="020B0604020202020204" pitchFamily="34" charset="0"/>
              <a:buChar char="•"/>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34454317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1942A8C3-82F7-E465-8EC5-19149A1D5046}"/>
              </a:ext>
            </a:extLst>
          </p:cNvPr>
          <p:cNvPicPr>
            <a:picLocks noChangeAspect="1"/>
          </p:cNvPicPr>
          <p:nvPr userDrawn="1"/>
        </p:nvPicPr>
        <p:blipFill>
          <a:blip r:embed="rId2"/>
          <a:stretch>
            <a:fillRect/>
          </a:stretch>
        </p:blipFill>
        <p:spPr>
          <a:xfrm>
            <a:off x="647701" y="633731"/>
            <a:ext cx="3226716" cy="1017657"/>
          </a:xfrm>
          <a:prstGeom prst="rect">
            <a:avLst/>
          </a:prstGeom>
        </p:spPr>
      </p:pic>
      <p:sp>
        <p:nvSpPr>
          <p:cNvPr id="8" name="Text Placeholder 18">
            <a:extLst>
              <a:ext uri="{FF2B5EF4-FFF2-40B4-BE49-F238E27FC236}">
                <a16:creationId xmlns:a16="http://schemas.microsoft.com/office/drawing/2014/main" id="{82FAF680-5A87-F4F7-DBF6-3D1CE45CD5CA}"/>
              </a:ext>
            </a:extLst>
          </p:cNvPr>
          <p:cNvSpPr>
            <a:spLocks noGrp="1"/>
          </p:cNvSpPr>
          <p:nvPr>
            <p:ph type="body" sz="quarter" idx="11" hasCustomPrompt="1"/>
          </p:nvPr>
        </p:nvSpPr>
        <p:spPr>
          <a:xfrm>
            <a:off x="574513" y="2736600"/>
            <a:ext cx="8135854" cy="421380"/>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For more information visit…</a:t>
            </a:r>
          </a:p>
        </p:txBody>
      </p:sp>
      <p:sp>
        <p:nvSpPr>
          <p:cNvPr id="9" name="Text Placeholder 20">
            <a:extLst>
              <a:ext uri="{FF2B5EF4-FFF2-40B4-BE49-F238E27FC236}">
                <a16:creationId xmlns:a16="http://schemas.microsoft.com/office/drawing/2014/main" id="{9799B569-770C-39E7-EB4C-A28FE01C7E93}"/>
              </a:ext>
            </a:extLst>
          </p:cNvPr>
          <p:cNvSpPr>
            <a:spLocks noGrp="1"/>
          </p:cNvSpPr>
          <p:nvPr>
            <p:ph type="body" sz="quarter" idx="12" hasCustomPrompt="1"/>
          </p:nvPr>
        </p:nvSpPr>
        <p:spPr>
          <a:xfrm>
            <a:off x="574513" y="1847653"/>
            <a:ext cx="8135853" cy="872189"/>
          </a:xfrm>
          <a:prstGeom prst="rect">
            <a:avLst/>
          </a:prstGeom>
        </p:spPr>
        <p:txBody>
          <a:bodyPr anchor="b"/>
          <a:lstStyle>
            <a:lvl1pPr marL="0" indent="0">
              <a:buNone/>
              <a:defRPr sz="3600" b="1"/>
            </a:lvl1pPr>
          </a:lstStyle>
          <a:p>
            <a:pPr lvl="0"/>
            <a:r>
              <a:rPr lang="en-US" dirty="0"/>
              <a:t>QUESTIONS?</a:t>
            </a:r>
          </a:p>
        </p:txBody>
      </p:sp>
      <p:pic>
        <p:nvPicPr>
          <p:cNvPr id="11" name="Picture 10" descr="A person and person walking in a hallway&#10;&#10;Description automatically generated">
            <a:extLst>
              <a:ext uri="{FF2B5EF4-FFF2-40B4-BE49-F238E27FC236}">
                <a16:creationId xmlns:a16="http://schemas.microsoft.com/office/drawing/2014/main" id="{3F520DCF-49EC-E08E-4510-DF3FD585F9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3429000"/>
            <a:ext cx="12192000" cy="3428999"/>
          </a:xfrm>
          <a:prstGeom prst="rect">
            <a:avLst/>
          </a:prstGeom>
        </p:spPr>
      </p:pic>
    </p:spTree>
    <p:extLst>
      <p:ext uri="{BB962C8B-B14F-4D97-AF65-F5344CB8AC3E}">
        <p14:creationId xmlns:p14="http://schemas.microsoft.com/office/powerpoint/2010/main" val="155504175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60"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nextsteps.idaho.gov/assets/uploads/2023/09/ApplyIdahoEssayQuestionFactSheet-2023.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alking up stairs&#10;&#10;Description automatically generated">
            <a:extLst>
              <a:ext uri="{FF2B5EF4-FFF2-40B4-BE49-F238E27FC236}">
                <a16:creationId xmlns:a16="http://schemas.microsoft.com/office/drawing/2014/main" id="{E189600B-D609-EC65-7FF6-A7387D2C1918}"/>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DDC460AC-DEF4-2EB4-5D9D-E9EA9A8B9F12}"/>
              </a:ext>
            </a:extLst>
          </p:cNvPr>
          <p:cNvSpPr>
            <a:spLocks noGrp="1"/>
          </p:cNvSpPr>
          <p:nvPr>
            <p:ph type="body" sz="quarter" idx="11"/>
          </p:nvPr>
        </p:nvSpPr>
        <p:spPr/>
        <p:txBody>
          <a:bodyPr/>
          <a:lstStyle/>
          <a:p>
            <a:r>
              <a:rPr lang="en-US" dirty="0"/>
              <a:t>One Application: 10 Schools</a:t>
            </a:r>
          </a:p>
        </p:txBody>
      </p:sp>
      <p:sp>
        <p:nvSpPr>
          <p:cNvPr id="7" name="Text Placeholder 6">
            <a:extLst>
              <a:ext uri="{FF2B5EF4-FFF2-40B4-BE49-F238E27FC236}">
                <a16:creationId xmlns:a16="http://schemas.microsoft.com/office/drawing/2014/main" id="{7B7546E4-D959-D253-A9B1-9A9C98E8F70F}"/>
              </a:ext>
            </a:extLst>
          </p:cNvPr>
          <p:cNvSpPr>
            <a:spLocks noGrp="1"/>
          </p:cNvSpPr>
          <p:nvPr>
            <p:ph type="body" sz="quarter" idx="12"/>
          </p:nvPr>
        </p:nvSpPr>
        <p:spPr/>
        <p:txBody>
          <a:bodyPr/>
          <a:lstStyle/>
          <a:p>
            <a:r>
              <a:rPr lang="en-US" dirty="0"/>
              <a:t>APPLY IDAHO</a:t>
            </a:r>
          </a:p>
        </p:txBody>
      </p:sp>
      <p:sp>
        <p:nvSpPr>
          <p:cNvPr id="8" name="Text Placeholder 7">
            <a:extLst>
              <a:ext uri="{FF2B5EF4-FFF2-40B4-BE49-F238E27FC236}">
                <a16:creationId xmlns:a16="http://schemas.microsoft.com/office/drawing/2014/main" id="{090B03C0-90E4-978A-BDAD-B2E5FE3F29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2123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517EAF-EDFD-6858-1A2A-84ABD03C1A83}"/>
              </a:ext>
            </a:extLst>
          </p:cNvPr>
          <p:cNvSpPr/>
          <p:nvPr/>
        </p:nvSpPr>
        <p:spPr>
          <a:xfrm>
            <a:off x="6410227" y="3459637"/>
            <a:ext cx="5674936" cy="556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3B62D360-DAD9-7594-C152-ADBE562374D0}"/>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879A75B0-32A6-02DB-86CB-5F8949212CA7}"/>
              </a:ext>
            </a:extLst>
          </p:cNvPr>
          <p:cNvSpPr>
            <a:spLocks noGrp="1"/>
          </p:cNvSpPr>
          <p:nvPr>
            <p:ph type="body" sz="quarter" idx="11"/>
          </p:nvPr>
        </p:nvSpPr>
        <p:spPr>
          <a:xfrm>
            <a:off x="6654802" y="3207939"/>
            <a:ext cx="4893033" cy="2560637"/>
          </a:xfrm>
        </p:spPr>
        <p:txBody>
          <a:bodyPr/>
          <a:lstStyle/>
          <a:p>
            <a:pPr marL="0" marR="0">
              <a:lnSpc>
                <a:spcPct val="100000"/>
              </a:lnSpc>
              <a:spcBef>
                <a:spcPts val="1200"/>
              </a:spcBef>
              <a:spcAft>
                <a:spcPts val="0"/>
              </a:spcAft>
            </a:pPr>
            <a:r>
              <a:rPr lang="en-US" sz="15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Keep checking your email! </a:t>
            </a:r>
            <a:r>
              <a:rPr lang="en-US" sz="15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Colleges will email you within two weeks</a:t>
            </a:r>
            <a:r>
              <a:rPr lang="en-US" sz="15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either give you their decision, or they may need more information from you.</a:t>
            </a:r>
            <a:endParaRPr lang="en-US" sz="15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0000"/>
              </a:lnSpc>
              <a:spcBef>
                <a:spcPts val="1200"/>
              </a:spcBef>
              <a:spcAft>
                <a:spcPts val="0"/>
              </a:spcAft>
            </a:pPr>
            <a:r>
              <a:rPr lang="en-US" sz="15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Make sure to fill out Scholarship Idaho and investigate other scholarship opportunities.</a:t>
            </a:r>
            <a:endParaRPr lang="en-US" sz="15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0000"/>
              </a:lnSpc>
              <a:spcBef>
                <a:spcPts val="1200"/>
              </a:spcBef>
              <a:spcAft>
                <a:spcPts val="0"/>
              </a:spcAft>
            </a:pPr>
            <a:r>
              <a:rPr lang="en-US" sz="15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Create your FSA ID and start filling out your FAFSA to see what opportunities you are eligible for to help pay for school.</a:t>
            </a:r>
            <a:endParaRPr lang="en-US" sz="15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0000"/>
              </a:lnSpc>
              <a:spcBef>
                <a:spcPts val="1200"/>
              </a:spcBef>
              <a:spcAft>
                <a:spcPts val="0"/>
              </a:spcAft>
            </a:pPr>
            <a:r>
              <a:rPr lang="en-US" sz="15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Check in with your school counselor to see if/when colleges are coming to visit so you can get more information and get your questions answered.</a:t>
            </a:r>
            <a:endParaRPr lang="en-US" sz="15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C6605D1-30A4-D03B-F107-A6C77FE080FB}"/>
              </a:ext>
            </a:extLst>
          </p:cNvPr>
          <p:cNvSpPr>
            <a:spLocks noGrp="1"/>
          </p:cNvSpPr>
          <p:nvPr>
            <p:ph type="body" sz="quarter" idx="12"/>
          </p:nvPr>
        </p:nvSpPr>
        <p:spPr>
          <a:xfrm>
            <a:off x="6654803" y="861296"/>
            <a:ext cx="5075380" cy="1849120"/>
          </a:xfrm>
        </p:spPr>
        <p:txBody>
          <a:bodyPr/>
          <a:lstStyle/>
          <a:p>
            <a:r>
              <a:rPr lang="en-US" dirty="0"/>
              <a:t>WHAT HAPPENS NEXT? </a:t>
            </a:r>
          </a:p>
        </p:txBody>
      </p:sp>
      <p:cxnSp>
        <p:nvCxnSpPr>
          <p:cNvPr id="6" name="Straight Connector 5">
            <a:extLst>
              <a:ext uri="{FF2B5EF4-FFF2-40B4-BE49-F238E27FC236}">
                <a16:creationId xmlns:a16="http://schemas.microsoft.com/office/drawing/2014/main" id="{03519CDE-D5D7-BB07-97B6-C1F2F3BF57C3}"/>
              </a:ext>
            </a:extLst>
          </p:cNvPr>
          <p:cNvCxnSpPr/>
          <p:nvPr/>
        </p:nvCxnSpPr>
        <p:spPr>
          <a:xfrm>
            <a:off x="6730738" y="2960017"/>
            <a:ext cx="49867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024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27D347CF-5069-A83F-2F85-FCCDD99204CA}"/>
              </a:ext>
            </a:extLst>
          </p:cNvPr>
          <p:cNvPicPr>
            <a:picLocks noChangeAspect="1"/>
          </p:cNvPicPr>
          <p:nvPr/>
        </p:nvPicPr>
        <p:blipFill>
          <a:blip r:embed="rId2"/>
          <a:stretch>
            <a:fillRect/>
          </a:stretch>
        </p:blipFill>
        <p:spPr>
          <a:xfrm>
            <a:off x="10340417" y="1725105"/>
            <a:ext cx="1468618" cy="1468618"/>
          </a:xfrm>
          <a:prstGeom prst="rect">
            <a:avLst/>
          </a:prstGeom>
        </p:spPr>
      </p:pic>
      <p:sp>
        <p:nvSpPr>
          <p:cNvPr id="2" name="Text Placeholder 1">
            <a:extLst>
              <a:ext uri="{FF2B5EF4-FFF2-40B4-BE49-F238E27FC236}">
                <a16:creationId xmlns:a16="http://schemas.microsoft.com/office/drawing/2014/main" id="{76C90970-0802-B862-88F5-54E88DF47D0D}"/>
              </a:ext>
            </a:extLst>
          </p:cNvPr>
          <p:cNvSpPr>
            <a:spLocks noGrp="1"/>
          </p:cNvSpPr>
          <p:nvPr>
            <p:ph type="body" sz="quarter" idx="11"/>
          </p:nvPr>
        </p:nvSpPr>
        <p:spPr/>
        <p:txBody>
          <a:bodyPr/>
          <a:lstStyle/>
          <a:p>
            <a:r>
              <a:rPr lang="en-US" dirty="0"/>
              <a:t>For more information visit </a:t>
            </a:r>
            <a:r>
              <a:rPr lang="en-US" dirty="0" err="1"/>
              <a:t>nextsteps.idaho.gov</a:t>
            </a:r>
            <a:r>
              <a:rPr lang="en-US" dirty="0"/>
              <a:t>/apply-</a:t>
            </a:r>
            <a:r>
              <a:rPr lang="en-US" dirty="0" err="1"/>
              <a:t>idaho</a:t>
            </a:r>
            <a:endParaRPr lang="en-US" dirty="0"/>
          </a:p>
        </p:txBody>
      </p:sp>
      <p:sp>
        <p:nvSpPr>
          <p:cNvPr id="3" name="Text Placeholder 2">
            <a:extLst>
              <a:ext uri="{FF2B5EF4-FFF2-40B4-BE49-F238E27FC236}">
                <a16:creationId xmlns:a16="http://schemas.microsoft.com/office/drawing/2014/main" id="{8B1D7359-2B73-6B86-A3DD-7970DDFF866E}"/>
              </a:ext>
            </a:extLst>
          </p:cNvPr>
          <p:cNvSpPr>
            <a:spLocks noGrp="1"/>
          </p:cNvSpPr>
          <p:nvPr>
            <p:ph type="body" sz="quarter" idx="12"/>
          </p:nvPr>
        </p:nvSpPr>
        <p:spPr/>
        <p:txBody>
          <a:bodyPr/>
          <a:lstStyle/>
          <a:p>
            <a:r>
              <a:rPr lang="en-US" dirty="0"/>
              <a:t>QUESTIONS?</a:t>
            </a:r>
          </a:p>
        </p:txBody>
      </p:sp>
    </p:spTree>
    <p:extLst>
      <p:ext uri="{BB962C8B-B14F-4D97-AF65-F5344CB8AC3E}">
        <p14:creationId xmlns:p14="http://schemas.microsoft.com/office/powerpoint/2010/main" val="2670746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up a large check&#10;&#10;Description automatically generated">
            <a:extLst>
              <a:ext uri="{FF2B5EF4-FFF2-40B4-BE49-F238E27FC236}">
                <a16:creationId xmlns:a16="http://schemas.microsoft.com/office/drawing/2014/main" id="{7419B9C2-187C-8EC2-06C5-552FC5F88D3F}"/>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D7C87E83-7FCA-40AA-ABDE-180C8607A78F}"/>
              </a:ext>
            </a:extLst>
          </p:cNvPr>
          <p:cNvSpPr>
            <a:spLocks noGrp="1"/>
          </p:cNvSpPr>
          <p:nvPr>
            <p:ph type="body" sz="quarter" idx="11"/>
          </p:nvPr>
        </p:nvSpPr>
        <p:spPr/>
        <p:txBody>
          <a:bodyPr/>
          <a:lstStyle/>
          <a:p>
            <a:pPr>
              <a:lnSpc>
                <a:spcPct val="100000"/>
              </a:lnSpc>
              <a:spcBef>
                <a:spcPts val="1200"/>
              </a:spcBef>
            </a:pPr>
            <a:r>
              <a:rPr lang="en-US" dirty="0"/>
              <a:t>Apply Idaho is the state’s free, common application for in-state colleges. You can use the online form to apply for up 10 schools, at once!</a:t>
            </a:r>
          </a:p>
          <a:p>
            <a:pPr>
              <a:lnSpc>
                <a:spcPct val="100000"/>
              </a:lnSpc>
              <a:spcBef>
                <a:spcPts val="1200"/>
              </a:spcBef>
            </a:pPr>
            <a:r>
              <a:rPr lang="en-US" dirty="0"/>
              <a:t>The application can take just a few minutes to complete, if you come prepared. </a:t>
            </a:r>
          </a:p>
        </p:txBody>
      </p:sp>
      <p:sp>
        <p:nvSpPr>
          <p:cNvPr id="4" name="Text Placeholder 3">
            <a:extLst>
              <a:ext uri="{FF2B5EF4-FFF2-40B4-BE49-F238E27FC236}">
                <a16:creationId xmlns:a16="http://schemas.microsoft.com/office/drawing/2014/main" id="{784C82BE-5D35-F153-FDEC-B64BB1BDADA9}"/>
              </a:ext>
            </a:extLst>
          </p:cNvPr>
          <p:cNvSpPr>
            <a:spLocks noGrp="1"/>
          </p:cNvSpPr>
          <p:nvPr>
            <p:ph type="body" sz="quarter" idx="12"/>
          </p:nvPr>
        </p:nvSpPr>
        <p:spPr>
          <a:xfrm>
            <a:off x="6654803" y="1615440"/>
            <a:ext cx="3837706" cy="1849120"/>
          </a:xfrm>
        </p:spPr>
        <p:txBody>
          <a:bodyPr/>
          <a:lstStyle/>
          <a:p>
            <a:r>
              <a:rPr lang="en-US" dirty="0"/>
              <a:t>APPLY IDAHO BASICS</a:t>
            </a:r>
          </a:p>
        </p:txBody>
      </p:sp>
      <p:pic>
        <p:nvPicPr>
          <p:cNvPr id="7" name="Picture 6" descr="A map of the state of idaho&#10;&#10;Description automatically generated">
            <a:extLst>
              <a:ext uri="{FF2B5EF4-FFF2-40B4-BE49-F238E27FC236}">
                <a16:creationId xmlns:a16="http://schemas.microsoft.com/office/drawing/2014/main" id="{D9C20236-DC88-3A11-3A06-5E8358E5AA1D}"/>
              </a:ext>
            </a:extLst>
          </p:cNvPr>
          <p:cNvPicPr>
            <a:picLocks noChangeAspect="1"/>
          </p:cNvPicPr>
          <p:nvPr/>
        </p:nvPicPr>
        <p:blipFill>
          <a:blip r:embed="rId3"/>
          <a:stretch>
            <a:fillRect/>
          </a:stretch>
        </p:blipFill>
        <p:spPr>
          <a:xfrm>
            <a:off x="9731649" y="400832"/>
            <a:ext cx="1993691" cy="3036965"/>
          </a:xfrm>
          <a:prstGeom prst="rect">
            <a:avLst/>
          </a:prstGeom>
        </p:spPr>
      </p:pic>
    </p:spTree>
    <p:extLst>
      <p:ext uri="{BB962C8B-B14F-4D97-AF65-F5344CB8AC3E}">
        <p14:creationId xmlns:p14="http://schemas.microsoft.com/office/powerpoint/2010/main" val="367339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833446-6F87-9C06-A9DC-C8A2E35D3147}"/>
              </a:ext>
            </a:extLst>
          </p:cNvPr>
          <p:cNvSpPr/>
          <p:nvPr/>
        </p:nvSpPr>
        <p:spPr>
          <a:xfrm>
            <a:off x="6242050" y="6264765"/>
            <a:ext cx="5792932" cy="459118"/>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9DE32D2-9BF1-791E-EA82-DE47763AEB86}"/>
              </a:ext>
            </a:extLst>
          </p:cNvPr>
          <p:cNvSpPr>
            <a:spLocks noGrp="1"/>
          </p:cNvSpPr>
          <p:nvPr>
            <p:ph type="body" sz="quarter" idx="12"/>
          </p:nvPr>
        </p:nvSpPr>
        <p:spPr>
          <a:xfrm>
            <a:off x="538482" y="2550160"/>
            <a:ext cx="5230948" cy="1595120"/>
          </a:xfrm>
        </p:spPr>
        <p:txBody>
          <a:bodyPr/>
          <a:lstStyle/>
          <a:p>
            <a:r>
              <a:rPr lang="en-US" dirty="0"/>
              <a:t>BEFORE STARTING AN APPLICATION</a:t>
            </a:r>
          </a:p>
        </p:txBody>
      </p:sp>
      <p:sp>
        <p:nvSpPr>
          <p:cNvPr id="3" name="Text Placeholder 2">
            <a:extLst>
              <a:ext uri="{FF2B5EF4-FFF2-40B4-BE49-F238E27FC236}">
                <a16:creationId xmlns:a16="http://schemas.microsoft.com/office/drawing/2014/main" id="{CBD6DADD-2CC5-8617-F3D3-9C535CCE6F8B}"/>
              </a:ext>
            </a:extLst>
          </p:cNvPr>
          <p:cNvSpPr>
            <a:spLocks noGrp="1"/>
          </p:cNvSpPr>
          <p:nvPr>
            <p:ph type="body" sz="quarter" idx="11"/>
          </p:nvPr>
        </p:nvSpPr>
        <p:spPr/>
        <p:txBody>
          <a:bodyPr/>
          <a:lstStyle/>
          <a:p>
            <a:pPr>
              <a:lnSpc>
                <a:spcPct val="100000"/>
              </a:lnSpc>
              <a:spcBef>
                <a:spcPts val="1200"/>
              </a:spcBef>
            </a:pPr>
            <a:r>
              <a:rPr lang="en-US" sz="1500" dirty="0"/>
              <a:t>Think about where you want to apply to college. You can apply to up to 10 schools using Apply Idaho, but it makes the most sense to narrow your list to those you would want to attend. </a:t>
            </a:r>
          </a:p>
          <a:p>
            <a:pPr>
              <a:lnSpc>
                <a:spcPct val="100000"/>
              </a:lnSpc>
              <a:spcBef>
                <a:spcPts val="1200"/>
              </a:spcBef>
            </a:pPr>
            <a:r>
              <a:rPr lang="en-US" sz="1500" dirty="0"/>
              <a:t>Use the Next Steps Idaho Colleges &amp; Universities Directory to research the options.</a:t>
            </a:r>
          </a:p>
        </p:txBody>
      </p:sp>
      <p:pic>
        <p:nvPicPr>
          <p:cNvPr id="14" name="Picture 13" descr="A screenshot of a computer&#10;&#10;Description automatically generated">
            <a:extLst>
              <a:ext uri="{FF2B5EF4-FFF2-40B4-BE49-F238E27FC236}">
                <a16:creationId xmlns:a16="http://schemas.microsoft.com/office/drawing/2014/main" id="{75B9106D-5517-4849-DDE5-5B126B48968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37328" y="127463"/>
            <a:ext cx="5797654" cy="6508674"/>
          </a:xfrm>
          <a:prstGeom prst="rect">
            <a:avLst/>
          </a:prstGeom>
        </p:spPr>
      </p:pic>
    </p:spTree>
    <p:extLst>
      <p:ext uri="{BB962C8B-B14F-4D97-AF65-F5344CB8AC3E}">
        <p14:creationId xmlns:p14="http://schemas.microsoft.com/office/powerpoint/2010/main" val="329088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3F6F71-8565-5E0D-617B-88C1F03CA596}"/>
              </a:ext>
            </a:extLst>
          </p:cNvPr>
          <p:cNvSpPr/>
          <p:nvPr/>
        </p:nvSpPr>
        <p:spPr>
          <a:xfrm>
            <a:off x="6248401" y="6264765"/>
            <a:ext cx="5784850" cy="459118"/>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9DE32D2-9BF1-791E-EA82-DE47763AEB86}"/>
              </a:ext>
            </a:extLst>
          </p:cNvPr>
          <p:cNvSpPr>
            <a:spLocks noGrp="1"/>
          </p:cNvSpPr>
          <p:nvPr>
            <p:ph type="body" sz="quarter" idx="12"/>
          </p:nvPr>
        </p:nvSpPr>
        <p:spPr>
          <a:xfrm>
            <a:off x="538482" y="2550160"/>
            <a:ext cx="5230948" cy="1595120"/>
          </a:xfrm>
        </p:spPr>
        <p:txBody>
          <a:bodyPr/>
          <a:lstStyle/>
          <a:p>
            <a:r>
              <a:rPr lang="en-US" dirty="0"/>
              <a:t>BEFORE STARTING AN APPLICATION</a:t>
            </a:r>
          </a:p>
        </p:txBody>
      </p:sp>
      <p:sp>
        <p:nvSpPr>
          <p:cNvPr id="3" name="Text Placeholder 2">
            <a:extLst>
              <a:ext uri="{FF2B5EF4-FFF2-40B4-BE49-F238E27FC236}">
                <a16:creationId xmlns:a16="http://schemas.microsoft.com/office/drawing/2014/main" id="{CBD6DADD-2CC5-8617-F3D3-9C535CCE6F8B}"/>
              </a:ext>
            </a:extLst>
          </p:cNvPr>
          <p:cNvSpPr>
            <a:spLocks noGrp="1"/>
          </p:cNvSpPr>
          <p:nvPr>
            <p:ph type="body" sz="quarter" idx="11"/>
          </p:nvPr>
        </p:nvSpPr>
        <p:spPr>
          <a:xfrm>
            <a:off x="548641" y="4561523"/>
            <a:ext cx="4725324" cy="1879917"/>
          </a:xfrm>
        </p:spPr>
        <p:txBody>
          <a:bodyPr/>
          <a:lstStyle/>
          <a:p>
            <a:pPr>
              <a:lnSpc>
                <a:spcPct val="100000"/>
              </a:lnSpc>
              <a:spcBef>
                <a:spcPts val="1200"/>
              </a:spcBef>
            </a:pPr>
            <a:r>
              <a:rPr lang="en-US" sz="1500" dirty="0"/>
              <a:t>Consider what you want to study and research the majors the schools you are applying to offer.</a:t>
            </a:r>
          </a:p>
          <a:p>
            <a:pPr>
              <a:lnSpc>
                <a:spcPct val="100000"/>
              </a:lnSpc>
              <a:spcBef>
                <a:spcPts val="1200"/>
              </a:spcBef>
            </a:pPr>
            <a:r>
              <a:rPr lang="en-US" sz="1500" dirty="0"/>
              <a:t>Use the Next Steps Idaho Major Directory to search for degree options. </a:t>
            </a:r>
          </a:p>
        </p:txBody>
      </p:sp>
      <p:pic>
        <p:nvPicPr>
          <p:cNvPr id="9" name="Picture 8" descr="A screenshot of a computer&#10;&#10;Description automatically generated">
            <a:extLst>
              <a:ext uri="{FF2B5EF4-FFF2-40B4-BE49-F238E27FC236}">
                <a16:creationId xmlns:a16="http://schemas.microsoft.com/office/drawing/2014/main" id="{4E01F901-C96C-A2F3-EC83-06F6702DB729}"/>
              </a:ext>
            </a:extLst>
          </p:cNvPr>
          <p:cNvPicPr>
            <a:picLocks noChangeAspect="1"/>
          </p:cNvPicPr>
          <p:nvPr/>
        </p:nvPicPr>
        <p:blipFill rotWithShape="1">
          <a:blip r:embed="rId3">
            <a:extLst>
              <a:ext uri="{28A0092B-C50C-407E-A947-70E740481C1C}">
                <a14:useLocalDpi xmlns:a14="http://schemas.microsoft.com/office/drawing/2010/main"/>
              </a:ext>
            </a:extLst>
          </a:blip>
          <a:srcRect t="-1"/>
          <a:stretch/>
        </p:blipFill>
        <p:spPr>
          <a:xfrm>
            <a:off x="6243782" y="138354"/>
            <a:ext cx="5791200" cy="6197602"/>
          </a:xfrm>
          <a:prstGeom prst="rect">
            <a:avLst/>
          </a:prstGeom>
        </p:spPr>
      </p:pic>
    </p:spTree>
    <p:extLst>
      <p:ext uri="{BB962C8B-B14F-4D97-AF65-F5344CB8AC3E}">
        <p14:creationId xmlns:p14="http://schemas.microsoft.com/office/powerpoint/2010/main" val="1871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9205D8-4F3B-77D4-4914-FDA074E672E2}"/>
              </a:ext>
            </a:extLst>
          </p:cNvPr>
          <p:cNvSpPr>
            <a:spLocks noGrp="1"/>
          </p:cNvSpPr>
          <p:nvPr>
            <p:ph type="body" sz="quarter" idx="12"/>
          </p:nvPr>
        </p:nvSpPr>
        <p:spPr/>
        <p:txBody>
          <a:bodyPr/>
          <a:lstStyle/>
          <a:p>
            <a:r>
              <a:rPr lang="en-US" dirty="0"/>
              <a:t>GATHERING ADDITIONAL INFORMATION</a:t>
            </a:r>
          </a:p>
        </p:txBody>
      </p:sp>
      <p:sp>
        <p:nvSpPr>
          <p:cNvPr id="3" name="Text Placeholder 2">
            <a:extLst>
              <a:ext uri="{FF2B5EF4-FFF2-40B4-BE49-F238E27FC236}">
                <a16:creationId xmlns:a16="http://schemas.microsoft.com/office/drawing/2014/main" id="{E134BF0D-FE8C-622C-B271-0D424A086575}"/>
              </a:ext>
            </a:extLst>
          </p:cNvPr>
          <p:cNvSpPr>
            <a:spLocks noGrp="1"/>
          </p:cNvSpPr>
          <p:nvPr>
            <p:ph type="body" sz="quarter" idx="11"/>
          </p:nvPr>
        </p:nvSpPr>
        <p:spPr>
          <a:xfrm>
            <a:off x="580172" y="3847902"/>
            <a:ext cx="5999303" cy="289035"/>
          </a:xfrm>
        </p:spPr>
        <p:txBody>
          <a:bodyPr/>
          <a:lstStyle/>
          <a:p>
            <a:r>
              <a:rPr lang="en-US" b="1" dirty="0"/>
              <a:t>To start an application, you’ll need to have these things:</a:t>
            </a:r>
          </a:p>
        </p:txBody>
      </p:sp>
      <p:sp>
        <p:nvSpPr>
          <p:cNvPr id="4" name="Text Placeholder 3">
            <a:extLst>
              <a:ext uri="{FF2B5EF4-FFF2-40B4-BE49-F238E27FC236}">
                <a16:creationId xmlns:a16="http://schemas.microsoft.com/office/drawing/2014/main" id="{29F98945-F954-A6AF-9D2F-5F745C5D5D1D}"/>
              </a:ext>
            </a:extLst>
          </p:cNvPr>
          <p:cNvSpPr>
            <a:spLocks noGrp="1"/>
          </p:cNvSpPr>
          <p:nvPr>
            <p:ph type="body" sz="quarter" idx="13"/>
          </p:nvPr>
        </p:nvSpPr>
        <p:spPr>
          <a:xfrm>
            <a:off x="1178210" y="4330263"/>
            <a:ext cx="3009109" cy="1934955"/>
          </a:xfrm>
        </p:spPr>
        <p:txBody>
          <a:bodyPr/>
          <a:lstStyle/>
          <a:p>
            <a:pPr>
              <a:lnSpc>
                <a:spcPct val="100000"/>
              </a:lnSpc>
              <a:spcBef>
                <a:spcPts val="1200"/>
              </a:spcBef>
            </a:pPr>
            <a:r>
              <a:rPr lang="en-US" sz="1400" b="1" dirty="0"/>
              <a:t>Your EDUID number: </a:t>
            </a:r>
            <a:r>
              <a:rPr lang="en-US" sz="1400" dirty="0"/>
              <a:t>Ask your counselor if you don’t know this – it’s not necessarily the same as your school student ID.</a:t>
            </a:r>
          </a:p>
          <a:p>
            <a:pPr>
              <a:lnSpc>
                <a:spcPct val="100000"/>
              </a:lnSpc>
              <a:spcBef>
                <a:spcPts val="1200"/>
              </a:spcBef>
            </a:pPr>
            <a:r>
              <a:rPr lang="en-US" sz="1400" b="1" dirty="0"/>
              <a:t>A Personal email address: </a:t>
            </a:r>
            <a:r>
              <a:rPr lang="en-US" sz="1400" dirty="0"/>
              <a:t>Not one that is issued by your school, because you may lose access to this when you graduate.</a:t>
            </a:r>
          </a:p>
        </p:txBody>
      </p:sp>
      <p:sp>
        <p:nvSpPr>
          <p:cNvPr id="8" name="Text Placeholder 3">
            <a:extLst>
              <a:ext uri="{FF2B5EF4-FFF2-40B4-BE49-F238E27FC236}">
                <a16:creationId xmlns:a16="http://schemas.microsoft.com/office/drawing/2014/main" id="{F5CB5A1F-8AB7-DF07-23F3-DBC75B44471B}"/>
              </a:ext>
            </a:extLst>
          </p:cNvPr>
          <p:cNvSpPr txBox="1">
            <a:spLocks/>
          </p:cNvSpPr>
          <p:nvPr/>
        </p:nvSpPr>
        <p:spPr>
          <a:xfrm>
            <a:off x="5095942" y="4293477"/>
            <a:ext cx="3009109" cy="6941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1400" b="1" dirty="0"/>
              <a:t>Social Security Number: </a:t>
            </a:r>
            <a:r>
              <a:rPr lang="en-US" sz="1400" dirty="0"/>
              <a:t>Not required, but strongly encouraged for financial aid purposes.</a:t>
            </a:r>
          </a:p>
        </p:txBody>
      </p:sp>
      <p:sp>
        <p:nvSpPr>
          <p:cNvPr id="9" name="Text Placeholder 3">
            <a:extLst>
              <a:ext uri="{FF2B5EF4-FFF2-40B4-BE49-F238E27FC236}">
                <a16:creationId xmlns:a16="http://schemas.microsoft.com/office/drawing/2014/main" id="{DE6BAC5C-B6A1-9540-83BD-D3201B0DC7A0}"/>
              </a:ext>
            </a:extLst>
          </p:cNvPr>
          <p:cNvSpPr txBox="1">
            <a:spLocks/>
          </p:cNvSpPr>
          <p:nvPr/>
        </p:nvSpPr>
        <p:spPr>
          <a:xfrm>
            <a:off x="8909096" y="4298733"/>
            <a:ext cx="2718499" cy="5688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1400" b="1" dirty="0"/>
              <a:t>High school graduation month and year</a:t>
            </a:r>
          </a:p>
        </p:txBody>
      </p:sp>
      <p:pic>
        <p:nvPicPr>
          <p:cNvPr id="11" name="Picture 10" descr="A black and white sign with x marks&#10;&#10;Description automatically generated">
            <a:extLst>
              <a:ext uri="{FF2B5EF4-FFF2-40B4-BE49-F238E27FC236}">
                <a16:creationId xmlns:a16="http://schemas.microsoft.com/office/drawing/2014/main" id="{AAFC468C-8706-1298-3F43-38468BC37595}"/>
              </a:ext>
            </a:extLst>
          </p:cNvPr>
          <p:cNvPicPr>
            <a:picLocks noChangeAspect="1"/>
          </p:cNvPicPr>
          <p:nvPr/>
        </p:nvPicPr>
        <p:blipFill>
          <a:blip r:embed="rId3"/>
          <a:stretch>
            <a:fillRect/>
          </a:stretch>
        </p:blipFill>
        <p:spPr>
          <a:xfrm>
            <a:off x="4371787" y="4455388"/>
            <a:ext cx="661390" cy="436990"/>
          </a:xfrm>
          <a:prstGeom prst="rect">
            <a:avLst/>
          </a:prstGeom>
        </p:spPr>
      </p:pic>
      <p:pic>
        <p:nvPicPr>
          <p:cNvPr id="13" name="Picture 12" descr="A black and white calendar with a check mark&#10;&#10;Description automatically generated">
            <a:extLst>
              <a:ext uri="{FF2B5EF4-FFF2-40B4-BE49-F238E27FC236}">
                <a16:creationId xmlns:a16="http://schemas.microsoft.com/office/drawing/2014/main" id="{DD5F1E55-5737-BE09-EEBB-8F55E7B6337F}"/>
              </a:ext>
            </a:extLst>
          </p:cNvPr>
          <p:cNvPicPr>
            <a:picLocks noChangeAspect="1"/>
          </p:cNvPicPr>
          <p:nvPr/>
        </p:nvPicPr>
        <p:blipFill>
          <a:blip r:embed="rId4"/>
          <a:stretch>
            <a:fillRect/>
          </a:stretch>
        </p:blipFill>
        <p:spPr>
          <a:xfrm>
            <a:off x="8369391" y="5456189"/>
            <a:ext cx="452602" cy="477557"/>
          </a:xfrm>
          <a:prstGeom prst="rect">
            <a:avLst/>
          </a:prstGeom>
        </p:spPr>
      </p:pic>
      <p:pic>
        <p:nvPicPr>
          <p:cNvPr id="15" name="Picture 14" descr="A black and white icon of a mail&#10;&#10;Description automatically generated">
            <a:extLst>
              <a:ext uri="{FF2B5EF4-FFF2-40B4-BE49-F238E27FC236}">
                <a16:creationId xmlns:a16="http://schemas.microsoft.com/office/drawing/2014/main" id="{9881FCF0-824E-7369-9E81-6C140085574F}"/>
              </a:ext>
            </a:extLst>
          </p:cNvPr>
          <p:cNvPicPr>
            <a:picLocks noChangeAspect="1"/>
          </p:cNvPicPr>
          <p:nvPr/>
        </p:nvPicPr>
        <p:blipFill>
          <a:blip r:embed="rId5"/>
          <a:stretch>
            <a:fillRect/>
          </a:stretch>
        </p:blipFill>
        <p:spPr>
          <a:xfrm>
            <a:off x="676564" y="5539318"/>
            <a:ext cx="445368" cy="489668"/>
          </a:xfrm>
          <a:prstGeom prst="rect">
            <a:avLst/>
          </a:prstGeom>
        </p:spPr>
      </p:pic>
      <p:pic>
        <p:nvPicPr>
          <p:cNvPr id="17" name="Picture 16" descr="A white line drawing of a mailbox&#10;&#10;Description automatically generated">
            <a:extLst>
              <a:ext uri="{FF2B5EF4-FFF2-40B4-BE49-F238E27FC236}">
                <a16:creationId xmlns:a16="http://schemas.microsoft.com/office/drawing/2014/main" id="{B6F43175-0BCF-5C1B-582E-B258068CBAA8}"/>
              </a:ext>
            </a:extLst>
          </p:cNvPr>
          <p:cNvPicPr>
            <a:picLocks noChangeAspect="1"/>
          </p:cNvPicPr>
          <p:nvPr/>
        </p:nvPicPr>
        <p:blipFill>
          <a:blip r:embed="rId6"/>
          <a:stretch>
            <a:fillRect/>
          </a:stretch>
        </p:blipFill>
        <p:spPr>
          <a:xfrm>
            <a:off x="4417803" y="5557600"/>
            <a:ext cx="603827" cy="488227"/>
          </a:xfrm>
          <a:prstGeom prst="rect">
            <a:avLst/>
          </a:prstGeom>
        </p:spPr>
      </p:pic>
      <p:pic>
        <p:nvPicPr>
          <p:cNvPr id="23" name="Picture 22" descr="A white line drawing of a graduation cap&#10;&#10;Description automatically generated">
            <a:extLst>
              <a:ext uri="{FF2B5EF4-FFF2-40B4-BE49-F238E27FC236}">
                <a16:creationId xmlns:a16="http://schemas.microsoft.com/office/drawing/2014/main" id="{8DDD01B6-9BB2-0A10-2663-E3FB9B4DB582}"/>
              </a:ext>
            </a:extLst>
          </p:cNvPr>
          <p:cNvPicPr>
            <a:picLocks noChangeAspect="1"/>
          </p:cNvPicPr>
          <p:nvPr/>
        </p:nvPicPr>
        <p:blipFill>
          <a:blip r:embed="rId7"/>
          <a:stretch>
            <a:fillRect/>
          </a:stretch>
        </p:blipFill>
        <p:spPr>
          <a:xfrm>
            <a:off x="8264021" y="4372264"/>
            <a:ext cx="607923" cy="403553"/>
          </a:xfrm>
          <a:prstGeom prst="rect">
            <a:avLst/>
          </a:prstGeom>
        </p:spPr>
      </p:pic>
      <p:sp>
        <p:nvSpPr>
          <p:cNvPr id="27" name="TextBox 26">
            <a:extLst>
              <a:ext uri="{FF2B5EF4-FFF2-40B4-BE49-F238E27FC236}">
                <a16:creationId xmlns:a16="http://schemas.microsoft.com/office/drawing/2014/main" id="{61A138AD-A87A-FC5F-9D99-66FA8D527220}"/>
              </a:ext>
            </a:extLst>
          </p:cNvPr>
          <p:cNvSpPr txBox="1"/>
          <p:nvPr/>
        </p:nvSpPr>
        <p:spPr>
          <a:xfrm>
            <a:off x="5107709" y="5331006"/>
            <a:ext cx="292792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Permanent and mailing address: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May be the same, but may not be if your family uses a P.O. Box to receive mail, for example. </a:t>
            </a:r>
          </a:p>
        </p:txBody>
      </p:sp>
      <p:sp>
        <p:nvSpPr>
          <p:cNvPr id="28" name="Text Placeholder 3">
            <a:extLst>
              <a:ext uri="{FF2B5EF4-FFF2-40B4-BE49-F238E27FC236}">
                <a16:creationId xmlns:a16="http://schemas.microsoft.com/office/drawing/2014/main" id="{189A20A5-7281-D504-399E-1DCC48DAE44B}"/>
              </a:ext>
            </a:extLst>
          </p:cNvPr>
          <p:cNvSpPr txBox="1">
            <a:spLocks/>
          </p:cNvSpPr>
          <p:nvPr/>
        </p:nvSpPr>
        <p:spPr>
          <a:xfrm>
            <a:off x="8913714" y="5329413"/>
            <a:ext cx="2718499" cy="19349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1400" b="1" dirty="0"/>
              <a:t>Planned college start date: </a:t>
            </a:r>
            <a:r>
              <a:rPr lang="en-US" sz="1400" dirty="0"/>
              <a:t>Most students will start in the fall after high school graduation.</a:t>
            </a:r>
          </a:p>
        </p:txBody>
      </p:sp>
      <p:pic>
        <p:nvPicPr>
          <p:cNvPr id="30" name="Picture 29" descr="A white line on a black background&#10;&#10;Description automatically generated">
            <a:extLst>
              <a:ext uri="{FF2B5EF4-FFF2-40B4-BE49-F238E27FC236}">
                <a16:creationId xmlns:a16="http://schemas.microsoft.com/office/drawing/2014/main" id="{62B7AA02-D3E7-B894-E09C-44D947085B1A}"/>
              </a:ext>
            </a:extLst>
          </p:cNvPr>
          <p:cNvPicPr>
            <a:picLocks noChangeAspect="1"/>
          </p:cNvPicPr>
          <p:nvPr/>
        </p:nvPicPr>
        <p:blipFill>
          <a:blip r:embed="rId8"/>
          <a:stretch>
            <a:fillRect/>
          </a:stretch>
        </p:blipFill>
        <p:spPr>
          <a:xfrm>
            <a:off x="686955" y="4537101"/>
            <a:ext cx="439882" cy="493830"/>
          </a:xfrm>
          <a:prstGeom prst="rect">
            <a:avLst/>
          </a:prstGeom>
        </p:spPr>
      </p:pic>
    </p:spTree>
    <p:extLst>
      <p:ext uri="{BB962C8B-B14F-4D97-AF65-F5344CB8AC3E}">
        <p14:creationId xmlns:p14="http://schemas.microsoft.com/office/powerpoint/2010/main" val="316417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623DC0-898C-C25A-F7FB-57B8F807D2AC}"/>
              </a:ext>
            </a:extLst>
          </p:cNvPr>
          <p:cNvSpPr>
            <a:spLocks noGrp="1"/>
          </p:cNvSpPr>
          <p:nvPr>
            <p:ph type="body" sz="quarter" idx="12"/>
          </p:nvPr>
        </p:nvSpPr>
        <p:spPr>
          <a:xfrm>
            <a:off x="505010" y="3283369"/>
            <a:ext cx="4576037" cy="1165948"/>
          </a:xfrm>
        </p:spPr>
        <p:txBody>
          <a:bodyPr/>
          <a:lstStyle/>
          <a:p>
            <a:r>
              <a:rPr lang="en-US" dirty="0"/>
              <a:t>CREATING AN ACCOUNT</a:t>
            </a:r>
          </a:p>
        </p:txBody>
      </p:sp>
      <p:sp>
        <p:nvSpPr>
          <p:cNvPr id="3" name="Text Placeholder 2">
            <a:extLst>
              <a:ext uri="{FF2B5EF4-FFF2-40B4-BE49-F238E27FC236}">
                <a16:creationId xmlns:a16="http://schemas.microsoft.com/office/drawing/2014/main" id="{4B0ACD2B-686A-9F09-2255-4BB2E48A7D89}"/>
              </a:ext>
            </a:extLst>
          </p:cNvPr>
          <p:cNvSpPr>
            <a:spLocks noGrp="1"/>
          </p:cNvSpPr>
          <p:nvPr>
            <p:ph type="body" sz="quarter" idx="11"/>
          </p:nvPr>
        </p:nvSpPr>
        <p:spPr>
          <a:xfrm>
            <a:off x="501507" y="4799565"/>
            <a:ext cx="4881198" cy="1702836"/>
          </a:xfrm>
        </p:spPr>
        <p:txBody>
          <a:bodyPr/>
          <a:lstStyle/>
          <a:p>
            <a:pPr>
              <a:lnSpc>
                <a:spcPct val="100000"/>
              </a:lnSpc>
              <a:spcBef>
                <a:spcPts val="1200"/>
              </a:spcBef>
            </a:pPr>
            <a:r>
              <a:rPr lang="en-US" dirty="0"/>
              <a:t>When you are ready to apply, you’ll start an account, which is where you will be asked to provide most of the things previously mentioned. </a:t>
            </a:r>
          </a:p>
          <a:p>
            <a:pPr>
              <a:lnSpc>
                <a:spcPct val="100000"/>
              </a:lnSpc>
              <a:spcBef>
                <a:spcPts val="1200"/>
              </a:spcBef>
            </a:pPr>
            <a:r>
              <a:rPr lang="en-US" dirty="0"/>
              <a:t>Be sure to use your legal name, as it appears on your school documents and SAT/ACT score transcripts, as this will make it easier to get your records connected. </a:t>
            </a:r>
          </a:p>
        </p:txBody>
      </p:sp>
      <p:sp>
        <p:nvSpPr>
          <p:cNvPr id="4" name="Text Placeholder 3">
            <a:extLst>
              <a:ext uri="{FF2B5EF4-FFF2-40B4-BE49-F238E27FC236}">
                <a16:creationId xmlns:a16="http://schemas.microsoft.com/office/drawing/2014/main" id="{83292ED0-ABCE-400D-7A41-51A991109CB6}"/>
              </a:ext>
            </a:extLst>
          </p:cNvPr>
          <p:cNvSpPr>
            <a:spLocks noGrp="1"/>
          </p:cNvSpPr>
          <p:nvPr>
            <p:ph type="body" sz="quarter" idx="13"/>
          </p:nvPr>
        </p:nvSpPr>
        <p:spPr>
          <a:xfrm>
            <a:off x="6950603" y="3484145"/>
            <a:ext cx="4512391" cy="3259163"/>
          </a:xfrm>
        </p:spPr>
        <p:txBody>
          <a:bodyPr/>
          <a:lstStyle/>
          <a:p>
            <a:pPr marL="0" indent="0">
              <a:lnSpc>
                <a:spcPct val="100000"/>
              </a:lnSpc>
              <a:spcBef>
                <a:spcPts val="1200"/>
              </a:spcBef>
              <a:buNone/>
            </a:pPr>
            <a:r>
              <a:rPr lang="en-US" b="1" dirty="0"/>
              <a:t>STEPS</a:t>
            </a:r>
          </a:p>
          <a:p>
            <a:pPr marL="342900" indent="-342900">
              <a:lnSpc>
                <a:spcPct val="100000"/>
              </a:lnSpc>
              <a:spcBef>
                <a:spcPts val="1200"/>
              </a:spcBef>
              <a:buFont typeface="+mj-lt"/>
              <a:buAutoNum type="arabicPeriod"/>
            </a:pPr>
            <a:r>
              <a:rPr lang="en-US" dirty="0"/>
              <a:t>Enter basic student information</a:t>
            </a:r>
          </a:p>
          <a:p>
            <a:pPr marL="342900" indent="-342900">
              <a:lnSpc>
                <a:spcPct val="100000"/>
              </a:lnSpc>
              <a:spcBef>
                <a:spcPts val="1200"/>
              </a:spcBef>
              <a:buFont typeface="+mj-lt"/>
              <a:buAutoNum type="arabicPeriod"/>
            </a:pPr>
            <a:r>
              <a:rPr lang="en-US" dirty="0"/>
              <a:t>Enter your PERSONAL email address</a:t>
            </a:r>
          </a:p>
          <a:p>
            <a:pPr marL="342900" indent="-342900">
              <a:lnSpc>
                <a:spcPct val="100000"/>
              </a:lnSpc>
              <a:spcBef>
                <a:spcPts val="1200"/>
              </a:spcBef>
              <a:buFont typeface="+mj-lt"/>
              <a:buAutoNum type="arabicPeriod"/>
            </a:pPr>
            <a:r>
              <a:rPr lang="en-US" dirty="0"/>
              <a:t>Agree to the terms and conditions</a:t>
            </a:r>
          </a:p>
          <a:p>
            <a:pPr marL="342900" indent="-342900">
              <a:lnSpc>
                <a:spcPct val="100000"/>
              </a:lnSpc>
              <a:spcBef>
                <a:spcPts val="1200"/>
              </a:spcBef>
              <a:buFont typeface="+mj-lt"/>
              <a:buAutoNum type="arabicPeriod"/>
            </a:pPr>
            <a:r>
              <a:rPr lang="en-US" dirty="0"/>
              <a:t>Verify your email address </a:t>
            </a:r>
          </a:p>
          <a:p>
            <a:pPr marL="594360" lvl="1" indent="-228600">
              <a:lnSpc>
                <a:spcPct val="100000"/>
              </a:lnSpc>
              <a:spcBef>
                <a:spcPts val="1200"/>
              </a:spcBef>
              <a:buFont typeface="+mj-lt"/>
              <a:buAutoNum type="alphaLcPeriod"/>
            </a:pPr>
            <a:r>
              <a:rPr lang="en-US" sz="1200" dirty="0">
                <a:solidFill>
                  <a:schemeClr val="bg1"/>
                </a:solidFill>
              </a:rPr>
              <a:t>Login to the email you used to create your account and look for an email from </a:t>
            </a:r>
            <a:r>
              <a:rPr lang="en-US" sz="1200" dirty="0" err="1">
                <a:solidFill>
                  <a:schemeClr val="bg1"/>
                </a:solidFill>
              </a:rPr>
              <a:t>applyidaho@edu.idaho.gov</a:t>
            </a:r>
            <a:r>
              <a:rPr lang="en-US" sz="1200" dirty="0">
                <a:solidFill>
                  <a:schemeClr val="bg1"/>
                </a:solidFill>
              </a:rPr>
              <a:t> </a:t>
            </a:r>
          </a:p>
          <a:p>
            <a:pPr marL="594360" lvl="1" indent="-228600">
              <a:lnSpc>
                <a:spcPct val="100000"/>
              </a:lnSpc>
              <a:spcBef>
                <a:spcPts val="1200"/>
              </a:spcBef>
              <a:buFont typeface="+mj-lt"/>
              <a:buAutoNum type="alphaLcPeriod"/>
            </a:pPr>
            <a:r>
              <a:rPr lang="en-US" sz="1200" dirty="0">
                <a:solidFill>
                  <a:schemeClr val="bg1"/>
                </a:solidFill>
              </a:rPr>
              <a:t>Click on the verification link in that email.</a:t>
            </a:r>
          </a:p>
        </p:txBody>
      </p:sp>
    </p:spTree>
    <p:extLst>
      <p:ext uri="{BB962C8B-B14F-4D97-AF65-F5344CB8AC3E}">
        <p14:creationId xmlns:p14="http://schemas.microsoft.com/office/powerpoint/2010/main" val="223203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E32D2-9BF1-791E-EA82-DE47763AEB86}"/>
              </a:ext>
            </a:extLst>
          </p:cNvPr>
          <p:cNvSpPr>
            <a:spLocks noGrp="1"/>
          </p:cNvSpPr>
          <p:nvPr>
            <p:ph type="body" sz="quarter" idx="12"/>
          </p:nvPr>
        </p:nvSpPr>
        <p:spPr>
          <a:xfrm>
            <a:off x="538482" y="2531306"/>
            <a:ext cx="4617980" cy="1595120"/>
          </a:xfrm>
        </p:spPr>
        <p:txBody>
          <a:bodyPr/>
          <a:lstStyle/>
          <a:p>
            <a:r>
              <a:rPr lang="en-US" dirty="0"/>
              <a:t>YOU ARE READY TO APPLY!</a:t>
            </a:r>
          </a:p>
        </p:txBody>
      </p:sp>
      <p:sp>
        <p:nvSpPr>
          <p:cNvPr id="3" name="Text Placeholder 2">
            <a:extLst>
              <a:ext uri="{FF2B5EF4-FFF2-40B4-BE49-F238E27FC236}">
                <a16:creationId xmlns:a16="http://schemas.microsoft.com/office/drawing/2014/main" id="{CBD6DADD-2CC5-8617-F3D3-9C535CCE6F8B}"/>
              </a:ext>
            </a:extLst>
          </p:cNvPr>
          <p:cNvSpPr>
            <a:spLocks noGrp="1"/>
          </p:cNvSpPr>
          <p:nvPr>
            <p:ph type="body" sz="quarter" idx="11"/>
          </p:nvPr>
        </p:nvSpPr>
        <p:spPr>
          <a:xfrm>
            <a:off x="6723198" y="376022"/>
            <a:ext cx="5116869" cy="6147327"/>
          </a:xfrm>
        </p:spPr>
        <p:txBody>
          <a:bodyPr/>
          <a:lstStyle/>
          <a:p>
            <a:pPr>
              <a:lnSpc>
                <a:spcPct val="100000"/>
              </a:lnSpc>
              <a:spcBef>
                <a:spcPts val="0"/>
              </a:spcBef>
            </a:pPr>
            <a:r>
              <a:rPr lang="en-US" sz="1500" b="1" dirty="0"/>
              <a:t>There are six sections of the application:</a:t>
            </a:r>
          </a:p>
          <a:p>
            <a:pPr lvl="1">
              <a:lnSpc>
                <a:spcPct val="100000"/>
              </a:lnSpc>
              <a:spcBef>
                <a:spcPts val="0"/>
              </a:spcBef>
            </a:pPr>
            <a:endParaRPr lang="en-US" sz="1500" b="1" dirty="0"/>
          </a:p>
          <a:p>
            <a:pPr lvl="2">
              <a:lnSpc>
                <a:spcPct val="100000"/>
              </a:lnSpc>
              <a:spcBef>
                <a:spcPts val="0"/>
              </a:spcBef>
            </a:pPr>
            <a:r>
              <a:rPr lang="en-US" sz="1500" b="1" dirty="0"/>
              <a:t>PROFILE</a:t>
            </a:r>
          </a:p>
          <a:p>
            <a:pPr lvl="2">
              <a:lnSpc>
                <a:spcPct val="100000"/>
              </a:lnSpc>
              <a:spcBef>
                <a:spcPts val="0"/>
              </a:spcBef>
            </a:pPr>
            <a:r>
              <a:rPr lang="en-US" sz="1500" dirty="0"/>
              <a:t>More student information</a:t>
            </a:r>
          </a:p>
          <a:p>
            <a:pPr lvl="2">
              <a:lnSpc>
                <a:spcPct val="100000"/>
              </a:lnSpc>
              <a:spcBef>
                <a:spcPts val="0"/>
              </a:spcBef>
            </a:pPr>
            <a:endParaRPr lang="en-US" sz="1500" dirty="0"/>
          </a:p>
          <a:p>
            <a:pPr lvl="2">
              <a:lnSpc>
                <a:spcPct val="100000"/>
              </a:lnSpc>
              <a:spcBef>
                <a:spcPts val="0"/>
              </a:spcBef>
            </a:pPr>
            <a:r>
              <a:rPr lang="en-US" sz="1500" b="1" dirty="0"/>
              <a:t>EDUCATION</a:t>
            </a:r>
          </a:p>
          <a:p>
            <a:pPr lvl="2">
              <a:lnSpc>
                <a:spcPct val="100000"/>
              </a:lnSpc>
              <a:spcBef>
                <a:spcPts val="0"/>
              </a:spcBef>
            </a:pPr>
            <a:r>
              <a:rPr lang="en-US" sz="1500" dirty="0"/>
              <a:t>Questions about your high school and your          GPA &amp; ACT/SAT Test scores</a:t>
            </a:r>
          </a:p>
          <a:p>
            <a:pPr lvl="2">
              <a:lnSpc>
                <a:spcPct val="100000"/>
              </a:lnSpc>
              <a:spcBef>
                <a:spcPts val="0"/>
              </a:spcBef>
            </a:pPr>
            <a:endParaRPr lang="en-US" sz="1500" dirty="0"/>
          </a:p>
          <a:p>
            <a:pPr lvl="2">
              <a:lnSpc>
                <a:spcPct val="100000"/>
              </a:lnSpc>
              <a:spcBef>
                <a:spcPts val="0"/>
              </a:spcBef>
            </a:pPr>
            <a:r>
              <a:rPr lang="en-US" sz="1500" b="1" dirty="0"/>
              <a:t>FAMILY</a:t>
            </a:r>
          </a:p>
          <a:p>
            <a:pPr lvl="2">
              <a:lnSpc>
                <a:spcPct val="100000"/>
              </a:lnSpc>
              <a:spcBef>
                <a:spcPts val="0"/>
              </a:spcBef>
            </a:pPr>
            <a:r>
              <a:rPr lang="en-US" sz="1500" dirty="0"/>
              <a:t>Questions about your parent/guardian and their educational history</a:t>
            </a:r>
          </a:p>
          <a:p>
            <a:pPr lvl="2">
              <a:lnSpc>
                <a:spcPct val="100000"/>
              </a:lnSpc>
              <a:spcBef>
                <a:spcPts val="0"/>
              </a:spcBef>
            </a:pPr>
            <a:endParaRPr lang="en-US" sz="1500" dirty="0"/>
          </a:p>
          <a:p>
            <a:pPr lvl="2">
              <a:lnSpc>
                <a:spcPct val="100000"/>
              </a:lnSpc>
              <a:spcBef>
                <a:spcPts val="0"/>
              </a:spcBef>
            </a:pPr>
            <a:r>
              <a:rPr lang="en-US" sz="1500" b="1" dirty="0"/>
              <a:t>INSTITUTIONS/MAJORS</a:t>
            </a:r>
          </a:p>
          <a:p>
            <a:pPr lvl="2">
              <a:lnSpc>
                <a:spcPct val="100000"/>
              </a:lnSpc>
              <a:spcBef>
                <a:spcPts val="0"/>
              </a:spcBef>
            </a:pPr>
            <a:r>
              <a:rPr lang="en-US" sz="1500" dirty="0"/>
              <a:t>This is where you select the colleges and	 programs you want to apply to.</a:t>
            </a:r>
          </a:p>
          <a:p>
            <a:pPr lvl="2">
              <a:lnSpc>
                <a:spcPct val="100000"/>
              </a:lnSpc>
              <a:spcBef>
                <a:spcPts val="0"/>
              </a:spcBef>
            </a:pPr>
            <a:endParaRPr lang="en-US" sz="1500" dirty="0"/>
          </a:p>
          <a:p>
            <a:pPr lvl="2">
              <a:lnSpc>
                <a:spcPct val="100000"/>
              </a:lnSpc>
              <a:spcBef>
                <a:spcPts val="0"/>
              </a:spcBef>
            </a:pPr>
            <a:r>
              <a:rPr lang="en-US" sz="1500" b="1" dirty="0"/>
              <a:t>SUPPLEMENTAL QUESTIONS</a:t>
            </a:r>
          </a:p>
          <a:p>
            <a:pPr lvl="2">
              <a:lnSpc>
                <a:spcPct val="100000"/>
              </a:lnSpc>
              <a:spcBef>
                <a:spcPts val="0"/>
              </a:spcBef>
            </a:pPr>
            <a:r>
              <a:rPr lang="en-US" sz="1500" dirty="0"/>
              <a:t>Some institutions need to get additional details to process your application. Most of these questions are not required but you are highly encouraged to fill it out.</a:t>
            </a:r>
          </a:p>
          <a:p>
            <a:pPr lvl="2">
              <a:lnSpc>
                <a:spcPct val="100000"/>
              </a:lnSpc>
              <a:spcBef>
                <a:spcPts val="0"/>
              </a:spcBef>
            </a:pPr>
            <a:endParaRPr lang="en-US" sz="1500" dirty="0"/>
          </a:p>
          <a:p>
            <a:pPr lvl="2">
              <a:lnSpc>
                <a:spcPct val="100000"/>
              </a:lnSpc>
              <a:spcBef>
                <a:spcPts val="0"/>
              </a:spcBef>
            </a:pPr>
            <a:r>
              <a:rPr lang="en-US" sz="1500" b="1" dirty="0"/>
              <a:t>APPLICATION SUMMARY</a:t>
            </a:r>
          </a:p>
          <a:p>
            <a:pPr lvl="2">
              <a:lnSpc>
                <a:spcPct val="100000"/>
              </a:lnSpc>
              <a:spcBef>
                <a:spcPts val="0"/>
              </a:spcBef>
            </a:pPr>
            <a:r>
              <a:rPr lang="en-US" sz="1500" dirty="0"/>
              <a:t>Check all your answers to make sure you have completed everything.</a:t>
            </a:r>
          </a:p>
          <a:p>
            <a:pPr>
              <a:lnSpc>
                <a:spcPct val="100000"/>
              </a:lnSpc>
              <a:spcBef>
                <a:spcPts val="0"/>
              </a:spcBef>
            </a:pPr>
            <a:endParaRPr lang="en-US" sz="1500" dirty="0"/>
          </a:p>
        </p:txBody>
      </p:sp>
      <p:pic>
        <p:nvPicPr>
          <p:cNvPr id="5" name="Picture 4" descr="A yellow and black sign with text&#10;&#10;Description automatically generated">
            <a:extLst>
              <a:ext uri="{FF2B5EF4-FFF2-40B4-BE49-F238E27FC236}">
                <a16:creationId xmlns:a16="http://schemas.microsoft.com/office/drawing/2014/main" id="{467C3EED-1EEE-5530-57F2-8F33F370281F}"/>
              </a:ext>
            </a:extLst>
          </p:cNvPr>
          <p:cNvPicPr>
            <a:picLocks noChangeAspect="1"/>
          </p:cNvPicPr>
          <p:nvPr/>
        </p:nvPicPr>
        <p:blipFill>
          <a:blip r:embed="rId3"/>
          <a:stretch>
            <a:fillRect/>
          </a:stretch>
        </p:blipFill>
        <p:spPr>
          <a:xfrm>
            <a:off x="6711871" y="886803"/>
            <a:ext cx="691979" cy="457200"/>
          </a:xfrm>
          <a:prstGeom prst="rect">
            <a:avLst/>
          </a:prstGeom>
        </p:spPr>
      </p:pic>
      <p:pic>
        <p:nvPicPr>
          <p:cNvPr id="8" name="Picture 7" descr="A yellow graduation cap on a black background&#10;&#10;Description automatically generated">
            <a:extLst>
              <a:ext uri="{FF2B5EF4-FFF2-40B4-BE49-F238E27FC236}">
                <a16:creationId xmlns:a16="http://schemas.microsoft.com/office/drawing/2014/main" id="{426CC612-EB43-B508-E452-86C02EAD7F9A}"/>
              </a:ext>
            </a:extLst>
          </p:cNvPr>
          <p:cNvPicPr>
            <a:picLocks noChangeAspect="1"/>
          </p:cNvPicPr>
          <p:nvPr/>
        </p:nvPicPr>
        <p:blipFill>
          <a:blip r:embed="rId4"/>
          <a:stretch>
            <a:fillRect/>
          </a:stretch>
        </p:blipFill>
        <p:spPr>
          <a:xfrm>
            <a:off x="6713782" y="1663408"/>
            <a:ext cx="688157" cy="457200"/>
          </a:xfrm>
          <a:prstGeom prst="rect">
            <a:avLst/>
          </a:prstGeom>
        </p:spPr>
      </p:pic>
      <p:pic>
        <p:nvPicPr>
          <p:cNvPr id="11" name="Picture 10" descr="A yellow line drawing of a building and a book&#10;&#10;Description automatically generated">
            <a:extLst>
              <a:ext uri="{FF2B5EF4-FFF2-40B4-BE49-F238E27FC236}">
                <a16:creationId xmlns:a16="http://schemas.microsoft.com/office/drawing/2014/main" id="{716A79A3-97B8-B428-92DD-CDE5789BCA7B}"/>
              </a:ext>
            </a:extLst>
          </p:cNvPr>
          <p:cNvPicPr>
            <a:picLocks noChangeAspect="1"/>
          </p:cNvPicPr>
          <p:nvPr/>
        </p:nvPicPr>
        <p:blipFill>
          <a:blip r:embed="rId5"/>
          <a:stretch>
            <a:fillRect/>
          </a:stretch>
        </p:blipFill>
        <p:spPr>
          <a:xfrm>
            <a:off x="6734787" y="3421928"/>
            <a:ext cx="646147" cy="640080"/>
          </a:xfrm>
          <a:prstGeom prst="rect">
            <a:avLst/>
          </a:prstGeom>
        </p:spPr>
      </p:pic>
      <p:pic>
        <p:nvPicPr>
          <p:cNvPr id="13" name="Picture 12" descr="A yellow question mark in a circle&#10;&#10;Description automatically generated">
            <a:extLst>
              <a:ext uri="{FF2B5EF4-FFF2-40B4-BE49-F238E27FC236}">
                <a16:creationId xmlns:a16="http://schemas.microsoft.com/office/drawing/2014/main" id="{776F446A-0CE9-0BCF-11AE-633165A9CCEB}"/>
              </a:ext>
            </a:extLst>
          </p:cNvPr>
          <p:cNvPicPr>
            <a:picLocks noChangeAspect="1"/>
          </p:cNvPicPr>
          <p:nvPr/>
        </p:nvPicPr>
        <p:blipFill>
          <a:blip r:embed="rId6"/>
          <a:stretch>
            <a:fillRect/>
          </a:stretch>
        </p:blipFill>
        <p:spPr>
          <a:xfrm>
            <a:off x="6783540" y="4604592"/>
            <a:ext cx="548640" cy="548640"/>
          </a:xfrm>
          <a:prstGeom prst="rect">
            <a:avLst/>
          </a:prstGeom>
        </p:spPr>
      </p:pic>
      <p:pic>
        <p:nvPicPr>
          <p:cNvPr id="15" name="Picture 14" descr="A yellow tick in a circle&#10;&#10;Description automatically generated">
            <a:extLst>
              <a:ext uri="{FF2B5EF4-FFF2-40B4-BE49-F238E27FC236}">
                <a16:creationId xmlns:a16="http://schemas.microsoft.com/office/drawing/2014/main" id="{4FF7C424-1397-1F52-F3CB-4188F3BE99D7}"/>
              </a:ext>
            </a:extLst>
          </p:cNvPr>
          <p:cNvPicPr>
            <a:picLocks noChangeAspect="1"/>
          </p:cNvPicPr>
          <p:nvPr/>
        </p:nvPicPr>
        <p:blipFill>
          <a:blip r:embed="rId7"/>
          <a:stretch>
            <a:fillRect/>
          </a:stretch>
        </p:blipFill>
        <p:spPr>
          <a:xfrm>
            <a:off x="6783540" y="5735807"/>
            <a:ext cx="548640" cy="548640"/>
          </a:xfrm>
          <a:prstGeom prst="rect">
            <a:avLst/>
          </a:prstGeom>
        </p:spPr>
      </p:pic>
      <p:pic>
        <p:nvPicPr>
          <p:cNvPr id="17" name="Picture 16" descr="A group of yellow circles&#10;&#10;Description automatically generated">
            <a:extLst>
              <a:ext uri="{FF2B5EF4-FFF2-40B4-BE49-F238E27FC236}">
                <a16:creationId xmlns:a16="http://schemas.microsoft.com/office/drawing/2014/main" id="{B8346956-6561-81BC-9A58-456DBC3E1AD0}"/>
              </a:ext>
            </a:extLst>
          </p:cNvPr>
          <p:cNvPicPr>
            <a:picLocks noChangeAspect="1"/>
          </p:cNvPicPr>
          <p:nvPr/>
        </p:nvPicPr>
        <p:blipFill>
          <a:blip r:embed="rId8"/>
          <a:stretch>
            <a:fillRect/>
          </a:stretch>
        </p:blipFill>
        <p:spPr>
          <a:xfrm>
            <a:off x="6632518" y="2606246"/>
            <a:ext cx="850685" cy="411480"/>
          </a:xfrm>
          <a:prstGeom prst="rect">
            <a:avLst/>
          </a:prstGeom>
        </p:spPr>
      </p:pic>
    </p:spTree>
    <p:extLst>
      <p:ext uri="{BB962C8B-B14F-4D97-AF65-F5344CB8AC3E}">
        <p14:creationId xmlns:p14="http://schemas.microsoft.com/office/powerpoint/2010/main" val="344383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E32D2-9BF1-791E-EA82-DE47763AEB86}"/>
              </a:ext>
            </a:extLst>
          </p:cNvPr>
          <p:cNvSpPr>
            <a:spLocks noGrp="1"/>
          </p:cNvSpPr>
          <p:nvPr>
            <p:ph type="body" sz="quarter" idx="12"/>
          </p:nvPr>
        </p:nvSpPr>
        <p:spPr>
          <a:xfrm>
            <a:off x="538482" y="2531306"/>
            <a:ext cx="4617980" cy="1595120"/>
          </a:xfrm>
        </p:spPr>
        <p:txBody>
          <a:bodyPr/>
          <a:lstStyle/>
          <a:p>
            <a:r>
              <a:rPr lang="en-US" sz="3000" dirty="0"/>
              <a:t>INSTITUTION-SPECIFIC SUPPLEMENTAL QUESTIONS</a:t>
            </a:r>
          </a:p>
        </p:txBody>
      </p:sp>
      <p:sp>
        <p:nvSpPr>
          <p:cNvPr id="6" name="Text Placeholder 5">
            <a:extLst>
              <a:ext uri="{FF2B5EF4-FFF2-40B4-BE49-F238E27FC236}">
                <a16:creationId xmlns:a16="http://schemas.microsoft.com/office/drawing/2014/main" id="{3BF9202A-BDC7-6EB6-DA1F-D96CA2B15269}"/>
              </a:ext>
            </a:extLst>
          </p:cNvPr>
          <p:cNvSpPr>
            <a:spLocks noGrp="1"/>
          </p:cNvSpPr>
          <p:nvPr>
            <p:ph type="body" sz="quarter" idx="11"/>
          </p:nvPr>
        </p:nvSpPr>
        <p:spPr>
          <a:xfrm>
            <a:off x="548640" y="4561523"/>
            <a:ext cx="4711517" cy="1879917"/>
          </a:xfrm>
        </p:spPr>
        <p:txBody>
          <a:bodyPr/>
          <a:lstStyle/>
          <a:p>
            <a:pPr>
              <a:lnSpc>
                <a:spcPct val="100000"/>
              </a:lnSpc>
              <a:spcBef>
                <a:spcPts val="1200"/>
              </a:spcBef>
            </a:pPr>
            <a:r>
              <a:rPr lang="en-US" sz="1500" dirty="0"/>
              <a:t>While most of these questions are optional, students are encouraged to answer them, as schools use answers to match you with resources like housing and scholarships.</a:t>
            </a:r>
          </a:p>
          <a:p>
            <a:pPr>
              <a:lnSpc>
                <a:spcPct val="100000"/>
              </a:lnSpc>
              <a:spcBef>
                <a:spcPts val="1200"/>
              </a:spcBef>
            </a:pPr>
            <a:r>
              <a:rPr lang="en-US" sz="1500" dirty="0"/>
              <a:t>Depending on your GPA and the institutions you are applying to, there may be some questions you must answer before you can submit your application.</a:t>
            </a:r>
          </a:p>
        </p:txBody>
      </p:sp>
      <p:sp>
        <p:nvSpPr>
          <p:cNvPr id="9" name="TextBox 8">
            <a:extLst>
              <a:ext uri="{FF2B5EF4-FFF2-40B4-BE49-F238E27FC236}">
                <a16:creationId xmlns:a16="http://schemas.microsoft.com/office/drawing/2014/main" id="{E73E0DB0-03DB-073C-3D56-552E6F19AF08}"/>
              </a:ext>
            </a:extLst>
          </p:cNvPr>
          <p:cNvSpPr txBox="1"/>
          <p:nvPr/>
        </p:nvSpPr>
        <p:spPr>
          <a:xfrm>
            <a:off x="6528062" y="358467"/>
            <a:ext cx="5198882" cy="784830"/>
          </a:xfrm>
          <a:prstGeom prst="rect">
            <a:avLst/>
          </a:prstGeom>
          <a:noFill/>
        </p:spPr>
        <p:txBody>
          <a:bodyPr wrap="square">
            <a:spAutoFit/>
          </a:bodyPr>
          <a:lstStyle/>
          <a:p>
            <a:r>
              <a:rPr lang="en-US" sz="1500" dirty="0"/>
              <a:t>To prepare to answer these questions, download the Apply Idaho Flyer for supplemental questions, so you can see all of them in advance.</a:t>
            </a:r>
          </a:p>
        </p:txBody>
      </p:sp>
      <p:sp>
        <p:nvSpPr>
          <p:cNvPr id="12" name="TextBox 11">
            <a:extLst>
              <a:ext uri="{FF2B5EF4-FFF2-40B4-BE49-F238E27FC236}">
                <a16:creationId xmlns:a16="http://schemas.microsoft.com/office/drawing/2014/main" id="{D864A0CB-7C43-EB88-6672-7B41AE755466}"/>
              </a:ext>
            </a:extLst>
          </p:cNvPr>
          <p:cNvSpPr txBox="1"/>
          <p:nvPr/>
        </p:nvSpPr>
        <p:spPr>
          <a:xfrm>
            <a:off x="7772399" y="5841964"/>
            <a:ext cx="3690594" cy="461665"/>
          </a:xfrm>
          <a:prstGeom prst="rect">
            <a:avLst/>
          </a:prstGeom>
          <a:noFill/>
        </p:spPr>
        <p:txBody>
          <a:bodyPr wrap="square">
            <a:spAutoFit/>
          </a:bodyPr>
          <a:lstStyle/>
          <a:p>
            <a:r>
              <a:rPr lang="en-US" sz="1200" u="sng" dirty="0">
                <a:solidFill>
                  <a:schemeClr val="bg1">
                    <a:lumMod val="50000"/>
                  </a:schemeClr>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https://nextsteps.idaho.gov/assets/uploads/2023/09/ApplyIdahoEssayQuestionFactSheet-2023.pdf</a:t>
            </a:r>
            <a:r>
              <a:rPr lang="en-US" sz="1200" dirty="0">
                <a:solidFill>
                  <a:schemeClr val="bg1">
                    <a:lumMod val="50000"/>
                  </a:schemeClr>
                </a:solidFill>
                <a:effectLst/>
                <a:latin typeface="Arial" panose="020B0604020202020204" pitchFamily="34" charset="0"/>
                <a:ea typeface="Aptos" panose="020B0004020202020204" pitchFamily="34" charset="0"/>
                <a:cs typeface="Arial" panose="020B0604020202020204" pitchFamily="34" charset="0"/>
              </a:rPr>
              <a:t> </a:t>
            </a:r>
            <a:endParaRPr 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15" descr="A qr code on a white background&#10;&#10;Description automatically generated">
            <a:extLst>
              <a:ext uri="{FF2B5EF4-FFF2-40B4-BE49-F238E27FC236}">
                <a16:creationId xmlns:a16="http://schemas.microsoft.com/office/drawing/2014/main" id="{A1E78E72-90DB-8C0E-B759-5923B343A2E3}"/>
              </a:ext>
            </a:extLst>
          </p:cNvPr>
          <p:cNvPicPr>
            <a:picLocks noChangeAspect="1"/>
          </p:cNvPicPr>
          <p:nvPr/>
        </p:nvPicPr>
        <p:blipFill>
          <a:blip r:embed="rId4"/>
          <a:stretch>
            <a:fillRect/>
          </a:stretch>
        </p:blipFill>
        <p:spPr>
          <a:xfrm>
            <a:off x="6627044" y="5590881"/>
            <a:ext cx="996492" cy="996492"/>
          </a:xfrm>
          <a:prstGeom prst="rect">
            <a:avLst/>
          </a:prstGeom>
        </p:spPr>
      </p:pic>
      <p:grpSp>
        <p:nvGrpSpPr>
          <p:cNvPr id="26" name="Group 25">
            <a:extLst>
              <a:ext uri="{FF2B5EF4-FFF2-40B4-BE49-F238E27FC236}">
                <a16:creationId xmlns:a16="http://schemas.microsoft.com/office/drawing/2014/main" id="{86CB0297-5DDD-D6C0-D5A2-D0D0490EEF2A}"/>
              </a:ext>
            </a:extLst>
          </p:cNvPr>
          <p:cNvGrpSpPr/>
          <p:nvPr/>
        </p:nvGrpSpPr>
        <p:grpSpPr>
          <a:xfrm>
            <a:off x="6608190" y="1451915"/>
            <a:ext cx="5028552" cy="3869516"/>
            <a:chOff x="1828153" y="-160255"/>
            <a:chExt cx="9120432" cy="7018255"/>
          </a:xfrm>
        </p:grpSpPr>
        <p:pic>
          <p:nvPicPr>
            <p:cNvPr id="25" name="Picture 24" descr="A close-up of a application&#10;&#10;Description automatically generated">
              <a:extLst>
                <a:ext uri="{FF2B5EF4-FFF2-40B4-BE49-F238E27FC236}">
                  <a16:creationId xmlns:a16="http://schemas.microsoft.com/office/drawing/2014/main" id="{8AE29788-8081-3EDA-B7AB-61BBF87EF35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76185" y="852055"/>
              <a:ext cx="7772400" cy="6005945"/>
            </a:xfrm>
            <a:prstGeom prst="rect">
              <a:avLst/>
            </a:prstGeom>
            <a:ln>
              <a:solidFill>
                <a:schemeClr val="bg1">
                  <a:lumMod val="95000"/>
                </a:schemeClr>
              </a:solidFill>
            </a:ln>
            <a:effectLst>
              <a:outerShdw blurRad="152400" dist="38100" dir="2700000" algn="tl" rotWithShape="0">
                <a:prstClr val="black">
                  <a:alpha val="10000"/>
                </a:prstClr>
              </a:outerShdw>
            </a:effectLst>
          </p:spPr>
        </p:pic>
        <p:pic>
          <p:nvPicPr>
            <p:cNvPr id="23" name="Picture 22" descr="A close-up of a questionnaire&#10;&#10;Description automatically generated">
              <a:extLst>
                <a:ext uri="{FF2B5EF4-FFF2-40B4-BE49-F238E27FC236}">
                  <a16:creationId xmlns:a16="http://schemas.microsoft.com/office/drawing/2014/main" id="{F96E905F-24FB-6DCB-C8E4-E5223ADAEB7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28153" y="-160255"/>
              <a:ext cx="7772400" cy="6005945"/>
            </a:xfrm>
            <a:prstGeom prst="rect">
              <a:avLst/>
            </a:prstGeom>
            <a:ln>
              <a:solidFill>
                <a:schemeClr val="bg1">
                  <a:lumMod val="95000"/>
                </a:schemeClr>
              </a:solidFill>
            </a:ln>
            <a:effectLst>
              <a:outerShdw blurRad="152400" dist="38100" dir="2700000" algn="tl" rotWithShape="0">
                <a:prstClr val="black">
                  <a:alpha val="10000"/>
                </a:prstClr>
              </a:outerShdw>
            </a:effectLst>
          </p:spPr>
        </p:pic>
      </p:grpSp>
    </p:spTree>
    <p:extLst>
      <p:ext uri="{BB962C8B-B14F-4D97-AF65-F5344CB8AC3E}">
        <p14:creationId xmlns:p14="http://schemas.microsoft.com/office/powerpoint/2010/main" val="630774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86495-E194-944A-0E7A-49EB81374608}"/>
              </a:ext>
            </a:extLst>
          </p:cNvPr>
          <p:cNvSpPr>
            <a:spLocks noGrp="1"/>
          </p:cNvSpPr>
          <p:nvPr>
            <p:ph type="body" sz="quarter" idx="12"/>
          </p:nvPr>
        </p:nvSpPr>
        <p:spPr/>
        <p:txBody>
          <a:bodyPr/>
          <a:lstStyle/>
          <a:p>
            <a:r>
              <a:rPr lang="en-US" sz="4800" dirty="0"/>
              <a:t>SUBMIT!</a:t>
            </a:r>
          </a:p>
        </p:txBody>
      </p:sp>
      <p:sp>
        <p:nvSpPr>
          <p:cNvPr id="3" name="Text Placeholder 2">
            <a:extLst>
              <a:ext uri="{FF2B5EF4-FFF2-40B4-BE49-F238E27FC236}">
                <a16:creationId xmlns:a16="http://schemas.microsoft.com/office/drawing/2014/main" id="{878E112D-2804-57B0-66DA-F84D02FFEF20}"/>
              </a:ext>
            </a:extLst>
          </p:cNvPr>
          <p:cNvSpPr>
            <a:spLocks noGrp="1"/>
          </p:cNvSpPr>
          <p:nvPr>
            <p:ph type="body" sz="quarter" idx="11"/>
          </p:nvPr>
        </p:nvSpPr>
        <p:spPr>
          <a:xfrm>
            <a:off x="548640" y="4561523"/>
            <a:ext cx="4296737" cy="1879917"/>
          </a:xfrm>
        </p:spPr>
        <p:txBody>
          <a:bodyPr/>
          <a:lstStyle/>
          <a:p>
            <a:r>
              <a:rPr lang="en-US" dirty="0"/>
              <a:t>Once you’re reviewed your application summary page and are satisfied with your answers, click the submit button. </a:t>
            </a:r>
          </a:p>
        </p:txBody>
      </p:sp>
      <p:sp>
        <p:nvSpPr>
          <p:cNvPr id="4" name="Picture Placeholder 3">
            <a:extLst>
              <a:ext uri="{FF2B5EF4-FFF2-40B4-BE49-F238E27FC236}">
                <a16:creationId xmlns:a16="http://schemas.microsoft.com/office/drawing/2014/main" id="{43D31103-C912-81D9-73AE-C3AE53B875E1}"/>
              </a:ext>
            </a:extLst>
          </p:cNvPr>
          <p:cNvSpPr>
            <a:spLocks noGrp="1"/>
          </p:cNvSpPr>
          <p:nvPr>
            <p:ph type="pic" sz="quarter" idx="13"/>
          </p:nvPr>
        </p:nvSpPr>
        <p:spPr>
          <a:xfrm>
            <a:off x="6727917" y="609600"/>
            <a:ext cx="4801064" cy="4443167"/>
          </a:xfrm>
        </p:spPr>
        <p:txBody>
          <a:bodyPr/>
          <a:lstStyle/>
          <a:p>
            <a:endParaRPr lang="en-US"/>
          </a:p>
        </p:txBody>
      </p:sp>
      <p:sp>
        <p:nvSpPr>
          <p:cNvPr id="8" name="TextBox 7">
            <a:extLst>
              <a:ext uri="{FF2B5EF4-FFF2-40B4-BE49-F238E27FC236}">
                <a16:creationId xmlns:a16="http://schemas.microsoft.com/office/drawing/2014/main" id="{CC22EF0C-2801-6D9F-5078-10B30B19316B}"/>
              </a:ext>
            </a:extLst>
          </p:cNvPr>
          <p:cNvSpPr txBox="1"/>
          <p:nvPr/>
        </p:nvSpPr>
        <p:spPr>
          <a:xfrm>
            <a:off x="7145517" y="5505254"/>
            <a:ext cx="4232635" cy="646331"/>
          </a:xfrm>
          <a:prstGeom prst="rect">
            <a:avLst/>
          </a:prstGeom>
          <a:noFill/>
        </p:spPr>
        <p:txBody>
          <a:bodyPr wrap="square" rtlCol="0">
            <a:spAutoFit/>
          </a:bodyPr>
          <a:lstStyle/>
          <a:p>
            <a:r>
              <a:rPr lang="en-US" sz="1200" b="1"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Note: </a:t>
            </a:r>
            <a:r>
              <a:rPr lang="en-US" sz="1200"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you can return to your application to add additional colleges, even after it is submitted. Make sure to return to this page and click “Resubmit”</a:t>
            </a:r>
            <a:r>
              <a:rPr lang="en-US" sz="1200" dirty="0">
                <a:effectLst/>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627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fd3631-cb66-4a9a-8540-b76472768eac">
      <Terms xmlns="http://schemas.microsoft.com/office/infopath/2007/PartnerControls"/>
    </lcf76f155ced4ddcb4097134ff3c332f>
    <TaxCatchAll xmlns="ade8cbd1-f347-45e1-9449-447a4f9554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B92DBC9D9CF64CB6BA90C05495734C" ma:contentTypeVersion="11" ma:contentTypeDescription="Create a new document." ma:contentTypeScope="" ma:versionID="17f85e223dbb8567b303ca8c43e374bf">
  <xsd:schema xmlns:xsd="http://www.w3.org/2001/XMLSchema" xmlns:xs="http://www.w3.org/2001/XMLSchema" xmlns:p="http://schemas.microsoft.com/office/2006/metadata/properties" xmlns:ns2="0dfd3631-cb66-4a9a-8540-b76472768eac" xmlns:ns3="ade8cbd1-f347-45e1-9449-447a4f955431" targetNamespace="http://schemas.microsoft.com/office/2006/metadata/properties" ma:root="true" ma:fieldsID="b5712b901ec440cf25313cb23f88e5c2" ns2:_="" ns3:_="">
    <xsd:import namespace="0dfd3631-cb66-4a9a-8540-b76472768eac"/>
    <xsd:import namespace="ade8cbd1-f347-45e1-9449-447a4f9554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fd3631-cb66-4a9a-8540-b76472768e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3a56bb-598c-4665-8db4-1c64969b827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e8cbd1-f347-45e1-9449-447a4f95543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a643cb-f558-42b0-8c88-8d9b01f6a1ff}" ma:internalName="TaxCatchAll" ma:showField="CatchAllData" ma:web="ade8cbd1-f347-45e1-9449-447a4f9554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8BE2EB-20EB-40C6-AB63-0CCCE3E64BF7}">
  <ds:schemaRefs>
    <ds:schemaRef ds:uri="http://schemas.microsoft.com/office/2006/metadata/properties"/>
    <ds:schemaRef ds:uri="http://schemas.microsoft.com/office/infopath/2007/PartnerControls"/>
    <ds:schemaRef ds:uri="0dfd3631-cb66-4a9a-8540-b76472768eac"/>
    <ds:schemaRef ds:uri="ade8cbd1-f347-45e1-9449-447a4f955431"/>
  </ds:schemaRefs>
</ds:datastoreItem>
</file>

<file path=customXml/itemProps2.xml><?xml version="1.0" encoding="utf-8"?>
<ds:datastoreItem xmlns:ds="http://schemas.openxmlformats.org/officeDocument/2006/customXml" ds:itemID="{231B7294-C10E-4F55-9547-725EA90AD092}">
  <ds:schemaRefs>
    <ds:schemaRef ds:uri="http://schemas.microsoft.com/sharepoint/v3/contenttype/forms"/>
  </ds:schemaRefs>
</ds:datastoreItem>
</file>

<file path=customXml/itemProps3.xml><?xml version="1.0" encoding="utf-8"?>
<ds:datastoreItem xmlns:ds="http://schemas.openxmlformats.org/officeDocument/2006/customXml" ds:itemID="{5918B82B-571A-461E-A191-7C9E6B1D1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fd3631-cb66-4a9a-8540-b76472768eac"/>
    <ds:schemaRef ds:uri="ade8cbd1-f347-45e1-9449-447a4f955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1678</TotalTime>
  <Words>776</Words>
  <Application>Microsoft Office PowerPoint</Application>
  <PresentationFormat>Widescreen</PresentationFormat>
  <Paragraphs>69</Paragraphs>
  <Slides>11</Slides>
  <Notes>5</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Haugen</dc:creator>
  <cp:lastModifiedBy>Barbara Haugen</cp:lastModifiedBy>
  <cp:revision>7</cp:revision>
  <dcterms:created xsi:type="dcterms:W3CDTF">2024-07-30T18:17:32Z</dcterms:created>
  <dcterms:modified xsi:type="dcterms:W3CDTF">2024-08-27T18:23:52Z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0x01010048B92DBC9D9CF64CB6BA90C05495734C</vt:lpwstr>
  </property>
</Properties>
</file>