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2" r:id="rId4"/>
  </p:sldMasterIdLst>
  <p:notesMasterIdLst>
    <p:notesMasterId r:id="rId20"/>
  </p:notesMasterIdLst>
  <p:sldIdLst>
    <p:sldId id="257" r:id="rId5"/>
    <p:sldId id="264" r:id="rId6"/>
    <p:sldId id="259" r:id="rId7"/>
    <p:sldId id="265" r:id="rId8"/>
    <p:sldId id="266" r:id="rId9"/>
    <p:sldId id="267" r:id="rId10"/>
    <p:sldId id="268" r:id="rId11"/>
    <p:sldId id="269" r:id="rId12"/>
    <p:sldId id="270" r:id="rId13"/>
    <p:sldId id="272" r:id="rId14"/>
    <p:sldId id="273" r:id="rId15"/>
    <p:sldId id="274" r:id="rId16"/>
    <p:sldId id="275" r:id="rId17"/>
    <p:sldId id="276" r:id="rId18"/>
    <p:sldId id="277"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3BC"/>
    <a:srgbClr val="3C5961"/>
    <a:srgbClr val="EE5934"/>
    <a:srgbClr val="464646"/>
    <a:srgbClr val="FAAF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735040F-A25D-486A-9074-4E6617A9A86F}" v="4" dt="2022-07-19T19:13:42.8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9" d="100"/>
          <a:sy n="69" d="100"/>
        </p:scale>
        <p:origin x="90" y="7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lsey Laven" userId="S::kelsey.laven@cte.idaho.gov::594c705a-352e-4ea3-bf3f-ebe59960e6da" providerId="AD" clId="Web-{EA0B857E-E2E4-49EB-A3C4-9515AC5BE47C}"/>
    <pc:docChg chg="modSld">
      <pc:chgData name="Kelsey Laven" userId="S::kelsey.laven@cte.idaho.gov::594c705a-352e-4ea3-bf3f-ebe59960e6da" providerId="AD" clId="Web-{EA0B857E-E2E4-49EB-A3C4-9515AC5BE47C}" dt="2022-06-23T20:18:01.203" v="2" actId="20577"/>
      <pc:docMkLst>
        <pc:docMk/>
      </pc:docMkLst>
      <pc:sldChg chg="modSp">
        <pc:chgData name="Kelsey Laven" userId="S::kelsey.laven@cte.idaho.gov::594c705a-352e-4ea3-bf3f-ebe59960e6da" providerId="AD" clId="Web-{EA0B857E-E2E4-49EB-A3C4-9515AC5BE47C}" dt="2022-06-23T20:18:01.203" v="2" actId="20577"/>
        <pc:sldMkLst>
          <pc:docMk/>
          <pc:sldMk cId="3197415440" sldId="264"/>
        </pc:sldMkLst>
        <pc:spChg chg="mod">
          <ac:chgData name="Kelsey Laven" userId="S::kelsey.laven@cte.idaho.gov::594c705a-352e-4ea3-bf3f-ebe59960e6da" providerId="AD" clId="Web-{EA0B857E-E2E4-49EB-A3C4-9515AC5BE47C}" dt="2022-06-23T20:18:01.203" v="2" actId="20577"/>
          <ac:spMkLst>
            <pc:docMk/>
            <pc:sldMk cId="3197415440" sldId="264"/>
            <ac:spMk id="4" creationId="{1D608D20-DAC5-4ABF-B241-0AFC055ECADA}"/>
          </ac:spMkLst>
        </pc:spChg>
      </pc:sldChg>
    </pc:docChg>
  </pc:docChgLst>
  <pc:docChgLst>
    <pc:chgData name="Kelsey Laven" userId="594c705a-352e-4ea3-bf3f-ebe59960e6da" providerId="ADAL" clId="{C016792E-BF7A-475D-9FAE-316029B3DB14}"/>
    <pc:docChg chg="custSel modSld">
      <pc:chgData name="Kelsey Laven" userId="594c705a-352e-4ea3-bf3f-ebe59960e6da" providerId="ADAL" clId="{C016792E-BF7A-475D-9FAE-316029B3DB14}" dt="2022-07-19T19:13:19.431" v="402" actId="20577"/>
      <pc:docMkLst>
        <pc:docMk/>
      </pc:docMkLst>
      <pc:sldChg chg="addSp modSp">
        <pc:chgData name="Kelsey Laven" userId="594c705a-352e-4ea3-bf3f-ebe59960e6da" providerId="ADAL" clId="{C016792E-BF7A-475D-9FAE-316029B3DB14}" dt="2022-07-19T19:13:19.431" v="402" actId="20577"/>
        <pc:sldMkLst>
          <pc:docMk/>
          <pc:sldMk cId="1332722179" sldId="257"/>
        </pc:sldMkLst>
        <pc:spChg chg="mod">
          <ac:chgData name="Kelsey Laven" userId="594c705a-352e-4ea3-bf3f-ebe59960e6da" providerId="ADAL" clId="{C016792E-BF7A-475D-9FAE-316029B3DB14}" dt="2022-07-19T19:13:19.431" v="402" actId="20577"/>
          <ac:spMkLst>
            <pc:docMk/>
            <pc:sldMk cId="1332722179" sldId="257"/>
            <ac:spMk id="29" creationId="{CBA6D047-F43C-5545-90BB-2C62B1CAF172}"/>
          </ac:spMkLst>
        </pc:spChg>
        <pc:spChg chg="mod">
          <ac:chgData name="Kelsey Laven" userId="594c705a-352e-4ea3-bf3f-ebe59960e6da" providerId="ADAL" clId="{C016792E-BF7A-475D-9FAE-316029B3DB14}" dt="2022-07-14T20:42:03.565" v="341" actId="14100"/>
          <ac:spMkLst>
            <pc:docMk/>
            <pc:sldMk cId="1332722179" sldId="257"/>
            <ac:spMk id="32" creationId="{BEAA5549-B6EE-024C-9E5F-A8574100FFA2}"/>
          </ac:spMkLst>
        </pc:spChg>
        <pc:spChg chg="mod">
          <ac:chgData name="Kelsey Laven" userId="594c705a-352e-4ea3-bf3f-ebe59960e6da" providerId="ADAL" clId="{C016792E-BF7A-475D-9FAE-316029B3DB14}" dt="2022-07-14T20:41:56.507" v="339" actId="14100"/>
          <ac:spMkLst>
            <pc:docMk/>
            <pc:sldMk cId="1332722179" sldId="257"/>
            <ac:spMk id="34" creationId="{16CE0906-7E01-C54F-BE16-060A9474E514}"/>
          </ac:spMkLst>
        </pc:spChg>
        <pc:grpChg chg="add mod">
          <ac:chgData name="Kelsey Laven" userId="594c705a-352e-4ea3-bf3f-ebe59960e6da" providerId="ADAL" clId="{C016792E-BF7A-475D-9FAE-316029B3DB14}" dt="2022-07-14T20:20:48.008" v="2" actId="14100"/>
          <ac:grpSpMkLst>
            <pc:docMk/>
            <pc:sldMk cId="1332722179" sldId="257"/>
            <ac:grpSpMk id="10" creationId="{AF88278B-E480-4936-AE06-2E4BE72AEA20}"/>
          </ac:grpSpMkLst>
        </pc:grpChg>
      </pc:sldChg>
      <pc:sldChg chg="modSp">
        <pc:chgData name="Kelsey Laven" userId="594c705a-352e-4ea3-bf3f-ebe59960e6da" providerId="ADAL" clId="{C016792E-BF7A-475D-9FAE-316029B3DB14}" dt="2022-07-14T20:21:20.995" v="11" actId="20577"/>
        <pc:sldMkLst>
          <pc:docMk/>
          <pc:sldMk cId="3197415440" sldId="264"/>
        </pc:sldMkLst>
        <pc:spChg chg="mod">
          <ac:chgData name="Kelsey Laven" userId="594c705a-352e-4ea3-bf3f-ebe59960e6da" providerId="ADAL" clId="{C016792E-BF7A-475D-9FAE-316029B3DB14}" dt="2022-07-14T20:21:20.995" v="11" actId="20577"/>
          <ac:spMkLst>
            <pc:docMk/>
            <pc:sldMk cId="3197415440" sldId="264"/>
            <ac:spMk id="2" creationId="{E532BC14-536E-410E-AF4A-528882E8D9D0}"/>
          </ac:spMkLst>
        </pc:spChg>
        <pc:spChg chg="mod">
          <ac:chgData name="Kelsey Laven" userId="594c705a-352e-4ea3-bf3f-ebe59960e6da" providerId="ADAL" clId="{C016792E-BF7A-475D-9FAE-316029B3DB14}" dt="2022-07-14T20:21:08.692" v="3" actId="207"/>
          <ac:spMkLst>
            <pc:docMk/>
            <pc:sldMk cId="3197415440" sldId="264"/>
            <ac:spMk id="4" creationId="{1D608D20-DAC5-4ABF-B241-0AFC055ECADA}"/>
          </ac:spMkLst>
        </pc:spChg>
      </pc:sldChg>
      <pc:sldChg chg="modSp">
        <pc:chgData name="Kelsey Laven" userId="594c705a-352e-4ea3-bf3f-ebe59960e6da" providerId="ADAL" clId="{C016792E-BF7A-475D-9FAE-316029B3DB14}" dt="2022-07-14T20:30:22.274" v="30" actId="20577"/>
        <pc:sldMkLst>
          <pc:docMk/>
          <pc:sldMk cId="3245172689" sldId="265"/>
        </pc:sldMkLst>
        <pc:spChg chg="mod">
          <ac:chgData name="Kelsey Laven" userId="594c705a-352e-4ea3-bf3f-ebe59960e6da" providerId="ADAL" clId="{C016792E-BF7A-475D-9FAE-316029B3DB14}" dt="2022-07-14T20:30:22.274" v="30" actId="20577"/>
          <ac:spMkLst>
            <pc:docMk/>
            <pc:sldMk cId="3245172689" sldId="265"/>
            <ac:spMk id="4" creationId="{C30D30B0-7CF2-41C6-A7BA-26CCC860AE04}"/>
          </ac:spMkLst>
        </pc:spChg>
      </pc:sldChg>
      <pc:sldChg chg="modSp">
        <pc:chgData name="Kelsey Laven" userId="594c705a-352e-4ea3-bf3f-ebe59960e6da" providerId="ADAL" clId="{C016792E-BF7A-475D-9FAE-316029B3DB14}" dt="2022-07-14T20:31:32.107" v="37" actId="20577"/>
        <pc:sldMkLst>
          <pc:docMk/>
          <pc:sldMk cId="3515787278" sldId="266"/>
        </pc:sldMkLst>
        <pc:spChg chg="mod">
          <ac:chgData name="Kelsey Laven" userId="594c705a-352e-4ea3-bf3f-ebe59960e6da" providerId="ADAL" clId="{C016792E-BF7A-475D-9FAE-316029B3DB14}" dt="2022-07-14T20:31:32.107" v="37" actId="20577"/>
          <ac:spMkLst>
            <pc:docMk/>
            <pc:sldMk cId="3515787278" sldId="266"/>
            <ac:spMk id="4" creationId="{C30D30B0-7CF2-41C6-A7BA-26CCC860AE04}"/>
          </ac:spMkLst>
        </pc:spChg>
      </pc:sldChg>
      <pc:sldChg chg="modSp">
        <pc:chgData name="Kelsey Laven" userId="594c705a-352e-4ea3-bf3f-ebe59960e6da" providerId="ADAL" clId="{C016792E-BF7A-475D-9FAE-316029B3DB14}" dt="2022-07-14T20:32:22.937" v="41" actId="20577"/>
        <pc:sldMkLst>
          <pc:docMk/>
          <pc:sldMk cId="2708228358" sldId="267"/>
        </pc:sldMkLst>
        <pc:spChg chg="mod">
          <ac:chgData name="Kelsey Laven" userId="594c705a-352e-4ea3-bf3f-ebe59960e6da" providerId="ADAL" clId="{C016792E-BF7A-475D-9FAE-316029B3DB14}" dt="2022-07-14T20:32:22.937" v="41" actId="20577"/>
          <ac:spMkLst>
            <pc:docMk/>
            <pc:sldMk cId="2708228358" sldId="267"/>
            <ac:spMk id="4" creationId="{C30D30B0-7CF2-41C6-A7BA-26CCC860AE04}"/>
          </ac:spMkLst>
        </pc:spChg>
      </pc:sldChg>
      <pc:sldChg chg="modSp modNotesTx">
        <pc:chgData name="Kelsey Laven" userId="594c705a-352e-4ea3-bf3f-ebe59960e6da" providerId="ADAL" clId="{C016792E-BF7A-475D-9FAE-316029B3DB14}" dt="2022-07-19T18:26:12.719" v="400" actId="113"/>
        <pc:sldMkLst>
          <pc:docMk/>
          <pc:sldMk cId="1001399966" sldId="268"/>
        </pc:sldMkLst>
        <pc:spChg chg="mod">
          <ac:chgData name="Kelsey Laven" userId="594c705a-352e-4ea3-bf3f-ebe59960e6da" providerId="ADAL" clId="{C016792E-BF7A-475D-9FAE-316029B3DB14}" dt="2022-07-19T18:26:12.719" v="400" actId="113"/>
          <ac:spMkLst>
            <pc:docMk/>
            <pc:sldMk cId="1001399966" sldId="268"/>
            <ac:spMk id="4" creationId="{C30D30B0-7CF2-41C6-A7BA-26CCC860AE04}"/>
          </ac:spMkLst>
        </pc:spChg>
      </pc:sldChg>
      <pc:sldChg chg="modSp">
        <pc:chgData name="Kelsey Laven" userId="594c705a-352e-4ea3-bf3f-ebe59960e6da" providerId="ADAL" clId="{C016792E-BF7A-475D-9FAE-316029B3DB14}" dt="2022-07-14T20:40:36.009" v="335" actId="207"/>
        <pc:sldMkLst>
          <pc:docMk/>
          <pc:sldMk cId="2577751062" sldId="270"/>
        </pc:sldMkLst>
        <pc:spChg chg="mod">
          <ac:chgData name="Kelsey Laven" userId="594c705a-352e-4ea3-bf3f-ebe59960e6da" providerId="ADAL" clId="{C016792E-BF7A-475D-9FAE-316029B3DB14}" dt="2022-07-14T20:40:36.009" v="335" actId="207"/>
          <ac:spMkLst>
            <pc:docMk/>
            <pc:sldMk cId="2577751062" sldId="270"/>
            <ac:spMk id="4" creationId="{C30D30B0-7CF2-41C6-A7BA-26CCC860AE04}"/>
          </ac:spMkLst>
        </pc:spChg>
      </pc:sldChg>
      <pc:sldChg chg="modSp">
        <pc:chgData name="Kelsey Laven" userId="594c705a-352e-4ea3-bf3f-ebe59960e6da" providerId="ADAL" clId="{C016792E-BF7A-475D-9FAE-316029B3DB14}" dt="2022-07-14T20:40:46.551" v="336" actId="207"/>
        <pc:sldMkLst>
          <pc:docMk/>
          <pc:sldMk cId="422541840" sldId="272"/>
        </pc:sldMkLst>
        <pc:spChg chg="mod">
          <ac:chgData name="Kelsey Laven" userId="594c705a-352e-4ea3-bf3f-ebe59960e6da" providerId="ADAL" clId="{C016792E-BF7A-475D-9FAE-316029B3DB14}" dt="2022-07-14T20:40:46.551" v="336" actId="207"/>
          <ac:spMkLst>
            <pc:docMk/>
            <pc:sldMk cId="422541840" sldId="272"/>
            <ac:spMk id="4" creationId="{C30D30B0-7CF2-41C6-A7BA-26CCC860AE04}"/>
          </ac:spMkLst>
        </pc:spChg>
      </pc:sldChg>
      <pc:sldChg chg="modSp">
        <pc:chgData name="Kelsey Laven" userId="594c705a-352e-4ea3-bf3f-ebe59960e6da" providerId="ADAL" clId="{C016792E-BF7A-475D-9FAE-316029B3DB14}" dt="2022-07-14T20:40:54.654" v="337" actId="207"/>
        <pc:sldMkLst>
          <pc:docMk/>
          <pc:sldMk cId="2538922796" sldId="273"/>
        </pc:sldMkLst>
        <pc:spChg chg="mod">
          <ac:chgData name="Kelsey Laven" userId="594c705a-352e-4ea3-bf3f-ebe59960e6da" providerId="ADAL" clId="{C016792E-BF7A-475D-9FAE-316029B3DB14}" dt="2022-07-14T20:40:54.654" v="337" actId="207"/>
          <ac:spMkLst>
            <pc:docMk/>
            <pc:sldMk cId="2538922796" sldId="273"/>
            <ac:spMk id="4" creationId="{C30D30B0-7CF2-41C6-A7BA-26CCC860AE04}"/>
          </ac:spMkLst>
        </pc:spChg>
      </pc:sldChg>
      <pc:sldChg chg="modSp">
        <pc:chgData name="Kelsey Laven" userId="594c705a-352e-4ea3-bf3f-ebe59960e6da" providerId="ADAL" clId="{C016792E-BF7A-475D-9FAE-316029B3DB14}" dt="2022-07-14T20:41:03.302" v="338" actId="207"/>
        <pc:sldMkLst>
          <pc:docMk/>
          <pc:sldMk cId="1094276842" sldId="274"/>
        </pc:sldMkLst>
        <pc:spChg chg="mod">
          <ac:chgData name="Kelsey Laven" userId="594c705a-352e-4ea3-bf3f-ebe59960e6da" providerId="ADAL" clId="{C016792E-BF7A-475D-9FAE-316029B3DB14}" dt="2022-07-14T20:41:03.302" v="338" actId="207"/>
          <ac:spMkLst>
            <pc:docMk/>
            <pc:sldMk cId="1094276842" sldId="274"/>
            <ac:spMk id="4" creationId="{C30D30B0-7CF2-41C6-A7BA-26CCC860AE04}"/>
          </ac:spMkLst>
        </pc:spChg>
      </pc:sldChg>
      <pc:sldChg chg="modSp">
        <pc:chgData name="Kelsey Laven" userId="594c705a-352e-4ea3-bf3f-ebe59960e6da" providerId="ADAL" clId="{C016792E-BF7A-475D-9FAE-316029B3DB14}" dt="2022-07-19T18:25:36.192" v="343" actId="20577"/>
        <pc:sldMkLst>
          <pc:docMk/>
          <pc:sldMk cId="4199374341" sldId="275"/>
        </pc:sldMkLst>
        <pc:spChg chg="mod">
          <ac:chgData name="Kelsey Laven" userId="594c705a-352e-4ea3-bf3f-ebe59960e6da" providerId="ADAL" clId="{C016792E-BF7A-475D-9FAE-316029B3DB14}" dt="2022-07-19T18:25:36.192" v="343" actId="20577"/>
          <ac:spMkLst>
            <pc:docMk/>
            <pc:sldMk cId="4199374341" sldId="275"/>
            <ac:spMk id="4" creationId="{C30D30B0-7CF2-41C6-A7BA-26CCC860AE04}"/>
          </ac:spMkLst>
        </pc:spChg>
      </pc:sldChg>
    </pc:docChg>
  </pc:docChgLst>
  <pc:docChgLst>
    <pc:chgData name="Jenni Bradford" userId="S::jenni.bradford@cte.idaho.gov::3788f530-b324-4833-a718-de0051e3c82f" providerId="AD" clId="Web-{766892DF-56E4-4BC1-AA41-B0B83C96419C}"/>
    <pc:docChg chg="modSld">
      <pc:chgData name="Jenni Bradford" userId="S::jenni.bradford@cte.idaho.gov::3788f530-b324-4833-a718-de0051e3c82f" providerId="AD" clId="Web-{766892DF-56E4-4BC1-AA41-B0B83C96419C}" dt="2022-07-13T15:55:53.685" v="52" actId="20577"/>
      <pc:docMkLst>
        <pc:docMk/>
      </pc:docMkLst>
      <pc:sldChg chg="modSp">
        <pc:chgData name="Jenni Bradford" userId="S::jenni.bradford@cte.idaho.gov::3788f530-b324-4833-a718-de0051e3c82f" providerId="AD" clId="Web-{766892DF-56E4-4BC1-AA41-B0B83C96419C}" dt="2022-07-13T15:53:19.277" v="31" actId="20577"/>
        <pc:sldMkLst>
          <pc:docMk/>
          <pc:sldMk cId="1332722179" sldId="257"/>
        </pc:sldMkLst>
        <pc:spChg chg="mod">
          <ac:chgData name="Jenni Bradford" userId="S::jenni.bradford@cte.idaho.gov::3788f530-b324-4833-a718-de0051e3c82f" providerId="AD" clId="Web-{766892DF-56E4-4BC1-AA41-B0B83C96419C}" dt="2022-07-13T15:53:19.277" v="31" actId="20577"/>
          <ac:spMkLst>
            <pc:docMk/>
            <pc:sldMk cId="1332722179" sldId="257"/>
            <ac:spMk id="29" creationId="{CBA6D047-F43C-5545-90BB-2C62B1CAF172}"/>
          </ac:spMkLst>
        </pc:spChg>
      </pc:sldChg>
      <pc:sldChg chg="modSp">
        <pc:chgData name="Jenni Bradford" userId="S::jenni.bradford@cte.idaho.gov::3788f530-b324-4833-a718-de0051e3c82f" providerId="AD" clId="Web-{766892DF-56E4-4BC1-AA41-B0B83C96419C}" dt="2022-07-13T15:53:49.309" v="34" actId="20577"/>
        <pc:sldMkLst>
          <pc:docMk/>
          <pc:sldMk cId="3197415440" sldId="264"/>
        </pc:sldMkLst>
        <pc:spChg chg="mod">
          <ac:chgData name="Jenni Bradford" userId="S::jenni.bradford@cte.idaho.gov::3788f530-b324-4833-a718-de0051e3c82f" providerId="AD" clId="Web-{766892DF-56E4-4BC1-AA41-B0B83C96419C}" dt="2022-07-13T15:53:49.309" v="34" actId="20577"/>
          <ac:spMkLst>
            <pc:docMk/>
            <pc:sldMk cId="3197415440" sldId="264"/>
            <ac:spMk id="4" creationId="{1D608D20-DAC5-4ABF-B241-0AFC055ECADA}"/>
          </ac:spMkLst>
        </pc:spChg>
      </pc:sldChg>
      <pc:sldChg chg="modSp">
        <pc:chgData name="Jenni Bradford" userId="S::jenni.bradford@cte.idaho.gov::3788f530-b324-4833-a718-de0051e3c82f" providerId="AD" clId="Web-{766892DF-56E4-4BC1-AA41-B0B83C96419C}" dt="2022-07-13T15:54:43.825" v="36" actId="20577"/>
        <pc:sldMkLst>
          <pc:docMk/>
          <pc:sldMk cId="1264218551" sldId="269"/>
        </pc:sldMkLst>
        <pc:spChg chg="mod">
          <ac:chgData name="Jenni Bradford" userId="S::jenni.bradford@cte.idaho.gov::3788f530-b324-4833-a718-de0051e3c82f" providerId="AD" clId="Web-{766892DF-56E4-4BC1-AA41-B0B83C96419C}" dt="2022-07-13T15:54:43.825" v="36" actId="20577"/>
          <ac:spMkLst>
            <pc:docMk/>
            <pc:sldMk cId="1264218551" sldId="269"/>
            <ac:spMk id="4" creationId="{C30D30B0-7CF2-41C6-A7BA-26CCC860AE04}"/>
          </ac:spMkLst>
        </pc:spChg>
      </pc:sldChg>
      <pc:sldChg chg="modSp">
        <pc:chgData name="Jenni Bradford" userId="S::jenni.bradford@cte.idaho.gov::3788f530-b324-4833-a718-de0051e3c82f" providerId="AD" clId="Web-{766892DF-56E4-4BC1-AA41-B0B83C96419C}" dt="2022-07-13T15:55:53.685" v="52" actId="20577"/>
        <pc:sldMkLst>
          <pc:docMk/>
          <pc:sldMk cId="4199374341" sldId="275"/>
        </pc:sldMkLst>
        <pc:spChg chg="mod">
          <ac:chgData name="Jenni Bradford" userId="S::jenni.bradford@cte.idaho.gov::3788f530-b324-4833-a718-de0051e3c82f" providerId="AD" clId="Web-{766892DF-56E4-4BC1-AA41-B0B83C96419C}" dt="2022-07-13T15:55:53.685" v="52" actId="20577"/>
          <ac:spMkLst>
            <pc:docMk/>
            <pc:sldMk cId="4199374341" sldId="275"/>
            <ac:spMk id="4" creationId="{C30D30B0-7CF2-41C6-A7BA-26CCC860AE04}"/>
          </ac:spMkLst>
        </pc:spChg>
      </pc:sldChg>
    </pc:docChg>
  </pc:docChgLst>
  <pc:docChgLst>
    <pc:chgData name="Kelsey Laven" userId="594c705a-352e-4ea3-bf3f-ebe59960e6da" providerId="ADAL" clId="{EBE3F031-FC0E-4F41-A489-409B8E444DCF}"/>
    <pc:docChg chg="undo custSel addSld modSld">
      <pc:chgData name="Kelsey Laven" userId="594c705a-352e-4ea3-bf3f-ebe59960e6da" providerId="ADAL" clId="{EBE3F031-FC0E-4F41-A489-409B8E444DCF}" dt="2022-06-24T20:49:27.944" v="538" actId="20577"/>
      <pc:docMkLst>
        <pc:docMk/>
      </pc:docMkLst>
      <pc:sldChg chg="addSp modSp">
        <pc:chgData name="Kelsey Laven" userId="594c705a-352e-4ea3-bf3f-ebe59960e6da" providerId="ADAL" clId="{EBE3F031-FC0E-4F41-A489-409B8E444DCF}" dt="2022-06-23T20:22:01.351" v="13" actId="171"/>
        <pc:sldMkLst>
          <pc:docMk/>
          <pc:sldMk cId="3000293623" sldId="259"/>
        </pc:sldMkLst>
        <pc:spChg chg="add ord">
          <ac:chgData name="Kelsey Laven" userId="594c705a-352e-4ea3-bf3f-ebe59960e6da" providerId="ADAL" clId="{EBE3F031-FC0E-4F41-A489-409B8E444DCF}" dt="2022-06-23T20:22:01.351" v="13" actId="171"/>
          <ac:spMkLst>
            <pc:docMk/>
            <pc:sldMk cId="3000293623" sldId="259"/>
            <ac:spMk id="5" creationId="{C8BF3722-7745-4E25-9CF7-8144807D4550}"/>
          </ac:spMkLst>
        </pc:spChg>
        <pc:picChg chg="mod">
          <ac:chgData name="Kelsey Laven" userId="594c705a-352e-4ea3-bf3f-ebe59960e6da" providerId="ADAL" clId="{EBE3F031-FC0E-4F41-A489-409B8E444DCF}" dt="2022-06-23T20:19:38.565" v="8" actId="14100"/>
          <ac:picMkLst>
            <pc:docMk/>
            <pc:sldMk cId="3000293623" sldId="259"/>
            <ac:picMk id="8" creationId="{09A96C0C-5020-47DC-BA26-7EECF6F85FD5}"/>
          </ac:picMkLst>
        </pc:picChg>
      </pc:sldChg>
      <pc:sldChg chg="modSp">
        <pc:chgData name="Kelsey Laven" userId="594c705a-352e-4ea3-bf3f-ebe59960e6da" providerId="ADAL" clId="{EBE3F031-FC0E-4F41-A489-409B8E444DCF}" dt="2022-06-23T21:06:48.895" v="30" actId="20577"/>
        <pc:sldMkLst>
          <pc:docMk/>
          <pc:sldMk cId="3197415440" sldId="264"/>
        </pc:sldMkLst>
        <pc:spChg chg="mod">
          <ac:chgData name="Kelsey Laven" userId="594c705a-352e-4ea3-bf3f-ebe59960e6da" providerId="ADAL" clId="{EBE3F031-FC0E-4F41-A489-409B8E444DCF}" dt="2022-06-23T21:06:48.895" v="30" actId="20577"/>
          <ac:spMkLst>
            <pc:docMk/>
            <pc:sldMk cId="3197415440" sldId="264"/>
            <ac:spMk id="4" creationId="{1D608D20-DAC5-4ABF-B241-0AFC055ECADA}"/>
          </ac:spMkLst>
        </pc:spChg>
      </pc:sldChg>
      <pc:sldChg chg="modSp">
        <pc:chgData name="Kelsey Laven" userId="594c705a-352e-4ea3-bf3f-ebe59960e6da" providerId="ADAL" clId="{EBE3F031-FC0E-4F41-A489-409B8E444DCF}" dt="2022-06-23T21:37:03.368" v="102" actId="20577"/>
        <pc:sldMkLst>
          <pc:docMk/>
          <pc:sldMk cId="3245172689" sldId="265"/>
        </pc:sldMkLst>
        <pc:spChg chg="mod">
          <ac:chgData name="Kelsey Laven" userId="594c705a-352e-4ea3-bf3f-ebe59960e6da" providerId="ADAL" clId="{EBE3F031-FC0E-4F41-A489-409B8E444DCF}" dt="2022-06-23T21:37:03.368" v="102" actId="20577"/>
          <ac:spMkLst>
            <pc:docMk/>
            <pc:sldMk cId="3245172689" sldId="265"/>
            <ac:spMk id="4" creationId="{C30D30B0-7CF2-41C6-A7BA-26CCC860AE04}"/>
          </ac:spMkLst>
        </pc:spChg>
      </pc:sldChg>
      <pc:sldChg chg="modSp">
        <pc:chgData name="Kelsey Laven" userId="594c705a-352e-4ea3-bf3f-ebe59960e6da" providerId="ADAL" clId="{EBE3F031-FC0E-4F41-A489-409B8E444DCF}" dt="2022-06-23T21:38:21.724" v="208" actId="20577"/>
        <pc:sldMkLst>
          <pc:docMk/>
          <pc:sldMk cId="3515787278" sldId="266"/>
        </pc:sldMkLst>
        <pc:spChg chg="mod">
          <ac:chgData name="Kelsey Laven" userId="594c705a-352e-4ea3-bf3f-ebe59960e6da" providerId="ADAL" clId="{EBE3F031-FC0E-4F41-A489-409B8E444DCF}" dt="2022-06-23T21:38:21.724" v="208" actId="20577"/>
          <ac:spMkLst>
            <pc:docMk/>
            <pc:sldMk cId="3515787278" sldId="266"/>
            <ac:spMk id="4" creationId="{C30D30B0-7CF2-41C6-A7BA-26CCC860AE04}"/>
          </ac:spMkLst>
        </pc:spChg>
      </pc:sldChg>
      <pc:sldChg chg="modSp">
        <pc:chgData name="Kelsey Laven" userId="594c705a-352e-4ea3-bf3f-ebe59960e6da" providerId="ADAL" clId="{EBE3F031-FC0E-4F41-A489-409B8E444DCF}" dt="2022-06-24T20:49:27.944" v="538" actId="20577"/>
        <pc:sldMkLst>
          <pc:docMk/>
          <pc:sldMk cId="2708228358" sldId="267"/>
        </pc:sldMkLst>
        <pc:spChg chg="mod">
          <ac:chgData name="Kelsey Laven" userId="594c705a-352e-4ea3-bf3f-ebe59960e6da" providerId="ADAL" clId="{EBE3F031-FC0E-4F41-A489-409B8E444DCF}" dt="2022-06-24T20:49:27.944" v="538" actId="20577"/>
          <ac:spMkLst>
            <pc:docMk/>
            <pc:sldMk cId="2708228358" sldId="267"/>
            <ac:spMk id="4" creationId="{C30D30B0-7CF2-41C6-A7BA-26CCC860AE04}"/>
          </ac:spMkLst>
        </pc:spChg>
      </pc:sldChg>
      <pc:sldChg chg="modSp">
        <pc:chgData name="Kelsey Laven" userId="594c705a-352e-4ea3-bf3f-ebe59960e6da" providerId="ADAL" clId="{EBE3F031-FC0E-4F41-A489-409B8E444DCF}" dt="2022-06-24T20:43:56.116" v="530" actId="20577"/>
        <pc:sldMkLst>
          <pc:docMk/>
          <pc:sldMk cId="1001399966" sldId="268"/>
        </pc:sldMkLst>
        <pc:spChg chg="mod">
          <ac:chgData name="Kelsey Laven" userId="594c705a-352e-4ea3-bf3f-ebe59960e6da" providerId="ADAL" clId="{EBE3F031-FC0E-4F41-A489-409B8E444DCF}" dt="2022-06-24T20:43:56.116" v="530" actId="20577"/>
          <ac:spMkLst>
            <pc:docMk/>
            <pc:sldMk cId="1001399966" sldId="268"/>
            <ac:spMk id="4" creationId="{C30D30B0-7CF2-41C6-A7BA-26CCC860AE04}"/>
          </ac:spMkLst>
        </pc:spChg>
      </pc:sldChg>
      <pc:sldChg chg="modSp add">
        <pc:chgData name="Kelsey Laven" userId="594c705a-352e-4ea3-bf3f-ebe59960e6da" providerId="ADAL" clId="{EBE3F031-FC0E-4F41-A489-409B8E444DCF}" dt="2022-06-23T21:41:32.861" v="528" actId="20577"/>
        <pc:sldMkLst>
          <pc:docMk/>
          <pc:sldMk cId="1599291330" sldId="277"/>
        </pc:sldMkLst>
        <pc:spChg chg="mod">
          <ac:chgData name="Kelsey Laven" userId="594c705a-352e-4ea3-bf3f-ebe59960e6da" providerId="ADAL" clId="{EBE3F031-FC0E-4F41-A489-409B8E444DCF}" dt="2022-06-23T21:40:48.487" v="499" actId="20577"/>
          <ac:spMkLst>
            <pc:docMk/>
            <pc:sldMk cId="1599291330" sldId="277"/>
            <ac:spMk id="2" creationId="{385AAFC9-17D7-45A9-89B1-DCDF3F6542D1}"/>
          </ac:spMkLst>
        </pc:spChg>
        <pc:spChg chg="mod">
          <ac:chgData name="Kelsey Laven" userId="594c705a-352e-4ea3-bf3f-ebe59960e6da" providerId="ADAL" clId="{EBE3F031-FC0E-4F41-A489-409B8E444DCF}" dt="2022-06-23T21:41:32.861" v="528" actId="20577"/>
          <ac:spMkLst>
            <pc:docMk/>
            <pc:sldMk cId="1599291330" sldId="277"/>
            <ac:spMk id="4" creationId="{0B74BBBA-A078-4187-8D77-7ACB00DE4F1B}"/>
          </ac:spMkLst>
        </pc:spChg>
      </pc:sldChg>
    </pc:docChg>
  </pc:docChgLst>
  <pc:docChgLst>
    <pc:chgData name="Jenni Bradford" userId="S::jenni.bradford@cte.idaho.gov::3788f530-b324-4833-a718-de0051e3c82f" providerId="AD" clId="Web-{4735040F-A25D-486A-9074-4E6617A9A86F}"/>
    <pc:docChg chg="modSld">
      <pc:chgData name="Jenni Bradford" userId="S::jenni.bradford@cte.idaho.gov::3788f530-b324-4833-a718-de0051e3c82f" providerId="AD" clId="Web-{4735040F-A25D-486A-9074-4E6617A9A86F}" dt="2022-07-19T19:13:39.825" v="2" actId="20577"/>
      <pc:docMkLst>
        <pc:docMk/>
      </pc:docMkLst>
      <pc:sldChg chg="modSp">
        <pc:chgData name="Jenni Bradford" userId="S::jenni.bradford@cte.idaho.gov::3788f530-b324-4833-a718-de0051e3c82f" providerId="AD" clId="Web-{4735040F-A25D-486A-9074-4E6617A9A86F}" dt="2022-07-19T19:13:39.825" v="2" actId="20577"/>
        <pc:sldMkLst>
          <pc:docMk/>
          <pc:sldMk cId="1332722179" sldId="257"/>
        </pc:sldMkLst>
        <pc:spChg chg="mod">
          <ac:chgData name="Jenni Bradford" userId="S::jenni.bradford@cte.idaho.gov::3788f530-b324-4833-a718-de0051e3c82f" providerId="AD" clId="Web-{4735040F-A25D-486A-9074-4E6617A9A86F}" dt="2022-07-19T19:13:39.825" v="2" actId="20577"/>
          <ac:spMkLst>
            <pc:docMk/>
            <pc:sldMk cId="1332722179" sldId="257"/>
            <ac:spMk id="29" creationId="{CBA6D047-F43C-5545-90BB-2C62B1CAF172}"/>
          </ac:spMkLst>
        </pc:spChg>
      </pc:sldChg>
    </pc:docChg>
  </pc:docChgLst>
  <pc:docChgLst>
    <pc:chgData name="Kelsey Laven" userId="594c705a-352e-4ea3-bf3f-ebe59960e6da" providerId="ADAL" clId="{5F2E92DA-6D77-4EF0-87FC-6E6A0E47FEBC}"/>
    <pc:docChg chg="undo custSel addSld delSld modSld">
      <pc:chgData name="Kelsey Laven" userId="594c705a-352e-4ea3-bf3f-ebe59960e6da" providerId="ADAL" clId="{5F2E92DA-6D77-4EF0-87FC-6E6A0E47FEBC}" dt="2022-06-23T19:38:02.422" v="5364" actId="113"/>
      <pc:docMkLst>
        <pc:docMk/>
      </pc:docMkLst>
      <pc:sldChg chg="addSp delSp modSp">
        <pc:chgData name="Kelsey Laven" userId="594c705a-352e-4ea3-bf3f-ebe59960e6da" providerId="ADAL" clId="{5F2E92DA-6D77-4EF0-87FC-6E6A0E47FEBC}" dt="2022-06-23T16:24:59.523" v="50" actId="167"/>
        <pc:sldMkLst>
          <pc:docMk/>
          <pc:sldMk cId="1332722179" sldId="257"/>
        </pc:sldMkLst>
        <pc:spChg chg="add del mod">
          <ac:chgData name="Kelsey Laven" userId="594c705a-352e-4ea3-bf3f-ebe59960e6da" providerId="ADAL" clId="{5F2E92DA-6D77-4EF0-87FC-6E6A0E47FEBC}" dt="2022-06-23T16:24:25.181" v="46" actId="931"/>
          <ac:spMkLst>
            <pc:docMk/>
            <pc:sldMk cId="1332722179" sldId="257"/>
            <ac:spMk id="3" creationId="{C6215746-4C0F-4C97-AE65-49D0B36C271B}"/>
          </ac:spMkLst>
        </pc:spChg>
        <pc:spChg chg="mod">
          <ac:chgData name="Kelsey Laven" userId="594c705a-352e-4ea3-bf3f-ebe59960e6da" providerId="ADAL" clId="{5F2E92DA-6D77-4EF0-87FC-6E6A0E47FEBC}" dt="2022-06-23T16:20:16.037" v="32" actId="14100"/>
          <ac:spMkLst>
            <pc:docMk/>
            <pc:sldMk cId="1332722179" sldId="257"/>
            <ac:spMk id="29" creationId="{CBA6D047-F43C-5545-90BB-2C62B1CAF172}"/>
          </ac:spMkLst>
        </pc:spChg>
        <pc:spChg chg="mod">
          <ac:chgData name="Kelsey Laven" userId="594c705a-352e-4ea3-bf3f-ebe59960e6da" providerId="ADAL" clId="{5F2E92DA-6D77-4EF0-87FC-6E6A0E47FEBC}" dt="2022-06-23T16:20:40.750" v="44" actId="20577"/>
          <ac:spMkLst>
            <pc:docMk/>
            <pc:sldMk cId="1332722179" sldId="257"/>
            <ac:spMk id="32" creationId="{BEAA5549-B6EE-024C-9E5F-A8574100FFA2}"/>
          </ac:spMkLst>
        </pc:spChg>
        <pc:picChg chg="add mod ord">
          <ac:chgData name="Kelsey Laven" userId="594c705a-352e-4ea3-bf3f-ebe59960e6da" providerId="ADAL" clId="{5F2E92DA-6D77-4EF0-87FC-6E6A0E47FEBC}" dt="2022-06-23T16:24:59.523" v="50" actId="167"/>
          <ac:picMkLst>
            <pc:docMk/>
            <pc:sldMk cId="1332722179" sldId="257"/>
            <ac:picMk id="5" creationId="{FDFF63C9-6B3B-4308-B7AA-30DC66E816FE}"/>
          </ac:picMkLst>
        </pc:picChg>
        <pc:picChg chg="del">
          <ac:chgData name="Kelsey Laven" userId="594c705a-352e-4ea3-bf3f-ebe59960e6da" providerId="ADAL" clId="{5F2E92DA-6D77-4EF0-87FC-6E6A0E47FEBC}" dt="2022-06-23T16:24:13.724" v="45" actId="478"/>
          <ac:picMkLst>
            <pc:docMk/>
            <pc:sldMk cId="1332722179" sldId="257"/>
            <ac:picMk id="37" creationId="{C4865D12-B9B8-9647-8FA7-65C3C8C2B935}"/>
          </ac:picMkLst>
        </pc:picChg>
      </pc:sldChg>
      <pc:sldChg chg="addSp delSp modSp modNotesTx">
        <pc:chgData name="Kelsey Laven" userId="594c705a-352e-4ea3-bf3f-ebe59960e6da" providerId="ADAL" clId="{5F2E92DA-6D77-4EF0-87FC-6E6A0E47FEBC}" dt="2022-06-23T17:00:59.208" v="1560" actId="20577"/>
        <pc:sldMkLst>
          <pc:docMk/>
          <pc:sldMk cId="3000293623" sldId="259"/>
        </pc:sldMkLst>
        <pc:spChg chg="add del mod">
          <ac:chgData name="Kelsey Laven" userId="594c705a-352e-4ea3-bf3f-ebe59960e6da" providerId="ADAL" clId="{5F2E92DA-6D77-4EF0-87FC-6E6A0E47FEBC}" dt="2022-06-23T16:52:00.002" v="840" actId="478"/>
          <ac:spMkLst>
            <pc:docMk/>
            <pc:sldMk cId="3000293623" sldId="259"/>
            <ac:spMk id="3" creationId="{A6FB2A53-EA98-45AA-AF3F-BB4ED8378CCB}"/>
          </ac:spMkLst>
        </pc:spChg>
        <pc:spChg chg="mod">
          <ac:chgData name="Kelsey Laven" userId="594c705a-352e-4ea3-bf3f-ebe59960e6da" providerId="ADAL" clId="{5F2E92DA-6D77-4EF0-87FC-6E6A0E47FEBC}" dt="2022-06-23T16:57:51.939" v="1005" actId="20577"/>
          <ac:spMkLst>
            <pc:docMk/>
            <pc:sldMk cId="3000293623" sldId="259"/>
            <ac:spMk id="6" creationId="{148FAB83-1A92-A14E-9454-409688E9BDB6}"/>
          </ac:spMkLst>
        </pc:spChg>
        <pc:spChg chg="del">
          <ac:chgData name="Kelsey Laven" userId="594c705a-352e-4ea3-bf3f-ebe59960e6da" providerId="ADAL" clId="{5F2E92DA-6D77-4EF0-87FC-6E6A0E47FEBC}" dt="2022-06-23T16:51:57.764" v="839" actId="478"/>
          <ac:spMkLst>
            <pc:docMk/>
            <pc:sldMk cId="3000293623" sldId="259"/>
            <ac:spMk id="7" creationId="{EAF82C8A-E227-B94E-87E5-D3D0DDB6ABF6}"/>
          </ac:spMkLst>
        </pc:spChg>
        <pc:picChg chg="add mod ord">
          <ac:chgData name="Kelsey Laven" userId="594c705a-352e-4ea3-bf3f-ebe59960e6da" providerId="ADAL" clId="{5F2E92DA-6D77-4EF0-87FC-6E6A0E47FEBC}" dt="2022-06-23T16:56:55.186" v="1003"/>
          <ac:picMkLst>
            <pc:docMk/>
            <pc:sldMk cId="3000293623" sldId="259"/>
            <ac:picMk id="8" creationId="{09A96C0C-5020-47DC-BA26-7EECF6F85FD5}"/>
          </ac:picMkLst>
        </pc:picChg>
      </pc:sldChg>
      <pc:sldChg chg="modSp add">
        <pc:chgData name="Kelsey Laven" userId="594c705a-352e-4ea3-bf3f-ebe59960e6da" providerId="ADAL" clId="{5F2E92DA-6D77-4EF0-87FC-6E6A0E47FEBC}" dt="2022-06-23T16:51:31.219" v="838" actId="20577"/>
        <pc:sldMkLst>
          <pc:docMk/>
          <pc:sldMk cId="3197415440" sldId="264"/>
        </pc:sldMkLst>
        <pc:spChg chg="mod">
          <ac:chgData name="Kelsey Laven" userId="594c705a-352e-4ea3-bf3f-ebe59960e6da" providerId="ADAL" clId="{5F2E92DA-6D77-4EF0-87FC-6E6A0E47FEBC}" dt="2022-06-23T16:39:57.689" v="77" actId="20577"/>
          <ac:spMkLst>
            <pc:docMk/>
            <pc:sldMk cId="3197415440" sldId="264"/>
            <ac:spMk id="2" creationId="{E532BC14-536E-410E-AF4A-528882E8D9D0}"/>
          </ac:spMkLst>
        </pc:spChg>
        <pc:spChg chg="mod">
          <ac:chgData name="Kelsey Laven" userId="594c705a-352e-4ea3-bf3f-ebe59960e6da" providerId="ADAL" clId="{5F2E92DA-6D77-4EF0-87FC-6E6A0E47FEBC}" dt="2022-06-23T16:51:31.219" v="838" actId="20577"/>
          <ac:spMkLst>
            <pc:docMk/>
            <pc:sldMk cId="3197415440" sldId="264"/>
            <ac:spMk id="4" creationId="{1D608D20-DAC5-4ABF-B241-0AFC055ECADA}"/>
          </ac:spMkLst>
        </pc:spChg>
      </pc:sldChg>
      <pc:sldChg chg="modSp add modNotesTx">
        <pc:chgData name="Kelsey Laven" userId="594c705a-352e-4ea3-bf3f-ebe59960e6da" providerId="ADAL" clId="{5F2E92DA-6D77-4EF0-87FC-6E6A0E47FEBC}" dt="2022-06-23T17:04:11.865" v="2010" actId="20577"/>
        <pc:sldMkLst>
          <pc:docMk/>
          <pc:sldMk cId="3245172689" sldId="265"/>
        </pc:sldMkLst>
        <pc:spChg chg="mod">
          <ac:chgData name="Kelsey Laven" userId="594c705a-352e-4ea3-bf3f-ebe59960e6da" providerId="ADAL" clId="{5F2E92DA-6D77-4EF0-87FC-6E6A0E47FEBC}" dt="2022-06-23T16:58:02.820" v="1042" actId="20577"/>
          <ac:spMkLst>
            <pc:docMk/>
            <pc:sldMk cId="3245172689" sldId="265"/>
            <ac:spMk id="2" creationId="{668D15A3-8DB7-45C8-9160-0AEC84362CAC}"/>
          </ac:spMkLst>
        </pc:spChg>
        <pc:spChg chg="mod">
          <ac:chgData name="Kelsey Laven" userId="594c705a-352e-4ea3-bf3f-ebe59960e6da" providerId="ADAL" clId="{5F2E92DA-6D77-4EF0-87FC-6E6A0E47FEBC}" dt="2022-06-23T17:02:09.369" v="1643" actId="255"/>
          <ac:spMkLst>
            <pc:docMk/>
            <pc:sldMk cId="3245172689" sldId="265"/>
            <ac:spMk id="4" creationId="{C30D30B0-7CF2-41C6-A7BA-26CCC860AE04}"/>
          </ac:spMkLst>
        </pc:spChg>
      </pc:sldChg>
      <pc:sldChg chg="modSp add modNotesTx">
        <pc:chgData name="Kelsey Laven" userId="594c705a-352e-4ea3-bf3f-ebe59960e6da" providerId="ADAL" clId="{5F2E92DA-6D77-4EF0-87FC-6E6A0E47FEBC}" dt="2022-06-23T17:05:09.141" v="2281" actId="20577"/>
        <pc:sldMkLst>
          <pc:docMk/>
          <pc:sldMk cId="3515787278" sldId="266"/>
        </pc:sldMkLst>
        <pc:spChg chg="mod">
          <ac:chgData name="Kelsey Laven" userId="594c705a-352e-4ea3-bf3f-ebe59960e6da" providerId="ADAL" clId="{5F2E92DA-6D77-4EF0-87FC-6E6A0E47FEBC}" dt="2022-06-23T17:03:19.863" v="1812" actId="113"/>
          <ac:spMkLst>
            <pc:docMk/>
            <pc:sldMk cId="3515787278" sldId="266"/>
            <ac:spMk id="4" creationId="{C30D30B0-7CF2-41C6-A7BA-26CCC860AE04}"/>
          </ac:spMkLst>
        </pc:spChg>
      </pc:sldChg>
      <pc:sldChg chg="modSp add modNotesTx">
        <pc:chgData name="Kelsey Laven" userId="594c705a-352e-4ea3-bf3f-ebe59960e6da" providerId="ADAL" clId="{5F2E92DA-6D77-4EF0-87FC-6E6A0E47FEBC}" dt="2022-06-23T17:08:33.867" v="2978" actId="313"/>
        <pc:sldMkLst>
          <pc:docMk/>
          <pc:sldMk cId="2708228358" sldId="267"/>
        </pc:sldMkLst>
        <pc:spChg chg="mod">
          <ac:chgData name="Kelsey Laven" userId="594c705a-352e-4ea3-bf3f-ebe59960e6da" providerId="ADAL" clId="{5F2E92DA-6D77-4EF0-87FC-6E6A0E47FEBC}" dt="2022-06-23T17:05:32.494" v="2297" actId="20577"/>
          <ac:spMkLst>
            <pc:docMk/>
            <pc:sldMk cId="2708228358" sldId="267"/>
            <ac:spMk id="2" creationId="{668D15A3-8DB7-45C8-9160-0AEC84362CAC}"/>
          </ac:spMkLst>
        </pc:spChg>
        <pc:spChg chg="mod">
          <ac:chgData name="Kelsey Laven" userId="594c705a-352e-4ea3-bf3f-ebe59960e6da" providerId="ADAL" clId="{5F2E92DA-6D77-4EF0-87FC-6E6A0E47FEBC}" dt="2022-06-23T17:06:51.103" v="2503" actId="113"/>
          <ac:spMkLst>
            <pc:docMk/>
            <pc:sldMk cId="2708228358" sldId="267"/>
            <ac:spMk id="4" creationId="{C30D30B0-7CF2-41C6-A7BA-26CCC860AE04}"/>
          </ac:spMkLst>
        </pc:spChg>
      </pc:sldChg>
      <pc:sldChg chg="modSp add modNotesTx">
        <pc:chgData name="Kelsey Laven" userId="594c705a-352e-4ea3-bf3f-ebe59960e6da" providerId="ADAL" clId="{5F2E92DA-6D77-4EF0-87FC-6E6A0E47FEBC}" dt="2022-06-23T17:10:24.392" v="3166" actId="20577"/>
        <pc:sldMkLst>
          <pc:docMk/>
          <pc:sldMk cId="1001399966" sldId="268"/>
        </pc:sldMkLst>
        <pc:spChg chg="mod">
          <ac:chgData name="Kelsey Laven" userId="594c705a-352e-4ea3-bf3f-ebe59960e6da" providerId="ADAL" clId="{5F2E92DA-6D77-4EF0-87FC-6E6A0E47FEBC}" dt="2022-06-23T17:10:06.835" v="3140" actId="20577"/>
          <ac:spMkLst>
            <pc:docMk/>
            <pc:sldMk cId="1001399966" sldId="268"/>
            <ac:spMk id="4" creationId="{C30D30B0-7CF2-41C6-A7BA-26CCC860AE04}"/>
          </ac:spMkLst>
        </pc:spChg>
      </pc:sldChg>
      <pc:sldChg chg="addSp delSp modSp add modNotesTx">
        <pc:chgData name="Kelsey Laven" userId="594c705a-352e-4ea3-bf3f-ebe59960e6da" providerId="ADAL" clId="{5F2E92DA-6D77-4EF0-87FC-6E6A0E47FEBC}" dt="2022-06-23T17:21:13.535" v="4276" actId="478"/>
        <pc:sldMkLst>
          <pc:docMk/>
          <pc:sldMk cId="1264218551" sldId="269"/>
        </pc:sldMkLst>
        <pc:spChg chg="mod">
          <ac:chgData name="Kelsey Laven" userId="594c705a-352e-4ea3-bf3f-ebe59960e6da" providerId="ADAL" clId="{5F2E92DA-6D77-4EF0-87FC-6E6A0E47FEBC}" dt="2022-06-23T17:11:03.555" v="3199" actId="20577"/>
          <ac:spMkLst>
            <pc:docMk/>
            <pc:sldMk cId="1264218551" sldId="269"/>
            <ac:spMk id="2" creationId="{668D15A3-8DB7-45C8-9160-0AEC84362CAC}"/>
          </ac:spMkLst>
        </pc:spChg>
        <pc:spChg chg="mod">
          <ac:chgData name="Kelsey Laven" userId="594c705a-352e-4ea3-bf3f-ebe59960e6da" providerId="ADAL" clId="{5F2E92DA-6D77-4EF0-87FC-6E6A0E47FEBC}" dt="2022-06-23T17:15:56.255" v="3458" actId="1076"/>
          <ac:spMkLst>
            <pc:docMk/>
            <pc:sldMk cId="1264218551" sldId="269"/>
            <ac:spMk id="4" creationId="{C30D30B0-7CF2-41C6-A7BA-26CCC860AE04}"/>
          </ac:spMkLst>
        </pc:spChg>
        <pc:picChg chg="add del mod">
          <ac:chgData name="Kelsey Laven" userId="594c705a-352e-4ea3-bf3f-ebe59960e6da" providerId="ADAL" clId="{5F2E92DA-6D77-4EF0-87FC-6E6A0E47FEBC}" dt="2022-06-23T17:21:13.535" v="4276" actId="478"/>
          <ac:picMkLst>
            <pc:docMk/>
            <pc:sldMk cId="1264218551" sldId="269"/>
            <ac:picMk id="6" creationId="{27D14323-AAAF-42AC-9EA6-64ED0C20334A}"/>
          </ac:picMkLst>
        </pc:picChg>
      </pc:sldChg>
      <pc:sldChg chg="addSp delSp modSp add modNotesTx">
        <pc:chgData name="Kelsey Laven" userId="594c705a-352e-4ea3-bf3f-ebe59960e6da" providerId="ADAL" clId="{5F2E92DA-6D77-4EF0-87FC-6E6A0E47FEBC}" dt="2022-06-23T19:28:28.231" v="5296" actId="313"/>
        <pc:sldMkLst>
          <pc:docMk/>
          <pc:sldMk cId="2577751062" sldId="270"/>
        </pc:sldMkLst>
        <pc:spChg chg="mod">
          <ac:chgData name="Kelsey Laven" userId="594c705a-352e-4ea3-bf3f-ebe59960e6da" providerId="ADAL" clId="{5F2E92DA-6D77-4EF0-87FC-6E6A0E47FEBC}" dt="2022-06-23T17:17:21.827" v="3787" actId="20577"/>
          <ac:spMkLst>
            <pc:docMk/>
            <pc:sldMk cId="2577751062" sldId="270"/>
            <ac:spMk id="2" creationId="{668D15A3-8DB7-45C8-9160-0AEC84362CAC}"/>
          </ac:spMkLst>
        </pc:spChg>
        <pc:spChg chg="mod">
          <ac:chgData name="Kelsey Laven" userId="594c705a-352e-4ea3-bf3f-ebe59960e6da" providerId="ADAL" clId="{5F2E92DA-6D77-4EF0-87FC-6E6A0E47FEBC}" dt="2022-06-23T19:28:28.231" v="5296" actId="313"/>
          <ac:spMkLst>
            <pc:docMk/>
            <pc:sldMk cId="2577751062" sldId="270"/>
            <ac:spMk id="4" creationId="{C30D30B0-7CF2-41C6-A7BA-26CCC860AE04}"/>
          </ac:spMkLst>
        </pc:spChg>
        <pc:picChg chg="del">
          <ac:chgData name="Kelsey Laven" userId="594c705a-352e-4ea3-bf3f-ebe59960e6da" providerId="ADAL" clId="{5F2E92DA-6D77-4EF0-87FC-6E6A0E47FEBC}" dt="2022-06-23T17:16:58.530" v="3728" actId="478"/>
          <ac:picMkLst>
            <pc:docMk/>
            <pc:sldMk cId="2577751062" sldId="270"/>
            <ac:picMk id="6" creationId="{27D14323-AAAF-42AC-9EA6-64ED0C20334A}"/>
          </ac:picMkLst>
        </pc:picChg>
        <pc:picChg chg="add mod">
          <ac:chgData name="Kelsey Laven" userId="594c705a-352e-4ea3-bf3f-ebe59960e6da" providerId="ADAL" clId="{5F2E92DA-6D77-4EF0-87FC-6E6A0E47FEBC}" dt="2022-06-23T17:22:34.277" v="4280" actId="14100"/>
          <ac:picMkLst>
            <pc:docMk/>
            <pc:sldMk cId="2577751062" sldId="270"/>
            <ac:picMk id="7" creationId="{F88CCCBD-CDD8-46DC-8E31-9D39B19990C4}"/>
          </ac:picMkLst>
        </pc:picChg>
      </pc:sldChg>
      <pc:sldChg chg="addSp delSp modSp add">
        <pc:chgData name="Kelsey Laven" userId="594c705a-352e-4ea3-bf3f-ebe59960e6da" providerId="ADAL" clId="{5F2E92DA-6D77-4EF0-87FC-6E6A0E47FEBC}" dt="2022-06-23T19:28:40.517" v="5327" actId="20577"/>
        <pc:sldMkLst>
          <pc:docMk/>
          <pc:sldMk cId="422541840" sldId="272"/>
        </pc:sldMkLst>
        <pc:spChg chg="mod">
          <ac:chgData name="Kelsey Laven" userId="594c705a-352e-4ea3-bf3f-ebe59960e6da" providerId="ADAL" clId="{5F2E92DA-6D77-4EF0-87FC-6E6A0E47FEBC}" dt="2022-06-23T19:28:40.517" v="5327" actId="20577"/>
          <ac:spMkLst>
            <pc:docMk/>
            <pc:sldMk cId="422541840" sldId="272"/>
            <ac:spMk id="4" creationId="{C30D30B0-7CF2-41C6-A7BA-26CCC860AE04}"/>
          </ac:spMkLst>
        </pc:spChg>
        <pc:picChg chg="add mod">
          <ac:chgData name="Kelsey Laven" userId="594c705a-352e-4ea3-bf3f-ebe59960e6da" providerId="ADAL" clId="{5F2E92DA-6D77-4EF0-87FC-6E6A0E47FEBC}" dt="2022-06-23T17:25:29.131" v="4482" actId="1076"/>
          <ac:picMkLst>
            <pc:docMk/>
            <pc:sldMk cId="422541840" sldId="272"/>
            <ac:picMk id="6" creationId="{B7ADAE73-492B-461B-B5E1-43970AFDDDAD}"/>
          </ac:picMkLst>
        </pc:picChg>
        <pc:picChg chg="del">
          <ac:chgData name="Kelsey Laven" userId="594c705a-352e-4ea3-bf3f-ebe59960e6da" providerId="ADAL" clId="{5F2E92DA-6D77-4EF0-87FC-6E6A0E47FEBC}" dt="2022-06-23T17:25:12.432" v="4479" actId="478"/>
          <ac:picMkLst>
            <pc:docMk/>
            <pc:sldMk cId="422541840" sldId="272"/>
            <ac:picMk id="7" creationId="{F88CCCBD-CDD8-46DC-8E31-9D39B19990C4}"/>
          </ac:picMkLst>
        </pc:picChg>
      </pc:sldChg>
      <pc:sldChg chg="addSp delSp modSp add">
        <pc:chgData name="Kelsey Laven" userId="594c705a-352e-4ea3-bf3f-ebe59960e6da" providerId="ADAL" clId="{5F2E92DA-6D77-4EF0-87FC-6E6A0E47FEBC}" dt="2022-06-23T19:28:52.481" v="5346" actId="20577"/>
        <pc:sldMkLst>
          <pc:docMk/>
          <pc:sldMk cId="2538922796" sldId="273"/>
        </pc:sldMkLst>
        <pc:spChg chg="mod">
          <ac:chgData name="Kelsey Laven" userId="594c705a-352e-4ea3-bf3f-ebe59960e6da" providerId="ADAL" clId="{5F2E92DA-6D77-4EF0-87FC-6E6A0E47FEBC}" dt="2022-06-23T19:28:52.481" v="5346" actId="20577"/>
          <ac:spMkLst>
            <pc:docMk/>
            <pc:sldMk cId="2538922796" sldId="273"/>
            <ac:spMk id="4" creationId="{C30D30B0-7CF2-41C6-A7BA-26CCC860AE04}"/>
          </ac:spMkLst>
        </pc:spChg>
        <pc:picChg chg="del">
          <ac:chgData name="Kelsey Laven" userId="594c705a-352e-4ea3-bf3f-ebe59960e6da" providerId="ADAL" clId="{5F2E92DA-6D77-4EF0-87FC-6E6A0E47FEBC}" dt="2022-06-23T17:29:13.708" v="4505" actId="478"/>
          <ac:picMkLst>
            <pc:docMk/>
            <pc:sldMk cId="2538922796" sldId="273"/>
            <ac:picMk id="6" creationId="{B7ADAE73-492B-461B-B5E1-43970AFDDDAD}"/>
          </ac:picMkLst>
        </pc:picChg>
        <pc:picChg chg="add mod">
          <ac:chgData name="Kelsey Laven" userId="594c705a-352e-4ea3-bf3f-ebe59960e6da" providerId="ADAL" clId="{5F2E92DA-6D77-4EF0-87FC-6E6A0E47FEBC}" dt="2022-06-23T17:29:33.040" v="4508" actId="1076"/>
          <ac:picMkLst>
            <pc:docMk/>
            <pc:sldMk cId="2538922796" sldId="273"/>
            <ac:picMk id="7" creationId="{20DBF782-0F53-4F83-8277-8D8FE83CB5D5}"/>
          </ac:picMkLst>
        </pc:picChg>
      </pc:sldChg>
      <pc:sldChg chg="addSp delSp modSp add">
        <pc:chgData name="Kelsey Laven" userId="594c705a-352e-4ea3-bf3f-ebe59960e6da" providerId="ADAL" clId="{5F2E92DA-6D77-4EF0-87FC-6E6A0E47FEBC}" dt="2022-06-23T19:29:01.510" v="5363" actId="20577"/>
        <pc:sldMkLst>
          <pc:docMk/>
          <pc:sldMk cId="1094276842" sldId="274"/>
        </pc:sldMkLst>
        <pc:spChg chg="mod">
          <ac:chgData name="Kelsey Laven" userId="594c705a-352e-4ea3-bf3f-ebe59960e6da" providerId="ADAL" clId="{5F2E92DA-6D77-4EF0-87FC-6E6A0E47FEBC}" dt="2022-06-23T19:29:01.510" v="5363" actId="20577"/>
          <ac:spMkLst>
            <pc:docMk/>
            <pc:sldMk cId="1094276842" sldId="274"/>
            <ac:spMk id="4" creationId="{C30D30B0-7CF2-41C6-A7BA-26CCC860AE04}"/>
          </ac:spMkLst>
        </pc:spChg>
        <pc:picChg chg="add mod">
          <ac:chgData name="Kelsey Laven" userId="594c705a-352e-4ea3-bf3f-ebe59960e6da" providerId="ADAL" clId="{5F2E92DA-6D77-4EF0-87FC-6E6A0E47FEBC}" dt="2022-06-23T17:32:44.795" v="4524" actId="1076"/>
          <ac:picMkLst>
            <pc:docMk/>
            <pc:sldMk cId="1094276842" sldId="274"/>
            <ac:picMk id="6" creationId="{F3E69BF9-B924-43FE-BFBC-03FD2E3605A8}"/>
          </ac:picMkLst>
        </pc:picChg>
        <pc:picChg chg="del">
          <ac:chgData name="Kelsey Laven" userId="594c705a-352e-4ea3-bf3f-ebe59960e6da" providerId="ADAL" clId="{5F2E92DA-6D77-4EF0-87FC-6E6A0E47FEBC}" dt="2022-06-23T17:32:19.788" v="4519" actId="478"/>
          <ac:picMkLst>
            <pc:docMk/>
            <pc:sldMk cId="1094276842" sldId="274"/>
            <ac:picMk id="7" creationId="{20DBF782-0F53-4F83-8277-8D8FE83CB5D5}"/>
          </ac:picMkLst>
        </pc:picChg>
      </pc:sldChg>
      <pc:sldChg chg="delSp modSp add modNotesTx">
        <pc:chgData name="Kelsey Laven" userId="594c705a-352e-4ea3-bf3f-ebe59960e6da" providerId="ADAL" clId="{5F2E92DA-6D77-4EF0-87FC-6E6A0E47FEBC}" dt="2022-06-23T17:39:52.515" v="5005" actId="20577"/>
        <pc:sldMkLst>
          <pc:docMk/>
          <pc:sldMk cId="4199374341" sldId="275"/>
        </pc:sldMkLst>
        <pc:spChg chg="mod">
          <ac:chgData name="Kelsey Laven" userId="594c705a-352e-4ea3-bf3f-ebe59960e6da" providerId="ADAL" clId="{5F2E92DA-6D77-4EF0-87FC-6E6A0E47FEBC}" dt="2022-06-23T17:37:58.126" v="4553" actId="20577"/>
          <ac:spMkLst>
            <pc:docMk/>
            <pc:sldMk cId="4199374341" sldId="275"/>
            <ac:spMk id="2" creationId="{668D15A3-8DB7-45C8-9160-0AEC84362CAC}"/>
          </ac:spMkLst>
        </pc:spChg>
        <pc:spChg chg="mod">
          <ac:chgData name="Kelsey Laven" userId="594c705a-352e-4ea3-bf3f-ebe59960e6da" providerId="ADAL" clId="{5F2E92DA-6D77-4EF0-87FC-6E6A0E47FEBC}" dt="2022-06-23T17:39:40.465" v="5003" actId="20577"/>
          <ac:spMkLst>
            <pc:docMk/>
            <pc:sldMk cId="4199374341" sldId="275"/>
            <ac:spMk id="4" creationId="{C30D30B0-7CF2-41C6-A7BA-26CCC860AE04}"/>
          </ac:spMkLst>
        </pc:spChg>
        <pc:picChg chg="del">
          <ac:chgData name="Kelsey Laven" userId="594c705a-352e-4ea3-bf3f-ebe59960e6da" providerId="ADAL" clId="{5F2E92DA-6D77-4EF0-87FC-6E6A0E47FEBC}" dt="2022-06-23T17:39:43.040" v="5004" actId="478"/>
          <ac:picMkLst>
            <pc:docMk/>
            <pc:sldMk cId="4199374341" sldId="275"/>
            <ac:picMk id="6" creationId="{F3E69BF9-B924-43FE-BFBC-03FD2E3605A8}"/>
          </ac:picMkLst>
        </pc:picChg>
      </pc:sldChg>
      <pc:sldChg chg="modSp add modNotesTx">
        <pc:chgData name="Kelsey Laven" userId="594c705a-352e-4ea3-bf3f-ebe59960e6da" providerId="ADAL" clId="{5F2E92DA-6D77-4EF0-87FC-6E6A0E47FEBC}" dt="2022-06-23T19:38:02.422" v="5364" actId="113"/>
        <pc:sldMkLst>
          <pc:docMk/>
          <pc:sldMk cId="866105220" sldId="276"/>
        </pc:sldMkLst>
        <pc:spChg chg="mod">
          <ac:chgData name="Kelsey Laven" userId="594c705a-352e-4ea3-bf3f-ebe59960e6da" providerId="ADAL" clId="{5F2E92DA-6D77-4EF0-87FC-6E6A0E47FEBC}" dt="2022-06-23T17:40:18.523" v="5016" actId="20577"/>
          <ac:spMkLst>
            <pc:docMk/>
            <pc:sldMk cId="866105220" sldId="276"/>
            <ac:spMk id="2" creationId="{385AAFC9-17D7-45A9-89B1-DCDF3F6542D1}"/>
          </ac:spMkLst>
        </pc:spChg>
        <pc:spChg chg="mod">
          <ac:chgData name="Kelsey Laven" userId="594c705a-352e-4ea3-bf3f-ebe59960e6da" providerId="ADAL" clId="{5F2E92DA-6D77-4EF0-87FC-6E6A0E47FEBC}" dt="2022-06-23T19:38:02.422" v="5364" actId="113"/>
          <ac:spMkLst>
            <pc:docMk/>
            <pc:sldMk cId="866105220" sldId="276"/>
            <ac:spMk id="4" creationId="{0B74BBBA-A078-4187-8D77-7ACB00DE4F1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AC2125-0F1B-3847-A33D-8C2441D3A0AB}" type="datetimeFigureOut">
              <a:rPr lang="en-US" smtClean="0"/>
              <a:t>7/7/2023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97D399-DE08-9644-858E-1F07EDD3720A}" type="slidenum">
              <a:rPr lang="en-US" smtClean="0"/>
              <a:t>‹#›</a:t>
            </a:fld>
            <a:endParaRPr lang="en-US"/>
          </a:p>
        </p:txBody>
      </p:sp>
    </p:spTree>
    <p:extLst>
      <p:ext uri="{BB962C8B-B14F-4D97-AF65-F5344CB8AC3E}">
        <p14:creationId xmlns:p14="http://schemas.microsoft.com/office/powerpoint/2010/main" val="6998916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INSTRUCTOR: Before deep-diving, ask students what they already know about these actions. i.e. Have them assess which one is the most important, ask if they can think of examples of what these things look like, or people who consistently represent them</a:t>
            </a:r>
          </a:p>
        </p:txBody>
      </p:sp>
      <p:sp>
        <p:nvSpPr>
          <p:cNvPr id="4" name="Slide Number Placeholder 3"/>
          <p:cNvSpPr>
            <a:spLocks noGrp="1"/>
          </p:cNvSpPr>
          <p:nvPr>
            <p:ph type="sldNum" sz="quarter" idx="5"/>
          </p:nvPr>
        </p:nvSpPr>
        <p:spPr/>
        <p:txBody>
          <a:bodyPr/>
          <a:lstStyle/>
          <a:p>
            <a:fld id="{A397D399-DE08-9644-858E-1F07EDD3720A}" type="slidenum">
              <a:rPr lang="en-US" smtClean="0"/>
              <a:t>3</a:t>
            </a:fld>
            <a:endParaRPr lang="en-US"/>
          </a:p>
        </p:txBody>
      </p:sp>
    </p:spTree>
    <p:extLst>
      <p:ext uri="{BB962C8B-B14F-4D97-AF65-F5344CB8AC3E}">
        <p14:creationId xmlns:p14="http://schemas.microsoft.com/office/powerpoint/2010/main" val="14929926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INSTRUCTOR: Give students a few minutes to complete individually or as a group. Allow for sharing a discussion, make sure that each action/idea is connected to the work ethic important actions!</a:t>
            </a:r>
          </a:p>
        </p:txBody>
      </p:sp>
      <p:sp>
        <p:nvSpPr>
          <p:cNvPr id="4" name="Slide Number Placeholder 3"/>
          <p:cNvSpPr>
            <a:spLocks noGrp="1"/>
          </p:cNvSpPr>
          <p:nvPr>
            <p:ph type="sldNum" sz="quarter" idx="5"/>
          </p:nvPr>
        </p:nvSpPr>
        <p:spPr/>
        <p:txBody>
          <a:bodyPr/>
          <a:lstStyle/>
          <a:p>
            <a:fld id="{A397D399-DE08-9644-858E-1F07EDD3720A}" type="slidenum">
              <a:rPr lang="en-US" smtClean="0"/>
              <a:t>12</a:t>
            </a:fld>
            <a:endParaRPr lang="en-US"/>
          </a:p>
        </p:txBody>
      </p:sp>
    </p:spTree>
    <p:extLst>
      <p:ext uri="{BB962C8B-B14F-4D97-AF65-F5344CB8AC3E}">
        <p14:creationId xmlns:p14="http://schemas.microsoft.com/office/powerpoint/2010/main" val="27311443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397D399-DE08-9644-858E-1F07EDD3720A}" type="slidenum">
              <a:rPr lang="en-US" smtClean="0"/>
              <a:t>13</a:t>
            </a:fld>
            <a:endParaRPr lang="en-US"/>
          </a:p>
        </p:txBody>
      </p:sp>
    </p:spTree>
    <p:extLst>
      <p:ext uri="{BB962C8B-B14F-4D97-AF65-F5344CB8AC3E}">
        <p14:creationId xmlns:p14="http://schemas.microsoft.com/office/powerpoint/2010/main" val="33198336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INSTRUCTOR: </a:t>
            </a:r>
            <a:r>
              <a:rPr lang="en-US" sz="1200"/>
              <a:t>Now that you’ve applied work Ethic skills to real and imagined situations in your life, you have a greater understanding on how these kinds of skills can transfer to countless different parts of your lives: from school-life to home-life to where you end up working in your career path. If you can practice these skills in one area, they will improve for others areas too! </a:t>
            </a:r>
          </a:p>
          <a:p>
            <a:endParaRPr lang="en-US"/>
          </a:p>
        </p:txBody>
      </p:sp>
      <p:sp>
        <p:nvSpPr>
          <p:cNvPr id="4" name="Slide Number Placeholder 3"/>
          <p:cNvSpPr>
            <a:spLocks noGrp="1"/>
          </p:cNvSpPr>
          <p:nvPr>
            <p:ph type="sldNum" sz="quarter" idx="5"/>
          </p:nvPr>
        </p:nvSpPr>
        <p:spPr/>
        <p:txBody>
          <a:bodyPr/>
          <a:lstStyle/>
          <a:p>
            <a:fld id="{A397D399-DE08-9644-858E-1F07EDD3720A}" type="slidenum">
              <a:rPr lang="en-US" smtClean="0"/>
              <a:t>14</a:t>
            </a:fld>
            <a:endParaRPr lang="en-US"/>
          </a:p>
        </p:txBody>
      </p:sp>
    </p:spTree>
    <p:extLst>
      <p:ext uri="{BB962C8B-B14F-4D97-AF65-F5344CB8AC3E}">
        <p14:creationId xmlns:p14="http://schemas.microsoft.com/office/powerpoint/2010/main" val="41454163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INSTRUCTOR: </a:t>
            </a:r>
            <a:r>
              <a:rPr lang="en-US" sz="1200"/>
              <a:t>Now that you’ve applied work Ethic skills to real and imagined situations in your life, you have a greater understanding on how these kinds of skills can transfer to countless different parts of your lives: from school-life to home-life to where you end up working in your career path. If you can practice these skills in one area, they will improve for others areas too! </a:t>
            </a:r>
          </a:p>
          <a:p>
            <a:endParaRPr lang="en-US"/>
          </a:p>
        </p:txBody>
      </p:sp>
      <p:sp>
        <p:nvSpPr>
          <p:cNvPr id="4" name="Slide Number Placeholder 3"/>
          <p:cNvSpPr>
            <a:spLocks noGrp="1"/>
          </p:cNvSpPr>
          <p:nvPr>
            <p:ph type="sldNum" sz="quarter" idx="5"/>
          </p:nvPr>
        </p:nvSpPr>
        <p:spPr/>
        <p:txBody>
          <a:bodyPr/>
          <a:lstStyle/>
          <a:p>
            <a:fld id="{A397D399-DE08-9644-858E-1F07EDD3720A}" type="slidenum">
              <a:rPr lang="en-US" smtClean="0"/>
              <a:t>15</a:t>
            </a:fld>
            <a:endParaRPr lang="en-US"/>
          </a:p>
        </p:txBody>
      </p:sp>
    </p:spTree>
    <p:extLst>
      <p:ext uri="{BB962C8B-B14F-4D97-AF65-F5344CB8AC3E}">
        <p14:creationId xmlns:p14="http://schemas.microsoft.com/office/powerpoint/2010/main" val="19939094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INSTRUCTOR: Consider offering examples of how diligence works throughout life (i.e. diligence to learn to ride a bike, diligence to learn addition, diligence to get better at a sport or skill, etc.)</a:t>
            </a:r>
          </a:p>
        </p:txBody>
      </p:sp>
      <p:sp>
        <p:nvSpPr>
          <p:cNvPr id="4" name="Slide Number Placeholder 3"/>
          <p:cNvSpPr>
            <a:spLocks noGrp="1"/>
          </p:cNvSpPr>
          <p:nvPr>
            <p:ph type="sldNum" sz="quarter" idx="5"/>
          </p:nvPr>
        </p:nvSpPr>
        <p:spPr/>
        <p:txBody>
          <a:bodyPr/>
          <a:lstStyle/>
          <a:p>
            <a:fld id="{A397D399-DE08-9644-858E-1F07EDD3720A}" type="slidenum">
              <a:rPr lang="en-US" smtClean="0"/>
              <a:t>4</a:t>
            </a:fld>
            <a:endParaRPr lang="en-US"/>
          </a:p>
        </p:txBody>
      </p:sp>
    </p:spTree>
    <p:extLst>
      <p:ext uri="{BB962C8B-B14F-4D97-AF65-F5344CB8AC3E}">
        <p14:creationId xmlns:p14="http://schemas.microsoft.com/office/powerpoint/2010/main" val="2820122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INSTRUCTOR: Ask students how important it is to them to feel like they can trust their friend, family, teammates, or significant others. After several ideas have been shared, connect that to how an employer or co-worker might feel in the work place!</a:t>
            </a:r>
          </a:p>
        </p:txBody>
      </p:sp>
      <p:sp>
        <p:nvSpPr>
          <p:cNvPr id="4" name="Slide Number Placeholder 3"/>
          <p:cNvSpPr>
            <a:spLocks noGrp="1"/>
          </p:cNvSpPr>
          <p:nvPr>
            <p:ph type="sldNum" sz="quarter" idx="5"/>
          </p:nvPr>
        </p:nvSpPr>
        <p:spPr/>
        <p:txBody>
          <a:bodyPr/>
          <a:lstStyle/>
          <a:p>
            <a:fld id="{A397D399-DE08-9644-858E-1F07EDD3720A}" type="slidenum">
              <a:rPr lang="en-US" smtClean="0"/>
              <a:t>5</a:t>
            </a:fld>
            <a:endParaRPr lang="en-US"/>
          </a:p>
        </p:txBody>
      </p:sp>
    </p:spTree>
    <p:extLst>
      <p:ext uri="{BB962C8B-B14F-4D97-AF65-F5344CB8AC3E}">
        <p14:creationId xmlns:p14="http://schemas.microsoft.com/office/powerpoint/2010/main" val="24161365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INSTRUCTOR: When connecting responsibility and dependability, show how one may require a person to think and prioritize for themselves (what things are they responsible? What do they choose to prioritize from that list? What is their own autonomy in those decisions?) and the other is often holding them accountable for things that they need to complete to benefit, help, or support others/their team. </a:t>
            </a:r>
          </a:p>
        </p:txBody>
      </p:sp>
      <p:sp>
        <p:nvSpPr>
          <p:cNvPr id="4" name="Slide Number Placeholder 3"/>
          <p:cNvSpPr>
            <a:spLocks noGrp="1"/>
          </p:cNvSpPr>
          <p:nvPr>
            <p:ph type="sldNum" sz="quarter" idx="5"/>
          </p:nvPr>
        </p:nvSpPr>
        <p:spPr/>
        <p:txBody>
          <a:bodyPr/>
          <a:lstStyle/>
          <a:p>
            <a:fld id="{A397D399-DE08-9644-858E-1F07EDD3720A}" type="slidenum">
              <a:rPr lang="en-US" smtClean="0"/>
              <a:t>6</a:t>
            </a:fld>
            <a:endParaRPr lang="en-US"/>
          </a:p>
        </p:txBody>
      </p:sp>
    </p:spTree>
    <p:extLst>
      <p:ext uri="{BB962C8B-B14F-4D97-AF65-F5344CB8AC3E}">
        <p14:creationId xmlns:p14="http://schemas.microsoft.com/office/powerpoint/2010/main" val="14137354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INSTRUCTOR: This could be a valuable time to ask students what kinds of things they feel they are held accountable for? You could also ask them if there are certain thinks that make them feel more motivated to be accountable. </a:t>
            </a:r>
          </a:p>
        </p:txBody>
      </p:sp>
      <p:sp>
        <p:nvSpPr>
          <p:cNvPr id="4" name="Slide Number Placeholder 3"/>
          <p:cNvSpPr>
            <a:spLocks noGrp="1"/>
          </p:cNvSpPr>
          <p:nvPr>
            <p:ph type="sldNum" sz="quarter" idx="5"/>
          </p:nvPr>
        </p:nvSpPr>
        <p:spPr/>
        <p:txBody>
          <a:bodyPr/>
          <a:lstStyle/>
          <a:p>
            <a:fld id="{A397D399-DE08-9644-858E-1F07EDD3720A}" type="slidenum">
              <a:rPr lang="en-US" smtClean="0"/>
              <a:t>7</a:t>
            </a:fld>
            <a:endParaRPr lang="en-US"/>
          </a:p>
        </p:txBody>
      </p:sp>
    </p:spTree>
    <p:extLst>
      <p:ext uri="{BB962C8B-B14F-4D97-AF65-F5344CB8AC3E}">
        <p14:creationId xmlns:p14="http://schemas.microsoft.com/office/powerpoint/2010/main" val="27571841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INSTRUCTOR: Inform students that we will be working through four different conflict scenarios together. The task of course, is to utilize the four important actions of Work Ethic to resolve and move forward from the conflict. Choose if you would like students to work independently, with a partner, or as a group. </a:t>
            </a:r>
          </a:p>
        </p:txBody>
      </p:sp>
      <p:sp>
        <p:nvSpPr>
          <p:cNvPr id="4" name="Slide Number Placeholder 3"/>
          <p:cNvSpPr>
            <a:spLocks noGrp="1"/>
          </p:cNvSpPr>
          <p:nvPr>
            <p:ph type="sldNum" sz="quarter" idx="5"/>
          </p:nvPr>
        </p:nvSpPr>
        <p:spPr/>
        <p:txBody>
          <a:bodyPr/>
          <a:lstStyle/>
          <a:p>
            <a:fld id="{A397D399-DE08-9644-858E-1F07EDD3720A}" type="slidenum">
              <a:rPr lang="en-US" smtClean="0"/>
              <a:t>8</a:t>
            </a:fld>
            <a:endParaRPr lang="en-US"/>
          </a:p>
        </p:txBody>
      </p:sp>
    </p:spTree>
    <p:extLst>
      <p:ext uri="{BB962C8B-B14F-4D97-AF65-F5344CB8AC3E}">
        <p14:creationId xmlns:p14="http://schemas.microsoft.com/office/powerpoint/2010/main" val="40760813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INSTRUCTOR: Give students a few minutes to complete individually or as a group. Allow for sharing a discussion, make sure that each action/idea is connected to the work ethic important actions!</a:t>
            </a:r>
          </a:p>
        </p:txBody>
      </p:sp>
      <p:sp>
        <p:nvSpPr>
          <p:cNvPr id="4" name="Slide Number Placeholder 3"/>
          <p:cNvSpPr>
            <a:spLocks noGrp="1"/>
          </p:cNvSpPr>
          <p:nvPr>
            <p:ph type="sldNum" sz="quarter" idx="5"/>
          </p:nvPr>
        </p:nvSpPr>
        <p:spPr/>
        <p:txBody>
          <a:bodyPr/>
          <a:lstStyle/>
          <a:p>
            <a:fld id="{A397D399-DE08-9644-858E-1F07EDD3720A}" type="slidenum">
              <a:rPr lang="en-US" smtClean="0"/>
              <a:t>9</a:t>
            </a:fld>
            <a:endParaRPr lang="en-US"/>
          </a:p>
        </p:txBody>
      </p:sp>
    </p:spTree>
    <p:extLst>
      <p:ext uri="{BB962C8B-B14F-4D97-AF65-F5344CB8AC3E}">
        <p14:creationId xmlns:p14="http://schemas.microsoft.com/office/powerpoint/2010/main" val="25968226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INSTRUCTOR: Give students a few minutes to complete individually or as a group. Allow for sharing a discussion, make sure that each action/idea is connected to the work ethic important actions!</a:t>
            </a:r>
          </a:p>
        </p:txBody>
      </p:sp>
      <p:sp>
        <p:nvSpPr>
          <p:cNvPr id="4" name="Slide Number Placeholder 3"/>
          <p:cNvSpPr>
            <a:spLocks noGrp="1"/>
          </p:cNvSpPr>
          <p:nvPr>
            <p:ph type="sldNum" sz="quarter" idx="5"/>
          </p:nvPr>
        </p:nvSpPr>
        <p:spPr/>
        <p:txBody>
          <a:bodyPr/>
          <a:lstStyle/>
          <a:p>
            <a:fld id="{A397D399-DE08-9644-858E-1F07EDD3720A}" type="slidenum">
              <a:rPr lang="en-US" smtClean="0"/>
              <a:t>10</a:t>
            </a:fld>
            <a:endParaRPr lang="en-US"/>
          </a:p>
        </p:txBody>
      </p:sp>
    </p:spTree>
    <p:extLst>
      <p:ext uri="{BB962C8B-B14F-4D97-AF65-F5344CB8AC3E}">
        <p14:creationId xmlns:p14="http://schemas.microsoft.com/office/powerpoint/2010/main" val="27941568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INSTRUCTOR: Give students a few minutes to complete individually or as a group. Allow for sharing a discussion, make sure that each action/idea is connected to the work ethic important actions!</a:t>
            </a:r>
          </a:p>
        </p:txBody>
      </p:sp>
      <p:sp>
        <p:nvSpPr>
          <p:cNvPr id="4" name="Slide Number Placeholder 3"/>
          <p:cNvSpPr>
            <a:spLocks noGrp="1"/>
          </p:cNvSpPr>
          <p:nvPr>
            <p:ph type="sldNum" sz="quarter" idx="5"/>
          </p:nvPr>
        </p:nvSpPr>
        <p:spPr/>
        <p:txBody>
          <a:bodyPr/>
          <a:lstStyle/>
          <a:p>
            <a:fld id="{A397D399-DE08-9644-858E-1F07EDD3720A}" type="slidenum">
              <a:rPr lang="en-US" smtClean="0"/>
              <a:t>11</a:t>
            </a:fld>
            <a:endParaRPr lang="en-US"/>
          </a:p>
        </p:txBody>
      </p:sp>
    </p:spTree>
    <p:extLst>
      <p:ext uri="{BB962C8B-B14F-4D97-AF65-F5344CB8AC3E}">
        <p14:creationId xmlns:p14="http://schemas.microsoft.com/office/powerpoint/2010/main" val="26611883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_Slide_1">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9B5252C-8EC1-744C-BA83-4D13618CB09B}"/>
              </a:ext>
            </a:extLst>
          </p:cNvPr>
          <p:cNvSpPr/>
          <p:nvPr userDrawn="1"/>
        </p:nvSpPr>
        <p:spPr>
          <a:xfrm>
            <a:off x="0" y="-14300"/>
            <a:ext cx="12192000" cy="6872300"/>
          </a:xfrm>
          <a:prstGeom prst="rect">
            <a:avLst/>
          </a:prstGeom>
          <a:solidFill>
            <a:srgbClr val="3C59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1850" y="2118617"/>
            <a:ext cx="4969191" cy="1769228"/>
          </a:xfrm>
        </p:spPr>
        <p:txBody>
          <a:bodyPr anchor="b">
            <a:normAutofit/>
          </a:bodyPr>
          <a:lstStyle>
            <a:lvl1pPr>
              <a:defRPr sz="4500" baseline="0">
                <a:latin typeface="Arial" panose="020B0604020202020204" pitchFamily="34" charset="0"/>
              </a:defRPr>
            </a:lvl1pPr>
          </a:lstStyle>
          <a:p>
            <a:r>
              <a:rPr lang="en-US"/>
              <a:t>Click to edit Master title style</a:t>
            </a:r>
          </a:p>
        </p:txBody>
      </p:sp>
      <p:sp>
        <p:nvSpPr>
          <p:cNvPr id="3" name="Text Placeholder 2"/>
          <p:cNvSpPr>
            <a:spLocks noGrp="1"/>
          </p:cNvSpPr>
          <p:nvPr>
            <p:ph type="body" idx="1" hasCustomPrompt="1"/>
          </p:nvPr>
        </p:nvSpPr>
        <p:spPr>
          <a:xfrm>
            <a:off x="831850" y="4115817"/>
            <a:ext cx="4969191"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Subhead</a:t>
            </a:r>
          </a:p>
        </p:txBody>
      </p:sp>
      <p:pic>
        <p:nvPicPr>
          <p:cNvPr id="6" name="Picture 5">
            <a:extLst>
              <a:ext uri="{FF2B5EF4-FFF2-40B4-BE49-F238E27FC236}">
                <a16:creationId xmlns:a16="http://schemas.microsoft.com/office/drawing/2014/main" id="{E0869588-1132-124E-A80F-0220C8E76D30}"/>
              </a:ext>
            </a:extLst>
          </p:cNvPr>
          <p:cNvPicPr>
            <a:picLocks noChangeAspect="1"/>
          </p:cNvPicPr>
          <p:nvPr userDrawn="1"/>
        </p:nvPicPr>
        <p:blipFill>
          <a:blip r:embed="rId2"/>
          <a:srcRect/>
          <a:stretch/>
        </p:blipFill>
        <p:spPr>
          <a:xfrm>
            <a:off x="831850" y="-14300"/>
            <a:ext cx="1333500" cy="1333500"/>
          </a:xfrm>
          <a:prstGeom prst="rect">
            <a:avLst/>
          </a:prstGeom>
        </p:spPr>
      </p:pic>
      <p:sp>
        <p:nvSpPr>
          <p:cNvPr id="14" name="Picture Placeholder 6">
            <a:extLst>
              <a:ext uri="{FF2B5EF4-FFF2-40B4-BE49-F238E27FC236}">
                <a16:creationId xmlns:a16="http://schemas.microsoft.com/office/drawing/2014/main" id="{10213D92-763A-8548-BA5C-114011CDA366}"/>
              </a:ext>
            </a:extLst>
          </p:cNvPr>
          <p:cNvSpPr>
            <a:spLocks noGrp="1"/>
          </p:cNvSpPr>
          <p:nvPr>
            <p:ph type="pic" sz="quarter" idx="10"/>
          </p:nvPr>
        </p:nvSpPr>
        <p:spPr>
          <a:xfrm>
            <a:off x="7844246" y="0"/>
            <a:ext cx="4347754" cy="6858000"/>
          </a:xfrm>
          <a:solidFill>
            <a:schemeClr val="tx1">
              <a:lumMod val="20000"/>
              <a:lumOff val="80000"/>
            </a:schemeClr>
          </a:solidFill>
        </p:spPr>
        <p:txBody>
          <a:bodyPr>
            <a:normAutofit/>
          </a:bodyPr>
          <a:lstStyle>
            <a:lvl1pPr marL="0" indent="0" algn="ctr">
              <a:lnSpc>
                <a:spcPct val="200000"/>
              </a:lnSpc>
              <a:buFontTx/>
              <a:buNone/>
              <a:defRPr sz="2800" i="1">
                <a:solidFill>
                  <a:srgbClr val="FF0000"/>
                </a:solidFill>
              </a:defRPr>
            </a:lvl1pPr>
          </a:lstStyle>
          <a:p>
            <a:endParaRPr lang="en-US"/>
          </a:p>
          <a:p>
            <a:r>
              <a:rPr lang="en-US"/>
              <a:t>Click the picture icon </a:t>
            </a:r>
            <a:br>
              <a:rPr lang="en-US"/>
            </a:br>
            <a:r>
              <a:rPr lang="en-US"/>
              <a:t>to insert an image</a:t>
            </a:r>
          </a:p>
        </p:txBody>
      </p:sp>
      <p:cxnSp>
        <p:nvCxnSpPr>
          <p:cNvPr id="5" name="Straight Connector 4">
            <a:extLst>
              <a:ext uri="{FF2B5EF4-FFF2-40B4-BE49-F238E27FC236}">
                <a16:creationId xmlns:a16="http://schemas.microsoft.com/office/drawing/2014/main" id="{7E671320-C4DA-DE4E-B0E2-5B51CC48F162}"/>
              </a:ext>
            </a:extLst>
          </p:cNvPr>
          <p:cNvCxnSpPr>
            <a:cxnSpLocks/>
          </p:cNvCxnSpPr>
          <p:nvPr userDrawn="1"/>
        </p:nvCxnSpPr>
        <p:spPr>
          <a:xfrm>
            <a:off x="831850" y="1855114"/>
            <a:ext cx="45094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6542750"/>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_Slide_2">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2118617"/>
            <a:ext cx="4969191" cy="1769228"/>
          </a:xfrm>
        </p:spPr>
        <p:txBody>
          <a:bodyPr anchor="b">
            <a:normAutofit/>
          </a:bodyPr>
          <a:lstStyle>
            <a:lvl1pPr>
              <a:defRPr sz="4500" baseline="0">
                <a:latin typeface="Arial" panose="020B0604020202020204" pitchFamily="34" charset="0"/>
              </a:defRPr>
            </a:lvl1pPr>
          </a:lstStyle>
          <a:p>
            <a:r>
              <a:rPr lang="en-US"/>
              <a:t>Click to edit Master title style</a:t>
            </a:r>
          </a:p>
        </p:txBody>
      </p:sp>
      <p:sp>
        <p:nvSpPr>
          <p:cNvPr id="3" name="Text Placeholder 2"/>
          <p:cNvSpPr>
            <a:spLocks noGrp="1"/>
          </p:cNvSpPr>
          <p:nvPr>
            <p:ph type="body" idx="1" hasCustomPrompt="1"/>
          </p:nvPr>
        </p:nvSpPr>
        <p:spPr>
          <a:xfrm>
            <a:off x="831850" y="4115817"/>
            <a:ext cx="4969191"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Subhead</a:t>
            </a:r>
          </a:p>
        </p:txBody>
      </p:sp>
      <p:pic>
        <p:nvPicPr>
          <p:cNvPr id="6" name="Picture 5">
            <a:extLst>
              <a:ext uri="{FF2B5EF4-FFF2-40B4-BE49-F238E27FC236}">
                <a16:creationId xmlns:a16="http://schemas.microsoft.com/office/drawing/2014/main" id="{E0869588-1132-124E-A80F-0220C8E76D30}"/>
              </a:ext>
            </a:extLst>
          </p:cNvPr>
          <p:cNvPicPr>
            <a:picLocks noChangeAspect="1"/>
          </p:cNvPicPr>
          <p:nvPr userDrawn="1"/>
        </p:nvPicPr>
        <p:blipFill>
          <a:blip r:embed="rId2"/>
          <a:srcRect/>
          <a:stretch/>
        </p:blipFill>
        <p:spPr>
          <a:xfrm>
            <a:off x="850371" y="-14300"/>
            <a:ext cx="1296458" cy="1333500"/>
          </a:xfrm>
          <a:prstGeom prst="rect">
            <a:avLst/>
          </a:prstGeom>
        </p:spPr>
      </p:pic>
      <p:sp>
        <p:nvSpPr>
          <p:cNvPr id="14" name="Picture Placeholder 6">
            <a:extLst>
              <a:ext uri="{FF2B5EF4-FFF2-40B4-BE49-F238E27FC236}">
                <a16:creationId xmlns:a16="http://schemas.microsoft.com/office/drawing/2014/main" id="{10213D92-763A-8548-BA5C-114011CDA366}"/>
              </a:ext>
            </a:extLst>
          </p:cNvPr>
          <p:cNvSpPr>
            <a:spLocks noGrp="1"/>
          </p:cNvSpPr>
          <p:nvPr>
            <p:ph type="pic" sz="quarter" idx="10"/>
          </p:nvPr>
        </p:nvSpPr>
        <p:spPr>
          <a:xfrm>
            <a:off x="7844246" y="0"/>
            <a:ext cx="4347754" cy="6858000"/>
          </a:xfrm>
          <a:solidFill>
            <a:schemeClr val="tx1">
              <a:lumMod val="20000"/>
              <a:lumOff val="80000"/>
            </a:schemeClr>
          </a:solidFill>
        </p:spPr>
        <p:txBody>
          <a:bodyPr>
            <a:normAutofit/>
          </a:bodyPr>
          <a:lstStyle>
            <a:lvl1pPr marL="0" indent="0" algn="ctr">
              <a:lnSpc>
                <a:spcPct val="200000"/>
              </a:lnSpc>
              <a:buFontTx/>
              <a:buNone/>
              <a:defRPr sz="2800" i="1">
                <a:solidFill>
                  <a:srgbClr val="FF0000"/>
                </a:solidFill>
              </a:defRPr>
            </a:lvl1pPr>
          </a:lstStyle>
          <a:p>
            <a:endParaRPr lang="en-US"/>
          </a:p>
          <a:p>
            <a:r>
              <a:rPr lang="en-US"/>
              <a:t>Click the picture icon </a:t>
            </a:r>
            <a:br>
              <a:rPr lang="en-US"/>
            </a:br>
            <a:r>
              <a:rPr lang="en-US"/>
              <a:t>to insert an image</a:t>
            </a:r>
          </a:p>
        </p:txBody>
      </p:sp>
      <p:cxnSp>
        <p:nvCxnSpPr>
          <p:cNvPr id="11" name="Straight Connector 10">
            <a:extLst>
              <a:ext uri="{FF2B5EF4-FFF2-40B4-BE49-F238E27FC236}">
                <a16:creationId xmlns:a16="http://schemas.microsoft.com/office/drawing/2014/main" id="{3854533A-A8B9-6F41-BB01-3E8BA42992E9}"/>
              </a:ext>
            </a:extLst>
          </p:cNvPr>
          <p:cNvCxnSpPr>
            <a:cxnSpLocks/>
          </p:cNvCxnSpPr>
          <p:nvPr userDrawn="1"/>
        </p:nvCxnSpPr>
        <p:spPr>
          <a:xfrm>
            <a:off x="831850" y="1855114"/>
            <a:ext cx="45094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8867110"/>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_Header_1">
    <p:bg>
      <p:bgRef idx="1001">
        <a:schemeClr val="bg1"/>
      </p:bgRef>
    </p:bg>
    <p:spTree>
      <p:nvGrpSpPr>
        <p:cNvPr id="1" name=""/>
        <p:cNvGrpSpPr/>
        <p:nvPr/>
      </p:nvGrpSpPr>
      <p:grpSpPr>
        <a:xfrm>
          <a:off x="0" y="0"/>
          <a:ext cx="0" cy="0"/>
          <a:chOff x="0" y="0"/>
          <a:chExt cx="0" cy="0"/>
        </a:xfrm>
      </p:grpSpPr>
      <p:pic>
        <p:nvPicPr>
          <p:cNvPr id="7" name="Picture 6" descr="A picture containing text, floor, indoor, table&#10;&#10;Description automatically generated">
            <a:extLst>
              <a:ext uri="{FF2B5EF4-FFF2-40B4-BE49-F238E27FC236}">
                <a16:creationId xmlns:a16="http://schemas.microsoft.com/office/drawing/2014/main" id="{2280035B-F3F5-FA4D-A2AA-9755F4E0D178}"/>
              </a:ext>
            </a:extLst>
          </p:cNvPr>
          <p:cNvPicPr>
            <a:picLocks noChangeAspect="1"/>
          </p:cNvPicPr>
          <p:nvPr userDrawn="1"/>
        </p:nvPicPr>
        <p:blipFill rotWithShape="1">
          <a:blip r:embed="rId2"/>
          <a:srcRect l="1134" t="13616" r="198" b="8327"/>
          <a:stretch/>
        </p:blipFill>
        <p:spPr>
          <a:xfrm>
            <a:off x="-203200" y="-514350"/>
            <a:ext cx="12719050" cy="7546521"/>
          </a:xfrm>
          <a:prstGeom prst="rect">
            <a:avLst/>
          </a:prstGeom>
        </p:spPr>
      </p:pic>
      <p:sp>
        <p:nvSpPr>
          <p:cNvPr id="10" name="Rectangle 9">
            <a:extLst>
              <a:ext uri="{FF2B5EF4-FFF2-40B4-BE49-F238E27FC236}">
                <a16:creationId xmlns:a16="http://schemas.microsoft.com/office/drawing/2014/main" id="{26BC9C39-EC02-3E42-8330-3505D2E014B3}"/>
              </a:ext>
            </a:extLst>
          </p:cNvPr>
          <p:cNvSpPr/>
          <p:nvPr userDrawn="1"/>
        </p:nvSpPr>
        <p:spPr>
          <a:xfrm>
            <a:off x="-203200" y="-514350"/>
            <a:ext cx="12719050" cy="7546521"/>
          </a:xfrm>
          <a:prstGeom prst="rect">
            <a:avLst/>
          </a:prstGeom>
          <a:solidFill>
            <a:srgbClr val="3C5961">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831850" y="758955"/>
            <a:ext cx="7269734" cy="3128890"/>
          </a:xfrm>
        </p:spPr>
        <p:txBody>
          <a:bodyPr tIns="0" anchor="b" anchorCtr="0">
            <a:normAutofit/>
          </a:bodyPr>
          <a:lstStyle>
            <a:lvl1pPr>
              <a:defRPr sz="4800" b="1" baseline="0">
                <a:solidFill>
                  <a:schemeClr val="accent5"/>
                </a:solidFill>
                <a:latin typeface="Arial" panose="020B0604020202020204" pitchFamily="34" charset="0"/>
              </a:defRPr>
            </a:lvl1pPr>
          </a:lstStyle>
          <a:p>
            <a:r>
              <a:rPr lang="en-US"/>
              <a:t>Click to edit </a:t>
            </a:r>
            <a:br>
              <a:rPr lang="en-US"/>
            </a:br>
            <a:r>
              <a:rPr lang="en-US"/>
              <a:t>Master title style</a:t>
            </a:r>
          </a:p>
        </p:txBody>
      </p:sp>
      <p:sp>
        <p:nvSpPr>
          <p:cNvPr id="3" name="Text Placeholder 2"/>
          <p:cNvSpPr>
            <a:spLocks noGrp="1"/>
          </p:cNvSpPr>
          <p:nvPr>
            <p:ph type="body" idx="1" hasCustomPrompt="1"/>
          </p:nvPr>
        </p:nvSpPr>
        <p:spPr>
          <a:xfrm>
            <a:off x="831850" y="5039075"/>
            <a:ext cx="4969191" cy="576929"/>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Subhead</a:t>
            </a:r>
          </a:p>
        </p:txBody>
      </p:sp>
      <p:cxnSp>
        <p:nvCxnSpPr>
          <p:cNvPr id="5" name="Straight Connector 4">
            <a:extLst>
              <a:ext uri="{FF2B5EF4-FFF2-40B4-BE49-F238E27FC236}">
                <a16:creationId xmlns:a16="http://schemas.microsoft.com/office/drawing/2014/main" id="{7E671320-C4DA-DE4E-B0E2-5B51CC48F162}"/>
              </a:ext>
            </a:extLst>
          </p:cNvPr>
          <p:cNvCxnSpPr>
            <a:cxnSpLocks/>
          </p:cNvCxnSpPr>
          <p:nvPr userDrawn="1"/>
        </p:nvCxnSpPr>
        <p:spPr>
          <a:xfrm>
            <a:off x="831850" y="4894343"/>
            <a:ext cx="45094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Footer Placeholder 4">
            <a:extLst>
              <a:ext uri="{FF2B5EF4-FFF2-40B4-BE49-F238E27FC236}">
                <a16:creationId xmlns:a16="http://schemas.microsoft.com/office/drawing/2014/main" id="{1A8E666E-8C1B-2C44-8E9A-848A87EEC3E0}"/>
              </a:ext>
            </a:extLst>
          </p:cNvPr>
          <p:cNvSpPr txBox="1">
            <a:spLocks/>
          </p:cNvSpPr>
          <p:nvPr userDrawn="1"/>
        </p:nvSpPr>
        <p:spPr>
          <a:xfrm>
            <a:off x="274527" y="6311900"/>
            <a:ext cx="451983" cy="365125"/>
          </a:xfrm>
          <a:prstGeom prst="rect">
            <a:avLst/>
          </a:prstGeom>
        </p:spPr>
        <p:txBody>
          <a:bodyPr/>
          <a:lstStyle>
            <a:defPPr>
              <a:defRPr lang="en-US"/>
            </a:defPPr>
            <a:lvl1pPr marL="0" algn="l" defTabSz="457200" rtl="0" eaLnBrk="1" latinLnBrk="0" hangingPunct="1">
              <a:defRPr sz="1000" kern="1200" cap="all" baseline="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DC22ACE-5963-B545-9537-C0CE62A9DECC}" type="slidenum">
              <a:rPr lang="en-US" smtClean="0"/>
              <a:pPr/>
              <a:t>‹#›</a:t>
            </a:fld>
            <a:r>
              <a:rPr lang="en-US"/>
              <a:t> /</a:t>
            </a:r>
          </a:p>
        </p:txBody>
      </p:sp>
      <p:sp>
        <p:nvSpPr>
          <p:cNvPr id="12" name="Footer Placeholder 5">
            <a:extLst>
              <a:ext uri="{FF2B5EF4-FFF2-40B4-BE49-F238E27FC236}">
                <a16:creationId xmlns:a16="http://schemas.microsoft.com/office/drawing/2014/main" id="{9149AF17-0EC4-FF44-BA36-9BA6A607B720}"/>
              </a:ext>
            </a:extLst>
          </p:cNvPr>
          <p:cNvSpPr>
            <a:spLocks noGrp="1"/>
          </p:cNvSpPr>
          <p:nvPr>
            <p:ph type="ftr" sz="quarter" idx="3"/>
          </p:nvPr>
        </p:nvSpPr>
        <p:spPr>
          <a:xfrm flipH="1">
            <a:off x="560449" y="6311900"/>
            <a:ext cx="3200400" cy="365125"/>
          </a:xfrm>
          <a:prstGeom prst="rect">
            <a:avLst/>
          </a:prstGeom>
        </p:spPr>
        <p:txBody>
          <a:bodyPr/>
          <a:lstStyle>
            <a:lvl1pPr algn="l">
              <a:defRPr sz="1000" baseline="0">
                <a:latin typeface="Arial" panose="020B0604020202020204" pitchFamily="34" charset="0"/>
              </a:defRPr>
            </a:lvl1pPr>
          </a:lstStyle>
          <a:p>
            <a:r>
              <a:rPr lang="en-US"/>
              <a:t>What am I Good At?</a:t>
            </a:r>
          </a:p>
        </p:txBody>
      </p:sp>
    </p:spTree>
    <p:extLst>
      <p:ext uri="{BB962C8B-B14F-4D97-AF65-F5344CB8AC3E}">
        <p14:creationId xmlns:p14="http://schemas.microsoft.com/office/powerpoint/2010/main" val="798327222"/>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_Header_2">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280035B-F3F5-FA4D-A2AA-9755F4E0D178}"/>
              </a:ext>
            </a:extLst>
          </p:cNvPr>
          <p:cNvPicPr>
            <a:picLocks noChangeAspect="1"/>
          </p:cNvPicPr>
          <p:nvPr userDrawn="1"/>
        </p:nvPicPr>
        <p:blipFill rotWithShape="1">
          <a:blip r:embed="rId2"/>
          <a:srcRect l="10467" t="24999" r="5790"/>
          <a:stretch/>
        </p:blipFill>
        <p:spPr>
          <a:xfrm>
            <a:off x="-203200" y="-514350"/>
            <a:ext cx="12719050" cy="8191500"/>
          </a:xfrm>
          <a:prstGeom prst="rect">
            <a:avLst/>
          </a:prstGeom>
        </p:spPr>
      </p:pic>
      <p:sp>
        <p:nvSpPr>
          <p:cNvPr id="10" name="Rectangle 9">
            <a:extLst>
              <a:ext uri="{FF2B5EF4-FFF2-40B4-BE49-F238E27FC236}">
                <a16:creationId xmlns:a16="http://schemas.microsoft.com/office/drawing/2014/main" id="{26BC9C39-EC02-3E42-8330-3505D2E014B3}"/>
              </a:ext>
            </a:extLst>
          </p:cNvPr>
          <p:cNvSpPr/>
          <p:nvPr userDrawn="1"/>
        </p:nvSpPr>
        <p:spPr>
          <a:xfrm>
            <a:off x="-203200" y="-514350"/>
            <a:ext cx="12719050" cy="8191500"/>
          </a:xfrm>
          <a:prstGeom prst="rect">
            <a:avLst/>
          </a:prstGeom>
          <a:solidFill>
            <a:srgbClr val="00B3BC">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1850" y="758955"/>
            <a:ext cx="7269734" cy="3128890"/>
          </a:xfrm>
        </p:spPr>
        <p:txBody>
          <a:bodyPr tIns="0" anchor="b" anchorCtr="0">
            <a:normAutofit/>
          </a:bodyPr>
          <a:lstStyle>
            <a:lvl1pPr>
              <a:defRPr sz="6000" b="1" baseline="0">
                <a:solidFill>
                  <a:schemeClr val="tx1"/>
                </a:solidFi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hasCustomPrompt="1"/>
          </p:nvPr>
        </p:nvSpPr>
        <p:spPr>
          <a:xfrm>
            <a:off x="831850" y="5039075"/>
            <a:ext cx="4969191" cy="576929"/>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Subhead</a:t>
            </a:r>
          </a:p>
        </p:txBody>
      </p:sp>
      <p:sp>
        <p:nvSpPr>
          <p:cNvPr id="8" name="Footer Placeholder 4">
            <a:extLst>
              <a:ext uri="{FF2B5EF4-FFF2-40B4-BE49-F238E27FC236}">
                <a16:creationId xmlns:a16="http://schemas.microsoft.com/office/drawing/2014/main" id="{EFED64B4-194E-F247-9EBF-08EA5301A3A5}"/>
              </a:ext>
            </a:extLst>
          </p:cNvPr>
          <p:cNvSpPr txBox="1">
            <a:spLocks/>
          </p:cNvSpPr>
          <p:nvPr userDrawn="1"/>
        </p:nvSpPr>
        <p:spPr>
          <a:xfrm>
            <a:off x="274527" y="6311900"/>
            <a:ext cx="451983" cy="365125"/>
          </a:xfrm>
          <a:prstGeom prst="rect">
            <a:avLst/>
          </a:prstGeom>
        </p:spPr>
        <p:txBody>
          <a:bodyPr/>
          <a:lstStyle>
            <a:defPPr>
              <a:defRPr lang="en-US"/>
            </a:defPPr>
            <a:lvl1pPr marL="0" algn="l" defTabSz="457200" rtl="0" eaLnBrk="1" latinLnBrk="0" hangingPunct="1">
              <a:defRPr sz="1000" kern="1200" cap="all" baseline="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DC22ACE-5963-B545-9537-C0CE62A9DECC}" type="slidenum">
              <a:rPr lang="en-US" smtClean="0"/>
              <a:pPr/>
              <a:t>‹#›</a:t>
            </a:fld>
            <a:r>
              <a:rPr lang="en-US"/>
              <a:t> /</a:t>
            </a:r>
          </a:p>
        </p:txBody>
      </p:sp>
      <p:sp>
        <p:nvSpPr>
          <p:cNvPr id="9" name="Footer Placeholder 5">
            <a:extLst>
              <a:ext uri="{FF2B5EF4-FFF2-40B4-BE49-F238E27FC236}">
                <a16:creationId xmlns:a16="http://schemas.microsoft.com/office/drawing/2014/main" id="{72F1571F-1539-494C-9BDC-B2F56F280713}"/>
              </a:ext>
            </a:extLst>
          </p:cNvPr>
          <p:cNvSpPr>
            <a:spLocks noGrp="1"/>
          </p:cNvSpPr>
          <p:nvPr>
            <p:ph type="ftr" sz="quarter" idx="3"/>
          </p:nvPr>
        </p:nvSpPr>
        <p:spPr>
          <a:xfrm flipH="1">
            <a:off x="600205" y="6311900"/>
            <a:ext cx="3200400" cy="365125"/>
          </a:xfrm>
          <a:prstGeom prst="rect">
            <a:avLst/>
          </a:prstGeom>
        </p:spPr>
        <p:txBody>
          <a:bodyPr/>
          <a:lstStyle>
            <a:lvl1pPr>
              <a:defRPr sz="1000" baseline="0">
                <a:latin typeface="Arial" panose="020B0604020202020204" pitchFamily="34" charset="0"/>
              </a:defRPr>
            </a:lvl1pPr>
          </a:lstStyle>
          <a:p>
            <a:r>
              <a:rPr lang="en-US"/>
              <a:t>What am I Good At?</a:t>
            </a:r>
          </a:p>
        </p:txBody>
      </p:sp>
      <p:cxnSp>
        <p:nvCxnSpPr>
          <p:cNvPr id="5" name="Straight Connector 4">
            <a:extLst>
              <a:ext uri="{FF2B5EF4-FFF2-40B4-BE49-F238E27FC236}">
                <a16:creationId xmlns:a16="http://schemas.microsoft.com/office/drawing/2014/main" id="{7E671320-C4DA-DE4E-B0E2-5B51CC48F162}"/>
              </a:ext>
            </a:extLst>
          </p:cNvPr>
          <p:cNvCxnSpPr>
            <a:cxnSpLocks/>
          </p:cNvCxnSpPr>
          <p:nvPr userDrawn="1"/>
        </p:nvCxnSpPr>
        <p:spPr>
          <a:xfrm>
            <a:off x="831850" y="4894343"/>
            <a:ext cx="45094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520517"/>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_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1" y="1984290"/>
            <a:ext cx="3383534" cy="3956279"/>
          </a:xfrm>
        </p:spPr>
        <p:txBody>
          <a:bodyPr anchor="t" anchorCtr="0">
            <a:normAutofit/>
          </a:bodyPr>
          <a:lstStyle>
            <a:lvl1pPr>
              <a:defRPr sz="2800" b="1" u="none" baseline="0">
                <a:solidFill>
                  <a:srgbClr val="EE5934"/>
                </a:solidFill>
                <a:latin typeface="Arial" panose="020B0604020202020204" pitchFamily="34" charset="0"/>
              </a:defRPr>
            </a:lvl1pPr>
          </a:lstStyle>
          <a:p>
            <a:r>
              <a:rPr lang="en-US"/>
              <a:t>CLICK TO EDIT MASTER TITLE STYLE</a:t>
            </a:r>
          </a:p>
        </p:txBody>
      </p:sp>
      <p:sp>
        <p:nvSpPr>
          <p:cNvPr id="8" name="Footer Placeholder 4">
            <a:extLst>
              <a:ext uri="{FF2B5EF4-FFF2-40B4-BE49-F238E27FC236}">
                <a16:creationId xmlns:a16="http://schemas.microsoft.com/office/drawing/2014/main" id="{EFED64B4-194E-F247-9EBF-08EA5301A3A5}"/>
              </a:ext>
            </a:extLst>
          </p:cNvPr>
          <p:cNvSpPr txBox="1">
            <a:spLocks/>
          </p:cNvSpPr>
          <p:nvPr userDrawn="1"/>
        </p:nvSpPr>
        <p:spPr>
          <a:xfrm>
            <a:off x="274527" y="6311900"/>
            <a:ext cx="451983" cy="365125"/>
          </a:xfrm>
          <a:prstGeom prst="rect">
            <a:avLst/>
          </a:prstGeom>
        </p:spPr>
        <p:txBody>
          <a:bodyPr/>
          <a:lstStyle>
            <a:defPPr>
              <a:defRPr lang="en-US"/>
            </a:defPPr>
            <a:lvl1pPr marL="0" algn="l" defTabSz="457200" rtl="0" eaLnBrk="1" latinLnBrk="0" hangingPunct="1">
              <a:defRPr sz="1000" kern="1200" cap="all" baseline="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DC22ACE-5963-B545-9537-C0CE62A9DECC}" type="slidenum">
              <a:rPr lang="en-US" smtClean="0"/>
              <a:pPr/>
              <a:t>‹#›</a:t>
            </a:fld>
            <a:r>
              <a:rPr lang="en-US"/>
              <a:t> /</a:t>
            </a:r>
          </a:p>
        </p:txBody>
      </p:sp>
      <p:sp>
        <p:nvSpPr>
          <p:cNvPr id="9" name="Footer Placeholder 5">
            <a:extLst>
              <a:ext uri="{FF2B5EF4-FFF2-40B4-BE49-F238E27FC236}">
                <a16:creationId xmlns:a16="http://schemas.microsoft.com/office/drawing/2014/main" id="{72F1571F-1539-494C-9BDC-B2F56F280713}"/>
              </a:ext>
            </a:extLst>
          </p:cNvPr>
          <p:cNvSpPr>
            <a:spLocks noGrp="1"/>
          </p:cNvSpPr>
          <p:nvPr>
            <p:ph type="ftr" sz="quarter" idx="3"/>
          </p:nvPr>
        </p:nvSpPr>
        <p:spPr>
          <a:xfrm flipH="1">
            <a:off x="600205" y="6311900"/>
            <a:ext cx="3200400" cy="365125"/>
          </a:xfrm>
          <a:prstGeom prst="rect">
            <a:avLst/>
          </a:prstGeom>
        </p:spPr>
        <p:txBody>
          <a:bodyPr/>
          <a:lstStyle>
            <a:lvl1pPr>
              <a:defRPr sz="1000" baseline="0">
                <a:latin typeface="Arial" panose="020B0604020202020204" pitchFamily="34" charset="0"/>
              </a:defRPr>
            </a:lvl1pPr>
          </a:lstStyle>
          <a:p>
            <a:r>
              <a:rPr lang="en-US"/>
              <a:t>What am I Good At?</a:t>
            </a:r>
          </a:p>
        </p:txBody>
      </p:sp>
      <p:sp>
        <p:nvSpPr>
          <p:cNvPr id="7" name="Rectangle 6">
            <a:extLst>
              <a:ext uri="{FF2B5EF4-FFF2-40B4-BE49-F238E27FC236}">
                <a16:creationId xmlns:a16="http://schemas.microsoft.com/office/drawing/2014/main" id="{003E918E-33DF-8C46-8397-4B7D45220E31}"/>
              </a:ext>
            </a:extLst>
          </p:cNvPr>
          <p:cNvSpPr/>
          <p:nvPr userDrawn="1"/>
        </p:nvSpPr>
        <p:spPr>
          <a:xfrm>
            <a:off x="0" y="0"/>
            <a:ext cx="12192000" cy="8474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C56EA260-B858-FE43-A1E3-942058B9F033}"/>
              </a:ext>
            </a:extLst>
          </p:cNvPr>
          <p:cNvCxnSpPr>
            <a:cxnSpLocks/>
          </p:cNvCxnSpPr>
          <p:nvPr userDrawn="1"/>
        </p:nvCxnSpPr>
        <p:spPr>
          <a:xfrm>
            <a:off x="831850" y="1690522"/>
            <a:ext cx="45094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3F751672-F48D-6D4A-AF1B-D7269ED4FE6B}"/>
              </a:ext>
            </a:extLst>
          </p:cNvPr>
          <p:cNvPicPr>
            <a:picLocks noChangeAspect="1"/>
          </p:cNvPicPr>
          <p:nvPr userDrawn="1"/>
        </p:nvPicPr>
        <p:blipFill>
          <a:blip r:embed="rId2"/>
          <a:srcRect/>
          <a:stretch/>
        </p:blipFill>
        <p:spPr>
          <a:xfrm>
            <a:off x="831850" y="-14300"/>
            <a:ext cx="1333500" cy="1333500"/>
          </a:xfrm>
          <a:prstGeom prst="rect">
            <a:avLst/>
          </a:prstGeom>
        </p:spPr>
      </p:pic>
      <p:sp>
        <p:nvSpPr>
          <p:cNvPr id="14" name="Text Placeholder 2">
            <a:extLst>
              <a:ext uri="{FF2B5EF4-FFF2-40B4-BE49-F238E27FC236}">
                <a16:creationId xmlns:a16="http://schemas.microsoft.com/office/drawing/2014/main" id="{FE3C4D0A-DD30-7846-80CB-10E1A4A65B3F}"/>
              </a:ext>
            </a:extLst>
          </p:cNvPr>
          <p:cNvSpPr>
            <a:spLocks noGrp="1"/>
          </p:cNvSpPr>
          <p:nvPr>
            <p:ph idx="1"/>
          </p:nvPr>
        </p:nvSpPr>
        <p:spPr>
          <a:xfrm>
            <a:off x="4795590" y="1984292"/>
            <a:ext cx="6796206" cy="3956278"/>
          </a:xfrm>
          <a:prstGeom prst="rect">
            <a:avLst/>
          </a:prstGeom>
        </p:spPr>
        <p:txBody>
          <a:bodyPr vert="horz" lIns="91440" tIns="45720" rIns="91440" bIns="45720" rtlCol="0">
            <a:normAutofit/>
          </a:bodyPr>
          <a:lstStyle>
            <a:lvl1pPr>
              <a:defRPr sz="2000"/>
            </a:lvl1pPr>
            <a:lvl2pPr>
              <a:defRPr sz="1600"/>
            </a:lvl2pPr>
            <a:lvl3pPr marL="1200150" indent="-285750">
              <a:buClr>
                <a:srgbClr val="EE5934"/>
              </a:buClr>
              <a:buFont typeface="Arial" panose="020B0604020202020204" pitchFamily="34" charset="0"/>
              <a:buChar char="•"/>
              <a:defRPr sz="1600"/>
            </a:lvl3pPr>
            <a:lvl4pPr marL="1600200" indent="-228600">
              <a:buClr>
                <a:srgbClr val="EE5934"/>
              </a:buClr>
              <a:buFont typeface="Wingdings" pitchFamily="2" charset="2"/>
              <a:buChar char="§"/>
              <a:defRPr sz="1600"/>
            </a:lvl4pPr>
            <a:lvl5pPr marL="2057400" indent="-228600">
              <a:buClr>
                <a:srgbClr val="EE5934"/>
              </a:buClr>
              <a:buFont typeface="Courier New" panose="02070309020205020404" pitchFamily="49" charset="0"/>
              <a:buChar char="o"/>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56081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_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1" y="1984290"/>
            <a:ext cx="3383534" cy="3956279"/>
          </a:xfrm>
        </p:spPr>
        <p:txBody>
          <a:bodyPr anchor="t" anchorCtr="0">
            <a:normAutofit/>
          </a:bodyPr>
          <a:lstStyle>
            <a:lvl1pPr>
              <a:defRPr sz="2800" b="1" u="none" baseline="0">
                <a:solidFill>
                  <a:srgbClr val="EE5934"/>
                </a:solidFill>
                <a:latin typeface="Arial" panose="020B0604020202020204" pitchFamily="34" charset="0"/>
              </a:defRPr>
            </a:lvl1pPr>
          </a:lstStyle>
          <a:p>
            <a:r>
              <a:rPr lang="en-US"/>
              <a:t>CLICK TO EDIT MASTER TITLE STYLE</a:t>
            </a:r>
          </a:p>
        </p:txBody>
      </p:sp>
      <p:sp>
        <p:nvSpPr>
          <p:cNvPr id="8" name="Footer Placeholder 4">
            <a:extLst>
              <a:ext uri="{FF2B5EF4-FFF2-40B4-BE49-F238E27FC236}">
                <a16:creationId xmlns:a16="http://schemas.microsoft.com/office/drawing/2014/main" id="{EFED64B4-194E-F247-9EBF-08EA5301A3A5}"/>
              </a:ext>
            </a:extLst>
          </p:cNvPr>
          <p:cNvSpPr txBox="1">
            <a:spLocks/>
          </p:cNvSpPr>
          <p:nvPr userDrawn="1"/>
        </p:nvSpPr>
        <p:spPr>
          <a:xfrm>
            <a:off x="274527" y="6311900"/>
            <a:ext cx="451983" cy="365125"/>
          </a:xfrm>
          <a:prstGeom prst="rect">
            <a:avLst/>
          </a:prstGeom>
        </p:spPr>
        <p:txBody>
          <a:bodyPr/>
          <a:lstStyle>
            <a:defPPr>
              <a:defRPr lang="en-US"/>
            </a:defPPr>
            <a:lvl1pPr marL="0" algn="l" defTabSz="457200" rtl="0" eaLnBrk="1" latinLnBrk="0" hangingPunct="1">
              <a:defRPr sz="1000" kern="1200" cap="all" baseline="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DC22ACE-5963-B545-9537-C0CE62A9DECC}" type="slidenum">
              <a:rPr lang="en-US" smtClean="0"/>
              <a:pPr/>
              <a:t>‹#›</a:t>
            </a:fld>
            <a:r>
              <a:rPr lang="en-US"/>
              <a:t> /</a:t>
            </a:r>
          </a:p>
        </p:txBody>
      </p:sp>
      <p:sp>
        <p:nvSpPr>
          <p:cNvPr id="9" name="Footer Placeholder 5">
            <a:extLst>
              <a:ext uri="{FF2B5EF4-FFF2-40B4-BE49-F238E27FC236}">
                <a16:creationId xmlns:a16="http://schemas.microsoft.com/office/drawing/2014/main" id="{72F1571F-1539-494C-9BDC-B2F56F280713}"/>
              </a:ext>
            </a:extLst>
          </p:cNvPr>
          <p:cNvSpPr>
            <a:spLocks noGrp="1"/>
          </p:cNvSpPr>
          <p:nvPr>
            <p:ph type="ftr" sz="quarter" idx="3"/>
          </p:nvPr>
        </p:nvSpPr>
        <p:spPr>
          <a:xfrm flipH="1">
            <a:off x="600205" y="6311900"/>
            <a:ext cx="3200400" cy="365125"/>
          </a:xfrm>
          <a:prstGeom prst="rect">
            <a:avLst/>
          </a:prstGeom>
        </p:spPr>
        <p:txBody>
          <a:bodyPr/>
          <a:lstStyle>
            <a:lvl1pPr>
              <a:defRPr sz="1000" baseline="0">
                <a:latin typeface="Arial" panose="020B0604020202020204" pitchFamily="34" charset="0"/>
              </a:defRPr>
            </a:lvl1pPr>
          </a:lstStyle>
          <a:p>
            <a:r>
              <a:rPr lang="en-US"/>
              <a:t>What am I Good At?</a:t>
            </a:r>
          </a:p>
        </p:txBody>
      </p:sp>
      <p:sp>
        <p:nvSpPr>
          <p:cNvPr id="7" name="Rectangle 6">
            <a:extLst>
              <a:ext uri="{FF2B5EF4-FFF2-40B4-BE49-F238E27FC236}">
                <a16:creationId xmlns:a16="http://schemas.microsoft.com/office/drawing/2014/main" id="{003E918E-33DF-8C46-8397-4B7D45220E31}"/>
              </a:ext>
            </a:extLst>
          </p:cNvPr>
          <p:cNvSpPr/>
          <p:nvPr userDrawn="1"/>
        </p:nvSpPr>
        <p:spPr>
          <a:xfrm>
            <a:off x="0" y="0"/>
            <a:ext cx="12192000" cy="8474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C56EA260-B858-FE43-A1E3-942058B9F033}"/>
              </a:ext>
            </a:extLst>
          </p:cNvPr>
          <p:cNvCxnSpPr>
            <a:cxnSpLocks/>
          </p:cNvCxnSpPr>
          <p:nvPr userDrawn="1"/>
        </p:nvCxnSpPr>
        <p:spPr>
          <a:xfrm>
            <a:off x="831850" y="1690522"/>
            <a:ext cx="45094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3F751672-F48D-6D4A-AF1B-D7269ED4FE6B}"/>
              </a:ext>
            </a:extLst>
          </p:cNvPr>
          <p:cNvPicPr>
            <a:picLocks noChangeAspect="1"/>
          </p:cNvPicPr>
          <p:nvPr userDrawn="1"/>
        </p:nvPicPr>
        <p:blipFill>
          <a:blip r:embed="rId2"/>
          <a:srcRect/>
          <a:stretch/>
        </p:blipFill>
        <p:spPr>
          <a:xfrm>
            <a:off x="831850" y="-14300"/>
            <a:ext cx="1333500" cy="1333500"/>
          </a:xfrm>
          <a:prstGeom prst="rect">
            <a:avLst/>
          </a:prstGeom>
        </p:spPr>
      </p:pic>
      <p:sp>
        <p:nvSpPr>
          <p:cNvPr id="10" name="Text Placeholder 2">
            <a:extLst>
              <a:ext uri="{FF2B5EF4-FFF2-40B4-BE49-F238E27FC236}">
                <a16:creationId xmlns:a16="http://schemas.microsoft.com/office/drawing/2014/main" id="{D9F41457-FC71-B444-B87C-40AC3879CD7D}"/>
              </a:ext>
            </a:extLst>
          </p:cNvPr>
          <p:cNvSpPr>
            <a:spLocks noGrp="1"/>
          </p:cNvSpPr>
          <p:nvPr>
            <p:ph idx="1"/>
          </p:nvPr>
        </p:nvSpPr>
        <p:spPr>
          <a:xfrm>
            <a:off x="4795590" y="1984292"/>
            <a:ext cx="6796206" cy="3956278"/>
          </a:xfrm>
          <a:prstGeom prst="rect">
            <a:avLst/>
          </a:prstGeom>
        </p:spPr>
        <p:txBody>
          <a:bodyPr vert="horz" lIns="91440" tIns="45720" rIns="91440" bIns="45720" rtlCol="0">
            <a:normAutofit/>
          </a:bodyPr>
          <a:lstStyle>
            <a:lvl1pPr>
              <a:defRPr sz="2000"/>
            </a:lvl1pPr>
            <a:lvl2pPr>
              <a:defRPr sz="1600"/>
            </a:lvl2pPr>
            <a:lvl3pPr marL="1200150" indent="-285750">
              <a:buClr>
                <a:srgbClr val="EE5934"/>
              </a:buClr>
              <a:buFont typeface="Arial" panose="020B0604020202020204" pitchFamily="34" charset="0"/>
              <a:buChar char="•"/>
              <a:defRPr sz="1600"/>
            </a:lvl3pPr>
            <a:lvl4pPr marL="1600200" indent="-228600">
              <a:buClr>
                <a:srgbClr val="EE5934"/>
              </a:buClr>
              <a:buFont typeface="Wingdings" pitchFamily="2" charset="2"/>
              <a:buChar char="§"/>
              <a:defRPr sz="1600"/>
            </a:lvl4pPr>
            <a:lvl5pPr marL="2057400" indent="-228600">
              <a:buClr>
                <a:srgbClr val="EE5934"/>
              </a:buClr>
              <a:buFont typeface="Courier New" panose="02070309020205020404" pitchFamily="49" charset="0"/>
              <a:buChar char="o"/>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439153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Content_3">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0" y="1709739"/>
            <a:ext cx="9489597" cy="735915"/>
          </a:xfrm>
        </p:spPr>
        <p:txBody>
          <a:bodyPr anchor="b">
            <a:noAutofit/>
          </a:bodyPr>
          <a:lstStyle>
            <a:lvl1pPr marL="0" marR="0" indent="0" algn="l" defTabSz="914400" rtl="0" eaLnBrk="1" fontAlgn="auto" latinLnBrk="0" hangingPunct="1">
              <a:lnSpc>
                <a:spcPct val="90000"/>
              </a:lnSpc>
              <a:spcBef>
                <a:spcPct val="0"/>
              </a:spcBef>
              <a:spcAft>
                <a:spcPts val="0"/>
              </a:spcAft>
              <a:buClrTx/>
              <a:buSzTx/>
              <a:buFontTx/>
              <a:buNone/>
              <a:tabLst/>
              <a:defRPr sz="2800" b="1" baseline="0">
                <a:solidFill>
                  <a:srgbClr val="EE5934"/>
                </a:solidFi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831850" y="2552769"/>
            <a:ext cx="9489597" cy="3536882"/>
          </a:xfr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2400">
                <a:solidFill>
                  <a:schemeClr val="bg1"/>
                </a:solidFill>
              </a:defRPr>
            </a:lvl1pPr>
            <a:lvl2pPr marL="457200" marR="0" indent="0" algn="l" defTabSz="914400" rtl="0" eaLnBrk="1" fontAlgn="auto" latinLnBrk="0" hangingPunct="1">
              <a:lnSpc>
                <a:spcPct val="90000"/>
              </a:lnSpc>
              <a:spcBef>
                <a:spcPts val="500"/>
              </a:spcBef>
              <a:spcAft>
                <a:spcPts val="0"/>
              </a:spcAft>
              <a:buClrTx/>
              <a:buSzTx/>
              <a:buFontTx/>
              <a:buNone/>
              <a:tabLst/>
              <a:defRPr sz="1400">
                <a:solidFill>
                  <a:schemeClr val="tx1">
                    <a:tint val="75000"/>
                  </a:schemeClr>
                </a:solidFill>
              </a:defRPr>
            </a:lvl2pPr>
            <a:lvl3pPr marL="1143000" marR="0" indent="-228600" algn="l" defTabSz="914400" rtl="0" eaLnBrk="1" fontAlgn="auto" latinLnBrk="0" hangingPunct="1">
              <a:lnSpc>
                <a:spcPct val="90000"/>
              </a:lnSpc>
              <a:spcBef>
                <a:spcPts val="500"/>
              </a:spcBef>
              <a:spcAft>
                <a:spcPts val="0"/>
              </a:spcAft>
              <a:buClr>
                <a:srgbClr val="EE5934"/>
              </a:buClr>
              <a:buSzTx/>
              <a:buFont typeface="Arial" panose="020B0604020202020204" pitchFamily="34" charset="0"/>
              <a:buChar char="•"/>
              <a:tabLst/>
              <a:defRPr sz="2200">
                <a:solidFill>
                  <a:schemeClr val="tx1">
                    <a:tint val="75000"/>
                  </a:schemeClr>
                </a:solidFill>
              </a:defRPr>
            </a:lvl3pPr>
            <a:lvl4pPr marL="1600200" marR="0" indent="-228600" algn="l" defTabSz="914400" rtl="0" eaLnBrk="1" fontAlgn="auto" latinLnBrk="0" hangingPunct="1">
              <a:lnSpc>
                <a:spcPct val="90000"/>
              </a:lnSpc>
              <a:spcBef>
                <a:spcPts val="500"/>
              </a:spcBef>
              <a:spcAft>
                <a:spcPts val="0"/>
              </a:spcAft>
              <a:buClr>
                <a:srgbClr val="EE5934"/>
              </a:buClr>
              <a:buSzTx/>
              <a:buFont typeface="Courier New" panose="02070309020205020404" pitchFamily="49" charset="0"/>
              <a:buChar char="o"/>
              <a:tabLst/>
              <a:defRPr sz="1200">
                <a:solidFill>
                  <a:schemeClr val="tx1">
                    <a:tint val="75000"/>
                  </a:schemeClr>
                </a:solidFill>
              </a:defRPr>
            </a:lvl4pPr>
            <a:lvl5pPr marL="2057400" marR="0" indent="-228600" algn="l" defTabSz="914400" rtl="0" eaLnBrk="1" fontAlgn="auto" latinLnBrk="0" hangingPunct="1">
              <a:lnSpc>
                <a:spcPct val="90000"/>
              </a:lnSpc>
              <a:spcBef>
                <a:spcPts val="500"/>
              </a:spcBef>
              <a:spcAft>
                <a:spcPts val="0"/>
              </a:spcAft>
              <a:buClr>
                <a:srgbClr val="EE5934"/>
              </a:buClr>
              <a:buSzTx/>
              <a:buFont typeface="Wingdings" pitchFamily="2" charset="2"/>
              <a:buChar char="§"/>
              <a:tabLst/>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1800" b="0" i="0" u="none" strike="noStrike" kern="1200" cap="none" spc="0" normalizeH="0" baseline="0" noProof="0">
                <a:ln>
                  <a:noFill/>
                </a:ln>
                <a:solidFill>
                  <a:srgbClr val="3C5961"/>
                </a:solidFill>
                <a:effectLst/>
                <a:uLnTx/>
                <a:uFillTx/>
                <a:latin typeface="Arial" panose="020B0604020202020204" pitchFamily="34" charset="0"/>
                <a:ea typeface="+mn-ea"/>
                <a:cs typeface="+mn-cs"/>
              </a:rPr>
              <a:t>Click to edit Master text styles</a:t>
            </a:r>
          </a:p>
          <a:p>
            <a:pPr marL="457200" marR="0" lvl="1" indent="0" algn="l" defTabSz="914400" rtl="0" eaLnBrk="1" fontAlgn="auto" latinLnBrk="0" hangingPunct="1">
              <a:lnSpc>
                <a:spcPct val="90000"/>
              </a:lnSpc>
              <a:spcBef>
                <a:spcPts val="500"/>
              </a:spcBef>
              <a:spcAft>
                <a:spcPts val="0"/>
              </a:spcAft>
              <a:buClrTx/>
              <a:buSzTx/>
              <a:buFontTx/>
              <a:buNone/>
              <a:tabLst/>
              <a:defRPr/>
            </a:pPr>
            <a:r>
              <a:rPr kumimoji="0" lang="en-US" sz="1400" b="1" i="0" u="none" strike="noStrike" kern="1200" cap="none" spc="0" normalizeH="0" baseline="0" noProof="0">
                <a:ln>
                  <a:noFill/>
                </a:ln>
                <a:solidFill>
                  <a:srgbClr val="00B3BC"/>
                </a:solidFill>
                <a:effectLst/>
                <a:uLnTx/>
                <a:uFillTx/>
                <a:latin typeface="Arial" panose="020B0604020202020204" pitchFamily="34" charset="0"/>
                <a:ea typeface="+mn-ea"/>
                <a:cs typeface="+mn-cs"/>
              </a:rPr>
              <a:t>SECOND LEVEL</a:t>
            </a:r>
          </a:p>
          <a:p>
            <a:pPr marL="4572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3C5961"/>
                </a:solidFill>
                <a:effectLst/>
                <a:uLnTx/>
                <a:uFillTx/>
                <a:latin typeface="Arial" panose="020B0604020202020204" pitchFamily="34" charset="0"/>
                <a:ea typeface="+mn-ea"/>
                <a:cs typeface="+mn-cs"/>
              </a:rPr>
              <a:t>Third level</a:t>
            </a:r>
          </a:p>
          <a:p>
            <a:pPr marL="1143000" marR="0" lvl="2"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sz="1400" b="0" i="0" u="none" strike="noStrike" kern="1200" cap="none" spc="0" normalizeH="0" baseline="0" noProof="0">
                <a:ln>
                  <a:noFill/>
                </a:ln>
                <a:solidFill>
                  <a:srgbClr val="3C5961"/>
                </a:solidFill>
                <a:effectLst/>
                <a:uLnTx/>
                <a:uFillTx/>
                <a:latin typeface="Arial" panose="020B0604020202020204" pitchFamily="34" charset="0"/>
                <a:ea typeface="+mn-ea"/>
                <a:cs typeface="+mn-cs"/>
              </a:rPr>
              <a:t>Fourth level</a:t>
            </a:r>
          </a:p>
          <a:p>
            <a:pPr marL="1600200" marR="0" lvl="3" indent="-228600" algn="l" defTabSz="914400" rtl="0" eaLnBrk="1" fontAlgn="auto" latinLnBrk="0" hangingPunct="1">
              <a:lnSpc>
                <a:spcPct val="90000"/>
              </a:lnSpc>
              <a:spcBef>
                <a:spcPts val="500"/>
              </a:spcBef>
              <a:spcAft>
                <a:spcPts val="0"/>
              </a:spcAft>
              <a:buClrTx/>
              <a:buSzTx/>
              <a:buFont typeface="Wingdings" pitchFamily="2" charset="2"/>
              <a:buChar char="§"/>
              <a:tabLst/>
              <a:defRPr/>
            </a:pPr>
            <a:r>
              <a:rPr kumimoji="0" lang="en-US" sz="1400" b="0" i="0" u="none" strike="noStrike" kern="1200" cap="none" spc="0" normalizeH="0" baseline="0" noProof="0">
                <a:ln>
                  <a:noFill/>
                </a:ln>
                <a:solidFill>
                  <a:srgbClr val="3C5961"/>
                </a:solidFill>
                <a:effectLst/>
                <a:uLnTx/>
                <a:uFillTx/>
                <a:latin typeface="Arial" panose="020B0604020202020204" pitchFamily="34" charset="0"/>
                <a:ea typeface="+mn-ea"/>
                <a:cs typeface="+mn-cs"/>
              </a:rPr>
              <a:t>Fifth level</a:t>
            </a:r>
            <a:endParaRPr lang="en-US"/>
          </a:p>
        </p:txBody>
      </p:sp>
      <p:sp>
        <p:nvSpPr>
          <p:cNvPr id="4" name="Rectangle 3">
            <a:extLst>
              <a:ext uri="{FF2B5EF4-FFF2-40B4-BE49-F238E27FC236}">
                <a16:creationId xmlns:a16="http://schemas.microsoft.com/office/drawing/2014/main" id="{3ED1A8C7-5E2E-F948-B1D0-513A453B29DB}"/>
              </a:ext>
            </a:extLst>
          </p:cNvPr>
          <p:cNvSpPr/>
          <p:nvPr userDrawn="1"/>
        </p:nvSpPr>
        <p:spPr>
          <a:xfrm>
            <a:off x="0" y="0"/>
            <a:ext cx="12192000" cy="8474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FE8B621E-90D8-6041-BD66-9150F17C4E52}"/>
              </a:ext>
            </a:extLst>
          </p:cNvPr>
          <p:cNvCxnSpPr>
            <a:cxnSpLocks/>
          </p:cNvCxnSpPr>
          <p:nvPr userDrawn="1"/>
        </p:nvCxnSpPr>
        <p:spPr>
          <a:xfrm>
            <a:off x="831850" y="1690522"/>
            <a:ext cx="45094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99D73719-AC2B-404D-851D-B80572322F13}"/>
              </a:ext>
            </a:extLst>
          </p:cNvPr>
          <p:cNvPicPr>
            <a:picLocks noChangeAspect="1"/>
          </p:cNvPicPr>
          <p:nvPr userDrawn="1"/>
        </p:nvPicPr>
        <p:blipFill>
          <a:blip r:embed="rId2"/>
          <a:srcRect/>
          <a:stretch/>
        </p:blipFill>
        <p:spPr>
          <a:xfrm>
            <a:off x="831850" y="-14300"/>
            <a:ext cx="1333500" cy="1333500"/>
          </a:xfrm>
          <a:prstGeom prst="rect">
            <a:avLst/>
          </a:prstGeom>
        </p:spPr>
      </p:pic>
    </p:spTree>
    <p:extLst>
      <p:ext uri="{BB962C8B-B14F-4D97-AF65-F5344CB8AC3E}">
        <p14:creationId xmlns:p14="http://schemas.microsoft.com/office/powerpoint/2010/main" val="7158978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_4">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06EDE824-29BE-F24B-811B-E43581530914}"/>
              </a:ext>
            </a:extLst>
          </p:cNvPr>
          <p:cNvSpPr txBox="1">
            <a:spLocks/>
          </p:cNvSpPr>
          <p:nvPr userDrawn="1"/>
        </p:nvSpPr>
        <p:spPr>
          <a:xfrm>
            <a:off x="274527" y="6311900"/>
            <a:ext cx="451983" cy="365125"/>
          </a:xfrm>
          <a:prstGeom prst="rect">
            <a:avLst/>
          </a:prstGeom>
        </p:spPr>
        <p:txBody>
          <a:bodyPr/>
          <a:lstStyle>
            <a:defPPr>
              <a:defRPr lang="en-US"/>
            </a:defPPr>
            <a:lvl1pPr marL="0" algn="l" defTabSz="457200" rtl="0" eaLnBrk="1" latinLnBrk="0" hangingPunct="1">
              <a:defRPr sz="1000" kern="1200" cap="all" baseline="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DC22ACE-5963-B545-9537-C0CE62A9DECC}" type="slidenum">
              <a:rPr lang="en-US" smtClean="0"/>
              <a:pPr/>
              <a:t>‹#›</a:t>
            </a:fld>
            <a:r>
              <a:rPr lang="en-US"/>
              <a:t> /</a:t>
            </a:r>
          </a:p>
        </p:txBody>
      </p:sp>
      <p:sp>
        <p:nvSpPr>
          <p:cNvPr id="6" name="Footer Placeholder 5">
            <a:extLst>
              <a:ext uri="{FF2B5EF4-FFF2-40B4-BE49-F238E27FC236}">
                <a16:creationId xmlns:a16="http://schemas.microsoft.com/office/drawing/2014/main" id="{EBCF996B-9544-7E45-860E-11DCFC4EABA6}"/>
              </a:ext>
            </a:extLst>
          </p:cNvPr>
          <p:cNvSpPr>
            <a:spLocks noGrp="1"/>
          </p:cNvSpPr>
          <p:nvPr>
            <p:ph type="ftr" sz="quarter" idx="3"/>
          </p:nvPr>
        </p:nvSpPr>
        <p:spPr>
          <a:xfrm flipH="1">
            <a:off x="560449" y="6311900"/>
            <a:ext cx="3200400" cy="365125"/>
          </a:xfrm>
          <a:prstGeom prst="rect">
            <a:avLst/>
          </a:prstGeom>
        </p:spPr>
        <p:txBody>
          <a:bodyPr/>
          <a:lstStyle>
            <a:lvl1pPr algn="l">
              <a:defRPr sz="1000" baseline="0">
                <a:latin typeface="Arial" panose="020B0604020202020204" pitchFamily="34" charset="0"/>
              </a:defRPr>
            </a:lvl1pPr>
          </a:lstStyle>
          <a:p>
            <a:r>
              <a:rPr lang="en-US"/>
              <a:t>What am I Good At?</a:t>
            </a:r>
          </a:p>
        </p:txBody>
      </p:sp>
      <p:sp>
        <p:nvSpPr>
          <p:cNvPr id="7" name="Rectangle 6">
            <a:extLst>
              <a:ext uri="{FF2B5EF4-FFF2-40B4-BE49-F238E27FC236}">
                <a16:creationId xmlns:a16="http://schemas.microsoft.com/office/drawing/2014/main" id="{4F501DAC-2ED4-4C49-8057-11C4F33A5963}"/>
              </a:ext>
            </a:extLst>
          </p:cNvPr>
          <p:cNvSpPr/>
          <p:nvPr userDrawn="1"/>
        </p:nvSpPr>
        <p:spPr>
          <a:xfrm>
            <a:off x="0" y="0"/>
            <a:ext cx="12192000" cy="8474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54D8BF5D-2EF4-8B48-98F0-023F54EE6169}"/>
              </a:ext>
            </a:extLst>
          </p:cNvPr>
          <p:cNvCxnSpPr>
            <a:cxnSpLocks/>
          </p:cNvCxnSpPr>
          <p:nvPr userDrawn="1"/>
        </p:nvCxnSpPr>
        <p:spPr>
          <a:xfrm>
            <a:off x="831850" y="1690522"/>
            <a:ext cx="45094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B1366391-4B79-BA47-82D9-53061CA84C59}"/>
              </a:ext>
            </a:extLst>
          </p:cNvPr>
          <p:cNvPicPr>
            <a:picLocks noChangeAspect="1"/>
          </p:cNvPicPr>
          <p:nvPr userDrawn="1"/>
        </p:nvPicPr>
        <p:blipFill>
          <a:blip r:embed="rId2"/>
          <a:srcRect/>
          <a:stretch/>
        </p:blipFill>
        <p:spPr>
          <a:xfrm>
            <a:off x="831850" y="-14300"/>
            <a:ext cx="1333500" cy="1333500"/>
          </a:xfrm>
          <a:prstGeom prst="rect">
            <a:avLst/>
          </a:prstGeom>
        </p:spPr>
      </p:pic>
      <p:sp>
        <p:nvSpPr>
          <p:cNvPr id="11" name="Text Placeholder 2">
            <a:extLst>
              <a:ext uri="{FF2B5EF4-FFF2-40B4-BE49-F238E27FC236}">
                <a16:creationId xmlns:a16="http://schemas.microsoft.com/office/drawing/2014/main" id="{5E8A3EC6-7435-8740-9D76-C4EC03939CBD}"/>
              </a:ext>
            </a:extLst>
          </p:cNvPr>
          <p:cNvSpPr>
            <a:spLocks noGrp="1"/>
          </p:cNvSpPr>
          <p:nvPr>
            <p:ph idx="1"/>
          </p:nvPr>
        </p:nvSpPr>
        <p:spPr>
          <a:xfrm>
            <a:off x="831850" y="1984292"/>
            <a:ext cx="10759946" cy="3956278"/>
          </a:xfrm>
          <a:prstGeom prst="rect">
            <a:avLst/>
          </a:prstGeom>
        </p:spPr>
        <p:txBody>
          <a:bodyPr vert="horz" lIns="91440" tIns="45720" rIns="91440" bIns="45720" rtlCol="0">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2000">
                <a:solidFill>
                  <a:srgbClr val="3C5961"/>
                </a:solidFill>
              </a:defRPr>
            </a:lvl1pPr>
            <a:lvl2pPr marL="457200" marR="0" indent="0" algn="l" defTabSz="914400" rtl="0" eaLnBrk="1" fontAlgn="auto" latinLnBrk="0" hangingPunct="1">
              <a:lnSpc>
                <a:spcPct val="90000"/>
              </a:lnSpc>
              <a:spcBef>
                <a:spcPts val="500"/>
              </a:spcBef>
              <a:spcAft>
                <a:spcPts val="0"/>
              </a:spcAft>
              <a:buClrTx/>
              <a:buSzTx/>
              <a:buFontTx/>
              <a:buNone/>
              <a:tabLst/>
              <a:defRPr sz="1600">
                <a:solidFill>
                  <a:srgbClr val="00B3BC"/>
                </a:solidFill>
              </a:defRPr>
            </a:lvl2pPr>
            <a:lvl3pPr marL="1143000" marR="0" indent="-228600" algn="l" defTabSz="914400" rtl="0" eaLnBrk="1" fontAlgn="auto" latinLnBrk="0" hangingPunct="1">
              <a:lnSpc>
                <a:spcPct val="90000"/>
              </a:lnSpc>
              <a:spcBef>
                <a:spcPts val="500"/>
              </a:spcBef>
              <a:spcAft>
                <a:spcPts val="0"/>
              </a:spcAft>
              <a:buClr>
                <a:srgbClr val="EE5934"/>
              </a:buClr>
              <a:buSzTx/>
              <a:buFont typeface="Arial" panose="020B0604020202020204" pitchFamily="34" charset="0"/>
              <a:buChar char="•"/>
              <a:tabLst/>
              <a:defRPr sz="1600">
                <a:solidFill>
                  <a:srgbClr val="3C5961"/>
                </a:solidFill>
              </a:defRPr>
            </a:lvl3pPr>
            <a:lvl4pPr marL="1600200" marR="0" indent="-228600" algn="l" defTabSz="914400" rtl="0" eaLnBrk="1" fontAlgn="auto" latinLnBrk="0" hangingPunct="1">
              <a:lnSpc>
                <a:spcPct val="90000"/>
              </a:lnSpc>
              <a:spcBef>
                <a:spcPts val="500"/>
              </a:spcBef>
              <a:spcAft>
                <a:spcPts val="0"/>
              </a:spcAft>
              <a:buClr>
                <a:srgbClr val="EE5934"/>
              </a:buClr>
              <a:buSzTx/>
              <a:buFont typeface="Courier New" panose="02070309020205020404" pitchFamily="49" charset="0"/>
              <a:buChar char="o"/>
              <a:tabLst/>
              <a:defRPr sz="1600">
                <a:solidFill>
                  <a:srgbClr val="3C5961"/>
                </a:solidFill>
              </a:defRPr>
            </a:lvl4pPr>
            <a:lvl5pPr marL="2057400" marR="0" indent="-228600" algn="l" defTabSz="914400" rtl="0" eaLnBrk="1" fontAlgn="auto" latinLnBrk="0" hangingPunct="1">
              <a:lnSpc>
                <a:spcPct val="90000"/>
              </a:lnSpc>
              <a:spcBef>
                <a:spcPts val="500"/>
              </a:spcBef>
              <a:spcAft>
                <a:spcPts val="0"/>
              </a:spcAft>
              <a:buClr>
                <a:srgbClr val="EE5934"/>
              </a:buClr>
              <a:buSzTx/>
              <a:buFont typeface="Wingdings" pitchFamily="2" charset="2"/>
              <a:buChar char="§"/>
              <a:tabLst/>
              <a:defRPr sz="1600">
                <a:solidFill>
                  <a:srgbClr val="3C5961"/>
                </a:solidFill>
              </a:defRPr>
            </a:lvl5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1800" b="0" i="0" u="none" strike="noStrike" kern="1200" cap="none" spc="0" normalizeH="0" baseline="0" noProof="0">
                <a:ln>
                  <a:noFill/>
                </a:ln>
                <a:solidFill>
                  <a:srgbClr val="3C5961"/>
                </a:solidFill>
                <a:effectLst/>
                <a:uLnTx/>
                <a:uFillTx/>
                <a:latin typeface="Arial" panose="020B0604020202020204" pitchFamily="34" charset="0"/>
                <a:ea typeface="+mn-ea"/>
                <a:cs typeface="+mn-cs"/>
              </a:rPr>
              <a:t>Click to edit Master text styles</a:t>
            </a:r>
          </a:p>
          <a:p>
            <a:pPr marL="457200" marR="0" lvl="1" indent="0" algn="l" defTabSz="914400" rtl="0" eaLnBrk="1" fontAlgn="auto" latinLnBrk="0" hangingPunct="1">
              <a:lnSpc>
                <a:spcPct val="90000"/>
              </a:lnSpc>
              <a:spcBef>
                <a:spcPts val="500"/>
              </a:spcBef>
              <a:spcAft>
                <a:spcPts val="0"/>
              </a:spcAft>
              <a:buClrTx/>
              <a:buSzTx/>
              <a:buFontTx/>
              <a:buNone/>
              <a:tabLst/>
              <a:defRPr/>
            </a:pPr>
            <a:r>
              <a:rPr kumimoji="0" lang="en-US" sz="1400" b="1" i="0" u="none" strike="noStrike" kern="1200" cap="none" spc="0" normalizeH="0" baseline="0" noProof="0">
                <a:ln>
                  <a:noFill/>
                </a:ln>
                <a:solidFill>
                  <a:srgbClr val="00B3BC"/>
                </a:solidFill>
                <a:effectLst/>
                <a:uLnTx/>
                <a:uFillTx/>
                <a:latin typeface="Arial" panose="020B0604020202020204" pitchFamily="34" charset="0"/>
                <a:ea typeface="+mn-ea"/>
                <a:cs typeface="+mn-cs"/>
              </a:rPr>
              <a:t>SECOND LEVEL</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3C5961"/>
                </a:solidFill>
                <a:effectLst/>
                <a:uLnTx/>
                <a:uFillTx/>
                <a:latin typeface="Arial" panose="020B0604020202020204" pitchFamily="34" charset="0"/>
                <a:ea typeface="+mn-ea"/>
                <a:cs typeface="+mn-cs"/>
              </a:rPr>
              <a:t>Third level</a:t>
            </a:r>
          </a:p>
          <a:p>
            <a:pPr marL="1600200" marR="0" lvl="3"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sz="1400" b="0" i="0" u="none" strike="noStrike" kern="1200" cap="none" spc="0" normalizeH="0" baseline="0" noProof="0">
                <a:ln>
                  <a:noFill/>
                </a:ln>
                <a:solidFill>
                  <a:srgbClr val="3C5961"/>
                </a:solidFill>
                <a:effectLst/>
                <a:uLnTx/>
                <a:uFillTx/>
                <a:latin typeface="Arial" panose="020B0604020202020204" pitchFamily="34" charset="0"/>
                <a:ea typeface="+mn-ea"/>
                <a:cs typeface="+mn-cs"/>
              </a:rPr>
              <a:t>Fourth level</a:t>
            </a:r>
          </a:p>
          <a:p>
            <a:pPr marL="2057400" marR="0" lvl="4" indent="-228600" algn="l" defTabSz="914400" rtl="0" eaLnBrk="1" fontAlgn="auto" latinLnBrk="0" hangingPunct="1">
              <a:lnSpc>
                <a:spcPct val="90000"/>
              </a:lnSpc>
              <a:spcBef>
                <a:spcPts val="500"/>
              </a:spcBef>
              <a:spcAft>
                <a:spcPts val="0"/>
              </a:spcAft>
              <a:buClrTx/>
              <a:buSzTx/>
              <a:buFont typeface="Wingdings" pitchFamily="2" charset="2"/>
              <a:buChar char="§"/>
              <a:tabLst/>
              <a:defRPr/>
            </a:pPr>
            <a:r>
              <a:rPr kumimoji="0" lang="en-US" sz="1400" b="0" i="0" u="none" strike="noStrike" kern="1200" cap="none" spc="0" normalizeH="0" baseline="0" noProof="0">
                <a:ln>
                  <a:noFill/>
                </a:ln>
                <a:solidFill>
                  <a:srgbClr val="3C5961"/>
                </a:solidFill>
                <a:effectLst/>
                <a:uLnTx/>
                <a:uFillTx/>
                <a:latin typeface="Arial" panose="020B0604020202020204" pitchFamily="34" charset="0"/>
                <a:ea typeface="+mn-ea"/>
                <a:cs typeface="+mn-cs"/>
              </a:rPr>
              <a:t>Fifth level</a:t>
            </a:r>
          </a:p>
        </p:txBody>
      </p:sp>
    </p:spTree>
    <p:extLst>
      <p:ext uri="{BB962C8B-B14F-4D97-AF65-F5344CB8AC3E}">
        <p14:creationId xmlns:p14="http://schemas.microsoft.com/office/powerpoint/2010/main" val="33544065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_5">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AB37ABE-2F63-5A45-AC52-7C45660E074F}"/>
              </a:ext>
            </a:extLst>
          </p:cNvPr>
          <p:cNvSpPr/>
          <p:nvPr userDrawn="1"/>
        </p:nvSpPr>
        <p:spPr>
          <a:xfrm>
            <a:off x="0" y="-14300"/>
            <a:ext cx="12192000" cy="6872300"/>
          </a:xfrm>
          <a:prstGeom prst="rect">
            <a:avLst/>
          </a:prstGeom>
          <a:solidFill>
            <a:srgbClr val="3C59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2413C3FB-77B6-AA4A-9909-35D678D946B2}"/>
              </a:ext>
            </a:extLst>
          </p:cNvPr>
          <p:cNvPicPr>
            <a:picLocks noChangeAspect="1"/>
          </p:cNvPicPr>
          <p:nvPr userDrawn="1"/>
        </p:nvPicPr>
        <p:blipFill>
          <a:blip r:embed="rId2"/>
          <a:srcRect/>
          <a:stretch/>
        </p:blipFill>
        <p:spPr>
          <a:xfrm>
            <a:off x="831850" y="-14300"/>
            <a:ext cx="1333500" cy="1333500"/>
          </a:xfrm>
          <a:prstGeom prst="rect">
            <a:avLst/>
          </a:prstGeom>
        </p:spPr>
      </p:pic>
      <p:sp>
        <p:nvSpPr>
          <p:cNvPr id="2" name="Title 1">
            <a:extLst>
              <a:ext uri="{FF2B5EF4-FFF2-40B4-BE49-F238E27FC236}">
                <a16:creationId xmlns:a16="http://schemas.microsoft.com/office/drawing/2014/main" id="{0BD8E866-BCD6-604E-B27A-1BD8DF91ED7E}"/>
              </a:ext>
            </a:extLst>
          </p:cNvPr>
          <p:cNvSpPr>
            <a:spLocks noGrp="1"/>
          </p:cNvSpPr>
          <p:nvPr>
            <p:ph type="title"/>
          </p:nvPr>
        </p:nvSpPr>
        <p:spPr>
          <a:xfrm>
            <a:off x="631371" y="1436280"/>
            <a:ext cx="10341428" cy="1248138"/>
          </a:xfrm>
        </p:spPr>
        <p:txBody>
          <a:bodyPr>
            <a:normAutofit/>
          </a:bodyPr>
          <a:lstStyle>
            <a:lvl1pPr>
              <a:defRPr sz="3590" baseline="0">
                <a:solidFill>
                  <a:schemeClr val="bg1"/>
                </a:solidFill>
                <a:latin typeface="Arial" panose="020B0604020202020204" pitchFamily="34" charset="0"/>
              </a:defRPr>
            </a:lvl1pPr>
          </a:lstStyle>
          <a:p>
            <a:r>
              <a:rPr lang="en-US"/>
              <a:t>Click to edit Master title style</a:t>
            </a:r>
          </a:p>
        </p:txBody>
      </p:sp>
      <p:sp>
        <p:nvSpPr>
          <p:cNvPr id="5" name="Text Placeholder 2">
            <a:extLst>
              <a:ext uri="{FF2B5EF4-FFF2-40B4-BE49-F238E27FC236}">
                <a16:creationId xmlns:a16="http://schemas.microsoft.com/office/drawing/2014/main" id="{29497B7A-1BE4-B040-90C8-DC74945B03FB}"/>
              </a:ext>
            </a:extLst>
          </p:cNvPr>
          <p:cNvSpPr>
            <a:spLocks noGrp="1"/>
          </p:cNvSpPr>
          <p:nvPr>
            <p:ph idx="1"/>
          </p:nvPr>
        </p:nvSpPr>
        <p:spPr>
          <a:xfrm>
            <a:off x="631370" y="2901722"/>
            <a:ext cx="10341429" cy="3149828"/>
          </a:xfrm>
          <a:prstGeom prst="rect">
            <a:avLst/>
          </a:prstGeom>
        </p:spPr>
        <p:txBody>
          <a:bodyPr vert="horz" lIns="91440" tIns="45720" rIns="91440" bIns="45720" rtlCol="0">
            <a:normAutofit/>
          </a:bodyPr>
          <a:lstStyle>
            <a:lvl1pPr>
              <a:defRPr sz="2000">
                <a:solidFill>
                  <a:schemeClr val="bg1"/>
                </a:solidFill>
              </a:defRPr>
            </a:lvl1pPr>
            <a:lvl2pPr>
              <a:defRPr sz="1600">
                <a:solidFill>
                  <a:srgbClr val="00B3BC"/>
                </a:solidFill>
              </a:defRPr>
            </a:lvl2pPr>
            <a:lvl3pPr marL="1200150" indent="-285750">
              <a:buClr>
                <a:srgbClr val="EE5934"/>
              </a:buClr>
              <a:buFont typeface="Arial" panose="020B0604020202020204" pitchFamily="34" charset="0"/>
              <a:buChar char="•"/>
              <a:defRPr sz="1600">
                <a:solidFill>
                  <a:schemeClr val="bg1"/>
                </a:solidFill>
              </a:defRPr>
            </a:lvl3pPr>
            <a:lvl4pPr marL="1600200" indent="-228600">
              <a:buClr>
                <a:srgbClr val="EE5934"/>
              </a:buClr>
              <a:buFont typeface="Wingdings" pitchFamily="2" charset="2"/>
              <a:buChar char="§"/>
              <a:defRPr sz="1600">
                <a:solidFill>
                  <a:schemeClr val="bg1"/>
                </a:solidFill>
              </a:defRPr>
            </a:lvl4pPr>
            <a:lvl5pPr marL="2057400" indent="-228600">
              <a:buClr>
                <a:srgbClr val="EE5934"/>
              </a:buClr>
              <a:buFont typeface="Courier New" panose="02070309020205020404" pitchFamily="49" charset="0"/>
              <a:buChar char="o"/>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4">
            <a:extLst>
              <a:ext uri="{FF2B5EF4-FFF2-40B4-BE49-F238E27FC236}">
                <a16:creationId xmlns:a16="http://schemas.microsoft.com/office/drawing/2014/main" id="{9C160D21-50ED-A343-BF9D-E04AA1215237}"/>
              </a:ext>
            </a:extLst>
          </p:cNvPr>
          <p:cNvSpPr txBox="1">
            <a:spLocks/>
          </p:cNvSpPr>
          <p:nvPr userDrawn="1"/>
        </p:nvSpPr>
        <p:spPr>
          <a:xfrm>
            <a:off x="274527" y="6311900"/>
            <a:ext cx="451983" cy="365125"/>
          </a:xfrm>
          <a:prstGeom prst="rect">
            <a:avLst/>
          </a:prstGeom>
        </p:spPr>
        <p:txBody>
          <a:bodyPr/>
          <a:lstStyle>
            <a:defPPr>
              <a:defRPr lang="en-US"/>
            </a:defPPr>
            <a:lvl1pPr marL="0" algn="l" defTabSz="457200" rtl="0" eaLnBrk="1" latinLnBrk="0" hangingPunct="1">
              <a:defRPr sz="1000" kern="1200" cap="all" baseline="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DC22ACE-5963-B545-9537-C0CE62A9DECC}" type="slidenum">
              <a:rPr lang="en-US" smtClean="0">
                <a:solidFill>
                  <a:schemeClr val="bg1"/>
                </a:solidFill>
              </a:rPr>
              <a:pPr/>
              <a:t>‹#›</a:t>
            </a:fld>
            <a:r>
              <a:rPr lang="en-US">
                <a:solidFill>
                  <a:schemeClr val="bg1"/>
                </a:solidFill>
              </a:rPr>
              <a:t> /</a:t>
            </a:r>
          </a:p>
        </p:txBody>
      </p:sp>
      <p:sp>
        <p:nvSpPr>
          <p:cNvPr id="13" name="Footer Placeholder 5">
            <a:extLst>
              <a:ext uri="{FF2B5EF4-FFF2-40B4-BE49-F238E27FC236}">
                <a16:creationId xmlns:a16="http://schemas.microsoft.com/office/drawing/2014/main" id="{C3720FEC-0256-4D47-A6D7-74038E4C0158}"/>
              </a:ext>
            </a:extLst>
          </p:cNvPr>
          <p:cNvSpPr>
            <a:spLocks noGrp="1"/>
          </p:cNvSpPr>
          <p:nvPr>
            <p:ph type="ftr" sz="quarter" idx="3"/>
          </p:nvPr>
        </p:nvSpPr>
        <p:spPr>
          <a:xfrm flipH="1">
            <a:off x="560449" y="6311900"/>
            <a:ext cx="3200400" cy="365125"/>
          </a:xfrm>
          <a:prstGeom prst="rect">
            <a:avLst/>
          </a:prstGeom>
        </p:spPr>
        <p:txBody>
          <a:bodyPr/>
          <a:lstStyle>
            <a:lvl1pPr algn="l">
              <a:defRPr sz="1000" baseline="0">
                <a:solidFill>
                  <a:schemeClr val="bg1"/>
                </a:solidFill>
                <a:latin typeface="Arial" panose="020B0604020202020204" pitchFamily="34" charset="0"/>
              </a:defRPr>
            </a:lvl1pPr>
          </a:lstStyle>
          <a:p>
            <a:r>
              <a:rPr lang="en-US"/>
              <a:t>What am I Good At?</a:t>
            </a:r>
          </a:p>
        </p:txBody>
      </p:sp>
    </p:spTree>
    <p:extLst>
      <p:ext uri="{BB962C8B-B14F-4D97-AF65-F5344CB8AC3E}">
        <p14:creationId xmlns:p14="http://schemas.microsoft.com/office/powerpoint/2010/main" val="7236914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996176"/>
            <a:ext cx="10515600" cy="69451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940313"/>
            <a:ext cx="10515600" cy="423665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4">
            <a:extLst>
              <a:ext uri="{FF2B5EF4-FFF2-40B4-BE49-F238E27FC236}">
                <a16:creationId xmlns:a16="http://schemas.microsoft.com/office/drawing/2014/main" id="{F38B4263-1394-1349-BCAE-A04A396DBF04}"/>
              </a:ext>
            </a:extLst>
          </p:cNvPr>
          <p:cNvSpPr txBox="1">
            <a:spLocks/>
          </p:cNvSpPr>
          <p:nvPr userDrawn="1"/>
        </p:nvSpPr>
        <p:spPr>
          <a:xfrm>
            <a:off x="274527" y="6311900"/>
            <a:ext cx="451983" cy="365125"/>
          </a:xfrm>
          <a:prstGeom prst="rect">
            <a:avLst/>
          </a:prstGeom>
        </p:spPr>
        <p:txBody>
          <a:bodyPr/>
          <a:lstStyle>
            <a:defPPr>
              <a:defRPr lang="en-US"/>
            </a:defPPr>
            <a:lvl1pPr marL="0" algn="l" defTabSz="457200" rtl="0" eaLnBrk="1" latinLnBrk="0" hangingPunct="1">
              <a:defRPr sz="1000" kern="1200" cap="all" baseline="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DC22ACE-5963-B545-9537-C0CE62A9DECC}" type="slidenum">
              <a:rPr lang="en-US" smtClean="0"/>
              <a:pPr/>
              <a:t>‹#›</a:t>
            </a:fld>
            <a:r>
              <a:rPr lang="en-US"/>
              <a:t> /</a:t>
            </a:r>
          </a:p>
        </p:txBody>
      </p:sp>
      <p:sp>
        <p:nvSpPr>
          <p:cNvPr id="9" name="Footer Placeholder 5">
            <a:extLst>
              <a:ext uri="{FF2B5EF4-FFF2-40B4-BE49-F238E27FC236}">
                <a16:creationId xmlns:a16="http://schemas.microsoft.com/office/drawing/2014/main" id="{AD48071C-B15F-954B-B6DC-A6044537413E}"/>
              </a:ext>
            </a:extLst>
          </p:cNvPr>
          <p:cNvSpPr>
            <a:spLocks noGrp="1"/>
          </p:cNvSpPr>
          <p:nvPr>
            <p:ph type="ftr" sz="quarter" idx="3"/>
          </p:nvPr>
        </p:nvSpPr>
        <p:spPr>
          <a:xfrm flipH="1">
            <a:off x="560449" y="6311900"/>
            <a:ext cx="3200400" cy="365125"/>
          </a:xfrm>
          <a:prstGeom prst="rect">
            <a:avLst/>
          </a:prstGeom>
        </p:spPr>
        <p:txBody>
          <a:bodyPr/>
          <a:lstStyle>
            <a:lvl1pPr algn="l">
              <a:defRPr sz="1000" baseline="0">
                <a:latin typeface="Arial" panose="020B0604020202020204" pitchFamily="34" charset="0"/>
              </a:defRPr>
            </a:lvl1pPr>
          </a:lstStyle>
          <a:p>
            <a:r>
              <a:rPr lang="en-US"/>
              <a:t>What am I Good At?</a:t>
            </a:r>
          </a:p>
        </p:txBody>
      </p:sp>
    </p:spTree>
    <p:extLst>
      <p:ext uri="{BB962C8B-B14F-4D97-AF65-F5344CB8AC3E}">
        <p14:creationId xmlns:p14="http://schemas.microsoft.com/office/powerpoint/2010/main" val="2940086520"/>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85" r:id="rId5"/>
    <p:sldLayoutId id="2147483698" r:id="rId6"/>
    <p:sldLayoutId id="2147483692" r:id="rId7"/>
    <p:sldLayoutId id="2147483689" r:id="rId8"/>
    <p:sldLayoutId id="2147483693" r:id="rId9"/>
  </p:sldLayoutIdLst>
  <p:hf hdr="0" dt="0"/>
  <p:txStyles>
    <p:titleStyle>
      <a:lvl1pPr algn="l" defTabSz="914400" rtl="0" eaLnBrk="1" latinLnBrk="0" hangingPunct="1">
        <a:lnSpc>
          <a:spcPct val="90000"/>
        </a:lnSpc>
        <a:spcBef>
          <a:spcPct val="0"/>
        </a:spcBef>
        <a:buNone/>
        <a:defRPr sz="4400" kern="1200" baseline="0">
          <a:solidFill>
            <a:schemeClr val="tx1"/>
          </a:solidFill>
          <a:latin typeface="Arial" panose="020B0604020202020204" pitchFamily="34" charset="0"/>
          <a:ea typeface="+mj-ea"/>
          <a:cs typeface="+mj-cs"/>
        </a:defRPr>
      </a:lvl1pPr>
    </p:titleStyle>
    <p:bodyStyle>
      <a:lvl1pPr marL="0" indent="0" algn="l" defTabSz="914400" rtl="0" eaLnBrk="1" latinLnBrk="0" hangingPunct="1">
        <a:lnSpc>
          <a:spcPct val="90000"/>
        </a:lnSpc>
        <a:spcBef>
          <a:spcPts val="1000"/>
        </a:spcBef>
        <a:buFontTx/>
        <a:buNone/>
        <a:defRPr sz="1800" kern="1200" baseline="0">
          <a:solidFill>
            <a:schemeClr val="tx1"/>
          </a:solidFill>
          <a:latin typeface="Arial" panose="020B0604020202020204" pitchFamily="34" charset="0"/>
          <a:ea typeface="+mn-ea"/>
          <a:cs typeface="+mn-cs"/>
        </a:defRPr>
      </a:lvl1pPr>
      <a:lvl2pPr marL="457200" indent="0" algn="l" defTabSz="914400" rtl="0" eaLnBrk="1" latinLnBrk="0" hangingPunct="1">
        <a:lnSpc>
          <a:spcPct val="90000"/>
        </a:lnSpc>
        <a:spcBef>
          <a:spcPts val="500"/>
        </a:spcBef>
        <a:buFontTx/>
        <a:buNone/>
        <a:defRPr sz="1400" b="1" kern="1200" baseline="0">
          <a:solidFill>
            <a:schemeClr val="accent2"/>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40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Wingdings" pitchFamily="2" charset="2"/>
        <a:buChar char="§"/>
        <a:defRPr sz="14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hyperlink" Target="https://www.oxfordlearnersdictionaries.com/us/definition/english/diligence?q=DILIGENCE" TargetMode="External"/><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hyperlink" Target="https://www.oxfordlearnersdictionaries.com/us/definition/english/dependability?q=dependability" TargetMode="External"/><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hyperlink" Target="https://www.oxfordlearnersdictionaries.com/us/definition/english/responsibility?q=responsibility" TargetMode="External"/><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hyperlink" Target="https://www.oxfordlearnersdictionaries.com/us/definition/english/accountability?q=accountability" TargetMode="External"/><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FDFF63C9-6B3B-4308-B7AA-30DC66E816FE}"/>
              </a:ext>
            </a:extLst>
          </p:cNvPr>
          <p:cNvPicPr>
            <a:picLocks noGrp="1" noChangeAspect="1"/>
          </p:cNvPicPr>
          <p:nvPr>
            <p:ph type="pic" sz="quarter" idx="10"/>
          </p:nvPr>
        </p:nvPicPr>
        <p:blipFill>
          <a:blip r:embed="rId2">
            <a:duotone>
              <a:prstClr val="black"/>
              <a:schemeClr val="accent3">
                <a:tint val="45000"/>
                <a:satMod val="400000"/>
              </a:schemeClr>
            </a:duotone>
          </a:blip>
          <a:srcRect l="2452" r="2452"/>
          <a:stretch>
            <a:fillRect/>
          </a:stretch>
        </p:blipFill>
        <p:spPr/>
      </p:pic>
      <p:sp>
        <p:nvSpPr>
          <p:cNvPr id="34" name="Rectangle 33">
            <a:extLst>
              <a:ext uri="{FF2B5EF4-FFF2-40B4-BE49-F238E27FC236}">
                <a16:creationId xmlns:a16="http://schemas.microsoft.com/office/drawing/2014/main" id="{16CE0906-7E01-C54F-BE16-060A9474E514}"/>
              </a:ext>
            </a:extLst>
          </p:cNvPr>
          <p:cNvSpPr/>
          <p:nvPr/>
        </p:nvSpPr>
        <p:spPr>
          <a:xfrm>
            <a:off x="6298017" y="3729006"/>
            <a:ext cx="2714919" cy="2578608"/>
          </a:xfrm>
          <a:prstGeom prst="rect">
            <a:avLst/>
          </a:prstGeom>
          <a:solidFill>
            <a:srgbClr val="00B3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Connector 34">
            <a:extLst>
              <a:ext uri="{FF2B5EF4-FFF2-40B4-BE49-F238E27FC236}">
                <a16:creationId xmlns:a16="http://schemas.microsoft.com/office/drawing/2014/main" id="{B0318734-CB0D-4548-A0A0-E87F94C3B722}"/>
              </a:ext>
            </a:extLst>
          </p:cNvPr>
          <p:cNvCxnSpPr>
            <a:cxnSpLocks/>
          </p:cNvCxnSpPr>
          <p:nvPr/>
        </p:nvCxnSpPr>
        <p:spPr>
          <a:xfrm>
            <a:off x="8342122" y="4509922"/>
            <a:ext cx="45094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Title 28">
            <a:extLst>
              <a:ext uri="{FF2B5EF4-FFF2-40B4-BE49-F238E27FC236}">
                <a16:creationId xmlns:a16="http://schemas.microsoft.com/office/drawing/2014/main" id="{CBA6D047-F43C-5545-90BB-2C62B1CAF172}"/>
              </a:ext>
            </a:extLst>
          </p:cNvPr>
          <p:cNvSpPr>
            <a:spLocks noGrp="1"/>
          </p:cNvSpPr>
          <p:nvPr>
            <p:ph type="title"/>
          </p:nvPr>
        </p:nvSpPr>
        <p:spPr>
          <a:xfrm>
            <a:off x="831850" y="2118617"/>
            <a:ext cx="4264727" cy="1769228"/>
          </a:xfrm>
        </p:spPr>
        <p:txBody>
          <a:bodyPr>
            <a:normAutofit fontScale="90000"/>
          </a:bodyPr>
          <a:lstStyle/>
          <a:p>
            <a:r>
              <a:rPr lang="en-US" b="1">
                <a:latin typeface="Arial"/>
                <a:cs typeface="Arial"/>
              </a:rPr>
              <a:t>EVALUATING MY WORK ETHIC</a:t>
            </a:r>
            <a:endParaRPr lang="en-US" b="1">
              <a:cs typeface="Arial"/>
            </a:endParaRPr>
          </a:p>
        </p:txBody>
      </p:sp>
      <p:sp>
        <p:nvSpPr>
          <p:cNvPr id="32" name="Text Placeholder 31">
            <a:extLst>
              <a:ext uri="{FF2B5EF4-FFF2-40B4-BE49-F238E27FC236}">
                <a16:creationId xmlns:a16="http://schemas.microsoft.com/office/drawing/2014/main" id="{BEAA5549-B6EE-024C-9E5F-A8574100FFA2}"/>
              </a:ext>
            </a:extLst>
          </p:cNvPr>
          <p:cNvSpPr>
            <a:spLocks noGrp="1"/>
          </p:cNvSpPr>
          <p:nvPr>
            <p:ph type="body" idx="4294967295"/>
          </p:nvPr>
        </p:nvSpPr>
        <p:spPr>
          <a:xfrm>
            <a:off x="6357486" y="4983481"/>
            <a:ext cx="2594009" cy="1005840"/>
          </a:xfrm>
        </p:spPr>
        <p:txBody>
          <a:bodyPr/>
          <a:lstStyle/>
          <a:p>
            <a:pPr algn="r"/>
            <a:r>
              <a:rPr lang="en-US" b="1"/>
              <a:t>WHAT AM I GOOD AT?</a:t>
            </a:r>
          </a:p>
        </p:txBody>
      </p:sp>
      <p:sp>
        <p:nvSpPr>
          <p:cNvPr id="33" name="Text Placeholder 32">
            <a:extLst>
              <a:ext uri="{FF2B5EF4-FFF2-40B4-BE49-F238E27FC236}">
                <a16:creationId xmlns:a16="http://schemas.microsoft.com/office/drawing/2014/main" id="{8CF2E9E0-AB4D-184A-A52D-C08AEF23AF16}"/>
              </a:ext>
            </a:extLst>
          </p:cNvPr>
          <p:cNvSpPr>
            <a:spLocks noGrp="1"/>
          </p:cNvSpPr>
          <p:nvPr>
            <p:ph type="body" idx="4294967295"/>
          </p:nvPr>
        </p:nvSpPr>
        <p:spPr>
          <a:xfrm>
            <a:off x="6644223" y="3941740"/>
            <a:ext cx="2148840" cy="414503"/>
          </a:xfrm>
        </p:spPr>
        <p:txBody>
          <a:bodyPr/>
          <a:lstStyle/>
          <a:p>
            <a:pPr algn="r"/>
            <a:r>
              <a:rPr lang="en-US"/>
              <a:t>Date here</a:t>
            </a:r>
          </a:p>
        </p:txBody>
      </p:sp>
      <p:sp>
        <p:nvSpPr>
          <p:cNvPr id="39" name="Footer Placeholder 38">
            <a:extLst>
              <a:ext uri="{FF2B5EF4-FFF2-40B4-BE49-F238E27FC236}">
                <a16:creationId xmlns:a16="http://schemas.microsoft.com/office/drawing/2014/main" id="{0DD44C2B-D20B-B24E-B01A-8AE2CEA9C783}"/>
              </a:ext>
            </a:extLst>
          </p:cNvPr>
          <p:cNvSpPr>
            <a:spLocks noGrp="1"/>
          </p:cNvSpPr>
          <p:nvPr>
            <p:ph type="ftr" sz="quarter" idx="4294967295"/>
          </p:nvPr>
        </p:nvSpPr>
        <p:spPr>
          <a:xfrm flipH="1">
            <a:off x="600205" y="6311900"/>
            <a:ext cx="3200400" cy="365125"/>
          </a:xfrm>
        </p:spPr>
        <p:txBody>
          <a:bodyPr/>
          <a:lstStyle/>
          <a:p>
            <a:r>
              <a:rPr lang="en-US"/>
              <a:t>What am I Good At?</a:t>
            </a:r>
          </a:p>
        </p:txBody>
      </p:sp>
      <p:sp>
        <p:nvSpPr>
          <p:cNvPr id="40" name="Rectangle 39">
            <a:extLst>
              <a:ext uri="{FF2B5EF4-FFF2-40B4-BE49-F238E27FC236}">
                <a16:creationId xmlns:a16="http://schemas.microsoft.com/office/drawing/2014/main" id="{976C88EE-542A-6C43-B9ED-628D77CFA0D9}"/>
              </a:ext>
            </a:extLst>
          </p:cNvPr>
          <p:cNvSpPr/>
          <p:nvPr/>
        </p:nvSpPr>
        <p:spPr>
          <a:xfrm>
            <a:off x="522514" y="6233886"/>
            <a:ext cx="1654629" cy="355600"/>
          </a:xfrm>
          <a:prstGeom prst="rect">
            <a:avLst/>
          </a:prstGeom>
          <a:solidFill>
            <a:srgbClr val="3C59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AF88278B-E480-4936-AE06-2E4BE72AEA20}"/>
              </a:ext>
            </a:extLst>
          </p:cNvPr>
          <p:cNvGrpSpPr/>
          <p:nvPr/>
        </p:nvGrpSpPr>
        <p:grpSpPr>
          <a:xfrm>
            <a:off x="2849356" y="216568"/>
            <a:ext cx="2497478" cy="855765"/>
            <a:chOff x="1910904" y="108235"/>
            <a:chExt cx="2228638" cy="761378"/>
          </a:xfrm>
        </p:grpSpPr>
        <p:sp>
          <p:nvSpPr>
            <p:cNvPr id="11" name="Rectangle 10">
              <a:extLst>
                <a:ext uri="{FF2B5EF4-FFF2-40B4-BE49-F238E27FC236}">
                  <a16:creationId xmlns:a16="http://schemas.microsoft.com/office/drawing/2014/main" id="{C97EBB2C-7ED9-47A5-AE1A-C40F422D0323}"/>
                </a:ext>
              </a:extLst>
            </p:cNvPr>
            <p:cNvSpPr/>
            <p:nvPr/>
          </p:nvSpPr>
          <p:spPr>
            <a:xfrm>
              <a:off x="1910904" y="108235"/>
              <a:ext cx="2228638" cy="7613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6889BE33-9CAC-4EF7-9607-7219EF8A8ACF}"/>
                </a:ext>
              </a:extLst>
            </p:cNvPr>
            <p:cNvPicPr>
              <a:picLocks noChangeAspect="1"/>
            </p:cNvPicPr>
            <p:nvPr/>
          </p:nvPicPr>
          <p:blipFill>
            <a:blip r:embed="rId3"/>
            <a:stretch>
              <a:fillRect/>
            </a:stretch>
          </p:blipFill>
          <p:spPr>
            <a:xfrm>
              <a:off x="2026007" y="138093"/>
              <a:ext cx="2105920" cy="716591"/>
            </a:xfrm>
            <a:prstGeom prst="rect">
              <a:avLst/>
            </a:prstGeom>
          </p:spPr>
        </p:pic>
      </p:grpSp>
    </p:spTree>
    <p:extLst>
      <p:ext uri="{BB962C8B-B14F-4D97-AF65-F5344CB8AC3E}">
        <p14:creationId xmlns:p14="http://schemas.microsoft.com/office/powerpoint/2010/main" val="13327221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D15A3-8DB7-45C8-9160-0AEC84362CAC}"/>
              </a:ext>
            </a:extLst>
          </p:cNvPr>
          <p:cNvSpPr>
            <a:spLocks noGrp="1"/>
          </p:cNvSpPr>
          <p:nvPr>
            <p:ph type="title"/>
          </p:nvPr>
        </p:nvSpPr>
        <p:spPr/>
        <p:txBody>
          <a:bodyPr/>
          <a:lstStyle/>
          <a:p>
            <a:r>
              <a:rPr lang="en-US"/>
              <a:t>WORK ETHIC: CONFLICT RESOLUTION SCENARIOS</a:t>
            </a:r>
          </a:p>
        </p:txBody>
      </p:sp>
      <p:sp>
        <p:nvSpPr>
          <p:cNvPr id="3" name="Footer Placeholder 2">
            <a:extLst>
              <a:ext uri="{FF2B5EF4-FFF2-40B4-BE49-F238E27FC236}">
                <a16:creationId xmlns:a16="http://schemas.microsoft.com/office/drawing/2014/main" id="{0697C435-9A7B-4055-BD7B-FBE1B105ED30}"/>
              </a:ext>
            </a:extLst>
          </p:cNvPr>
          <p:cNvSpPr>
            <a:spLocks noGrp="1"/>
          </p:cNvSpPr>
          <p:nvPr>
            <p:ph type="ftr" sz="quarter" idx="3"/>
          </p:nvPr>
        </p:nvSpPr>
        <p:spPr/>
        <p:txBody>
          <a:bodyPr/>
          <a:lstStyle/>
          <a:p>
            <a:r>
              <a:rPr lang="en-US"/>
              <a:t>What am I Good At?</a:t>
            </a:r>
          </a:p>
        </p:txBody>
      </p:sp>
      <p:sp>
        <p:nvSpPr>
          <p:cNvPr id="4" name="Content Placeholder 3">
            <a:extLst>
              <a:ext uri="{FF2B5EF4-FFF2-40B4-BE49-F238E27FC236}">
                <a16:creationId xmlns:a16="http://schemas.microsoft.com/office/drawing/2014/main" id="{C30D30B0-7CF2-41C6-A7BA-26CCC860AE04}"/>
              </a:ext>
            </a:extLst>
          </p:cNvPr>
          <p:cNvSpPr>
            <a:spLocks noGrp="1"/>
          </p:cNvSpPr>
          <p:nvPr>
            <p:ph idx="1"/>
          </p:nvPr>
        </p:nvSpPr>
        <p:spPr>
          <a:xfrm>
            <a:off x="5014251" y="1984292"/>
            <a:ext cx="6796206" cy="3956278"/>
          </a:xfrm>
        </p:spPr>
        <p:txBody>
          <a:bodyPr>
            <a:normAutofit/>
          </a:bodyPr>
          <a:lstStyle/>
          <a:p>
            <a:r>
              <a:rPr lang="en-US" sz="1800" b="1"/>
              <a:t>SCENARIO #2 TEAM WORK MAKES THE DREAM WORK</a:t>
            </a:r>
          </a:p>
          <a:p>
            <a:endParaRPr lang="en-US" sz="1800"/>
          </a:p>
          <a:p>
            <a:pPr lvl="0">
              <a:buClr>
                <a:schemeClr val="accent2"/>
              </a:buClr>
              <a:buSzPts val="2400"/>
            </a:pPr>
            <a:r>
              <a:rPr lang="en-US" sz="1800"/>
              <a:t>Your teacher randomly assigns you into a group of 5 to complete a big project to finish your class Unit. Of the 5, it seems like you are the only one that is not friends outside of class. You also notice that they hardly even acknowledge your ideas. While you might not be their out-of-class friend, you have some great ideas that could really benefit your group.</a:t>
            </a:r>
          </a:p>
          <a:p>
            <a:pPr>
              <a:buClr>
                <a:schemeClr val="accent1"/>
              </a:buClr>
            </a:pPr>
            <a:endParaRPr lang="en-US" sz="1800"/>
          </a:p>
          <a:p>
            <a:pPr>
              <a:buClr>
                <a:schemeClr val="accent1"/>
              </a:buClr>
            </a:pPr>
            <a:r>
              <a:rPr lang="en-US" sz="1800"/>
              <a:t>How will you solve this conflict (use </a:t>
            </a:r>
            <a:r>
              <a:rPr lang="en-US" sz="1800" b="1"/>
              <a:t>AT LEAST </a:t>
            </a:r>
            <a:r>
              <a:rPr lang="en-US" sz="1800"/>
              <a:t>two of the four actions)?</a:t>
            </a:r>
          </a:p>
          <a:p>
            <a:pPr>
              <a:buClr>
                <a:schemeClr val="accent1"/>
              </a:buClr>
            </a:pPr>
            <a:endParaRPr lang="en-US" sz="1800"/>
          </a:p>
        </p:txBody>
      </p:sp>
      <p:pic>
        <p:nvPicPr>
          <p:cNvPr id="6" name="Picture 5">
            <a:extLst>
              <a:ext uri="{FF2B5EF4-FFF2-40B4-BE49-F238E27FC236}">
                <a16:creationId xmlns:a16="http://schemas.microsoft.com/office/drawing/2014/main" id="{B7ADAE73-492B-461B-B5E1-43970AFDDDAD}"/>
              </a:ext>
            </a:extLst>
          </p:cNvPr>
          <p:cNvPicPr>
            <a:picLocks noChangeAspect="1"/>
          </p:cNvPicPr>
          <p:nvPr/>
        </p:nvPicPr>
        <p:blipFill>
          <a:blip r:embed="rId3"/>
          <a:stretch>
            <a:fillRect/>
          </a:stretch>
        </p:blipFill>
        <p:spPr>
          <a:xfrm>
            <a:off x="831851" y="3914369"/>
            <a:ext cx="3315462" cy="2026200"/>
          </a:xfrm>
          <a:prstGeom prst="rect">
            <a:avLst/>
          </a:prstGeom>
        </p:spPr>
      </p:pic>
    </p:spTree>
    <p:extLst>
      <p:ext uri="{BB962C8B-B14F-4D97-AF65-F5344CB8AC3E}">
        <p14:creationId xmlns:p14="http://schemas.microsoft.com/office/powerpoint/2010/main" val="4225418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D15A3-8DB7-45C8-9160-0AEC84362CAC}"/>
              </a:ext>
            </a:extLst>
          </p:cNvPr>
          <p:cNvSpPr>
            <a:spLocks noGrp="1"/>
          </p:cNvSpPr>
          <p:nvPr>
            <p:ph type="title"/>
          </p:nvPr>
        </p:nvSpPr>
        <p:spPr/>
        <p:txBody>
          <a:bodyPr/>
          <a:lstStyle/>
          <a:p>
            <a:r>
              <a:rPr lang="en-US"/>
              <a:t>WORK ETHIC: CONFLICT RESOLUTION SCENARIOS</a:t>
            </a:r>
          </a:p>
        </p:txBody>
      </p:sp>
      <p:sp>
        <p:nvSpPr>
          <p:cNvPr id="3" name="Footer Placeholder 2">
            <a:extLst>
              <a:ext uri="{FF2B5EF4-FFF2-40B4-BE49-F238E27FC236}">
                <a16:creationId xmlns:a16="http://schemas.microsoft.com/office/drawing/2014/main" id="{0697C435-9A7B-4055-BD7B-FBE1B105ED30}"/>
              </a:ext>
            </a:extLst>
          </p:cNvPr>
          <p:cNvSpPr>
            <a:spLocks noGrp="1"/>
          </p:cNvSpPr>
          <p:nvPr>
            <p:ph type="ftr" sz="quarter" idx="3"/>
          </p:nvPr>
        </p:nvSpPr>
        <p:spPr/>
        <p:txBody>
          <a:bodyPr/>
          <a:lstStyle/>
          <a:p>
            <a:r>
              <a:rPr lang="en-US"/>
              <a:t>What am I Good At?</a:t>
            </a:r>
          </a:p>
        </p:txBody>
      </p:sp>
      <p:sp>
        <p:nvSpPr>
          <p:cNvPr id="4" name="Content Placeholder 3">
            <a:extLst>
              <a:ext uri="{FF2B5EF4-FFF2-40B4-BE49-F238E27FC236}">
                <a16:creationId xmlns:a16="http://schemas.microsoft.com/office/drawing/2014/main" id="{C30D30B0-7CF2-41C6-A7BA-26CCC860AE04}"/>
              </a:ext>
            </a:extLst>
          </p:cNvPr>
          <p:cNvSpPr>
            <a:spLocks noGrp="1"/>
          </p:cNvSpPr>
          <p:nvPr>
            <p:ph idx="1"/>
          </p:nvPr>
        </p:nvSpPr>
        <p:spPr>
          <a:xfrm>
            <a:off x="5014251" y="1984292"/>
            <a:ext cx="6796206" cy="3956278"/>
          </a:xfrm>
        </p:spPr>
        <p:txBody>
          <a:bodyPr>
            <a:normAutofit/>
          </a:bodyPr>
          <a:lstStyle/>
          <a:p>
            <a:r>
              <a:rPr lang="en-US" sz="1800" b="1"/>
              <a:t>SCENARIO #3 SUBSTITUTE TEACHER</a:t>
            </a:r>
            <a:endParaRPr lang="en-US" sz="1800"/>
          </a:p>
          <a:p>
            <a:pPr lvl="0">
              <a:buClr>
                <a:schemeClr val="accent2"/>
              </a:buClr>
              <a:buSzPts val="2000"/>
            </a:pPr>
            <a:r>
              <a:rPr lang="en-US" sz="1800"/>
              <a:t>Your normal teacher is going through some big life changes and puts in a substitute teacher for a full two weeks. Almost immediately, the substitute teacher seems to be stricter towards you than towards any other student in class; you seem to be getting into trouble for things others are </a:t>
            </a:r>
            <a:r>
              <a:rPr lang="en-US" sz="1800" b="1"/>
              <a:t>not </a:t>
            </a:r>
            <a:r>
              <a:rPr lang="en-US" sz="1800"/>
              <a:t>getting into trouble for.</a:t>
            </a:r>
            <a:r>
              <a:rPr lang="en-US" sz="1800" i="1"/>
              <a:t> </a:t>
            </a:r>
            <a:r>
              <a:rPr lang="en-US" sz="1800"/>
              <a:t>You’re still not entirely sure if your substitute teacher is singling you out or if you are just imagining it. It is only Day 1 of 10 before your normal teacher comes back. </a:t>
            </a:r>
          </a:p>
          <a:p>
            <a:pPr>
              <a:buClr>
                <a:schemeClr val="accent1"/>
              </a:buClr>
            </a:pPr>
            <a:endParaRPr lang="en-US" sz="1800"/>
          </a:p>
          <a:p>
            <a:pPr>
              <a:buClr>
                <a:schemeClr val="accent1"/>
              </a:buClr>
            </a:pPr>
            <a:r>
              <a:rPr lang="en-US" sz="1800"/>
              <a:t>How will you solve this conflict (use </a:t>
            </a:r>
            <a:r>
              <a:rPr lang="en-US" sz="1800" b="1"/>
              <a:t>AT LEAST </a:t>
            </a:r>
            <a:r>
              <a:rPr lang="en-US" sz="1800"/>
              <a:t>two of the four actions)?</a:t>
            </a:r>
          </a:p>
          <a:p>
            <a:pPr>
              <a:buClr>
                <a:schemeClr val="accent1"/>
              </a:buClr>
            </a:pPr>
            <a:endParaRPr lang="en-US" sz="1800"/>
          </a:p>
        </p:txBody>
      </p:sp>
      <p:pic>
        <p:nvPicPr>
          <p:cNvPr id="7" name="Picture 6">
            <a:extLst>
              <a:ext uri="{FF2B5EF4-FFF2-40B4-BE49-F238E27FC236}">
                <a16:creationId xmlns:a16="http://schemas.microsoft.com/office/drawing/2014/main" id="{20DBF782-0F53-4F83-8277-8D8FE83CB5D5}"/>
              </a:ext>
            </a:extLst>
          </p:cNvPr>
          <p:cNvPicPr>
            <a:picLocks noChangeAspect="1"/>
          </p:cNvPicPr>
          <p:nvPr/>
        </p:nvPicPr>
        <p:blipFill>
          <a:blip r:embed="rId3"/>
          <a:stretch>
            <a:fillRect/>
          </a:stretch>
        </p:blipFill>
        <p:spPr>
          <a:xfrm>
            <a:off x="831851" y="3659382"/>
            <a:ext cx="3421781" cy="2281187"/>
          </a:xfrm>
          <a:prstGeom prst="rect">
            <a:avLst/>
          </a:prstGeom>
        </p:spPr>
      </p:pic>
    </p:spTree>
    <p:extLst>
      <p:ext uri="{BB962C8B-B14F-4D97-AF65-F5344CB8AC3E}">
        <p14:creationId xmlns:p14="http://schemas.microsoft.com/office/powerpoint/2010/main" val="25389227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D15A3-8DB7-45C8-9160-0AEC84362CAC}"/>
              </a:ext>
            </a:extLst>
          </p:cNvPr>
          <p:cNvSpPr>
            <a:spLocks noGrp="1"/>
          </p:cNvSpPr>
          <p:nvPr>
            <p:ph type="title"/>
          </p:nvPr>
        </p:nvSpPr>
        <p:spPr/>
        <p:txBody>
          <a:bodyPr/>
          <a:lstStyle/>
          <a:p>
            <a:r>
              <a:rPr lang="en-US"/>
              <a:t>WORK ETHIC: CONFLICT RESOLUTION SCENARIOS</a:t>
            </a:r>
          </a:p>
        </p:txBody>
      </p:sp>
      <p:sp>
        <p:nvSpPr>
          <p:cNvPr id="3" name="Footer Placeholder 2">
            <a:extLst>
              <a:ext uri="{FF2B5EF4-FFF2-40B4-BE49-F238E27FC236}">
                <a16:creationId xmlns:a16="http://schemas.microsoft.com/office/drawing/2014/main" id="{0697C435-9A7B-4055-BD7B-FBE1B105ED30}"/>
              </a:ext>
            </a:extLst>
          </p:cNvPr>
          <p:cNvSpPr>
            <a:spLocks noGrp="1"/>
          </p:cNvSpPr>
          <p:nvPr>
            <p:ph type="ftr" sz="quarter" idx="3"/>
          </p:nvPr>
        </p:nvSpPr>
        <p:spPr/>
        <p:txBody>
          <a:bodyPr/>
          <a:lstStyle/>
          <a:p>
            <a:r>
              <a:rPr lang="en-US"/>
              <a:t>What am I Good At?</a:t>
            </a:r>
          </a:p>
        </p:txBody>
      </p:sp>
      <p:sp>
        <p:nvSpPr>
          <p:cNvPr id="4" name="Content Placeholder 3">
            <a:extLst>
              <a:ext uri="{FF2B5EF4-FFF2-40B4-BE49-F238E27FC236}">
                <a16:creationId xmlns:a16="http://schemas.microsoft.com/office/drawing/2014/main" id="{C30D30B0-7CF2-41C6-A7BA-26CCC860AE04}"/>
              </a:ext>
            </a:extLst>
          </p:cNvPr>
          <p:cNvSpPr>
            <a:spLocks noGrp="1"/>
          </p:cNvSpPr>
          <p:nvPr>
            <p:ph idx="1"/>
          </p:nvPr>
        </p:nvSpPr>
        <p:spPr>
          <a:xfrm>
            <a:off x="5014251" y="1984292"/>
            <a:ext cx="6796206" cy="3956278"/>
          </a:xfrm>
        </p:spPr>
        <p:txBody>
          <a:bodyPr>
            <a:normAutofit/>
          </a:bodyPr>
          <a:lstStyle/>
          <a:p>
            <a:r>
              <a:rPr lang="en-US" sz="1800" b="1"/>
              <a:t>SCENARIO #4 HELPING HAND</a:t>
            </a:r>
            <a:endParaRPr lang="en-US" sz="1800"/>
          </a:p>
          <a:p>
            <a:pPr>
              <a:buClr>
                <a:schemeClr val="accent2"/>
              </a:buClr>
              <a:buSzPts val="2000"/>
            </a:pPr>
            <a:r>
              <a:rPr lang="en-US" sz="1800"/>
              <a:t>You notice your classmate struggling with a class assignment. You decide to lend a helping hand and walk them through how to complete the assignment. They thank you and finish it based on your guidance. The next day, your classmate still seems to be struggling; this time </a:t>
            </a:r>
            <a:r>
              <a:rPr lang="en-US" sz="1800" b="1"/>
              <a:t>he/she </a:t>
            </a:r>
            <a:r>
              <a:rPr lang="en-US" sz="1800"/>
              <a:t>asks for your help. You happily help. This happens again and again until, one day, your classmate begins to take advantage of your help by having you personally do all the work for him/her. </a:t>
            </a:r>
          </a:p>
          <a:p>
            <a:pPr lvl="0">
              <a:buClr>
                <a:schemeClr val="accent2"/>
              </a:buClr>
              <a:buSzPts val="2000"/>
            </a:pPr>
            <a:r>
              <a:rPr lang="en-US" sz="1800"/>
              <a:t> </a:t>
            </a:r>
          </a:p>
          <a:p>
            <a:pPr>
              <a:buClr>
                <a:schemeClr val="accent1"/>
              </a:buClr>
            </a:pPr>
            <a:r>
              <a:rPr lang="en-US" sz="1800"/>
              <a:t>How will you solve this conflict (use </a:t>
            </a:r>
            <a:r>
              <a:rPr lang="en-US" sz="1800" b="1"/>
              <a:t>AT LEAST </a:t>
            </a:r>
            <a:r>
              <a:rPr lang="en-US" sz="1800"/>
              <a:t>two of the four actions)?</a:t>
            </a:r>
          </a:p>
          <a:p>
            <a:pPr>
              <a:buClr>
                <a:schemeClr val="accent1"/>
              </a:buClr>
            </a:pPr>
            <a:endParaRPr lang="en-US" sz="1800"/>
          </a:p>
        </p:txBody>
      </p:sp>
      <p:pic>
        <p:nvPicPr>
          <p:cNvPr id="6" name="Picture 5">
            <a:extLst>
              <a:ext uri="{FF2B5EF4-FFF2-40B4-BE49-F238E27FC236}">
                <a16:creationId xmlns:a16="http://schemas.microsoft.com/office/drawing/2014/main" id="{F3E69BF9-B924-43FE-BFBC-03FD2E3605A8}"/>
              </a:ext>
            </a:extLst>
          </p:cNvPr>
          <p:cNvPicPr>
            <a:picLocks noChangeAspect="1"/>
          </p:cNvPicPr>
          <p:nvPr/>
        </p:nvPicPr>
        <p:blipFill>
          <a:blip r:embed="rId3"/>
          <a:stretch>
            <a:fillRect/>
          </a:stretch>
        </p:blipFill>
        <p:spPr>
          <a:xfrm>
            <a:off x="831851" y="3758665"/>
            <a:ext cx="2027382" cy="2420754"/>
          </a:xfrm>
          <a:prstGeom prst="rect">
            <a:avLst/>
          </a:prstGeom>
        </p:spPr>
      </p:pic>
    </p:spTree>
    <p:extLst>
      <p:ext uri="{BB962C8B-B14F-4D97-AF65-F5344CB8AC3E}">
        <p14:creationId xmlns:p14="http://schemas.microsoft.com/office/powerpoint/2010/main" val="10942768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D15A3-8DB7-45C8-9160-0AEC84362CAC}"/>
              </a:ext>
            </a:extLst>
          </p:cNvPr>
          <p:cNvSpPr>
            <a:spLocks noGrp="1"/>
          </p:cNvSpPr>
          <p:nvPr>
            <p:ph type="title"/>
          </p:nvPr>
        </p:nvSpPr>
        <p:spPr/>
        <p:txBody>
          <a:bodyPr/>
          <a:lstStyle/>
          <a:p>
            <a:r>
              <a:rPr lang="en-US"/>
              <a:t>YOUR OWN WORK ETHIC</a:t>
            </a:r>
          </a:p>
        </p:txBody>
      </p:sp>
      <p:sp>
        <p:nvSpPr>
          <p:cNvPr id="3" name="Footer Placeholder 2">
            <a:extLst>
              <a:ext uri="{FF2B5EF4-FFF2-40B4-BE49-F238E27FC236}">
                <a16:creationId xmlns:a16="http://schemas.microsoft.com/office/drawing/2014/main" id="{0697C435-9A7B-4055-BD7B-FBE1B105ED30}"/>
              </a:ext>
            </a:extLst>
          </p:cNvPr>
          <p:cNvSpPr>
            <a:spLocks noGrp="1"/>
          </p:cNvSpPr>
          <p:nvPr>
            <p:ph type="ftr" sz="quarter" idx="3"/>
          </p:nvPr>
        </p:nvSpPr>
        <p:spPr/>
        <p:txBody>
          <a:bodyPr/>
          <a:lstStyle/>
          <a:p>
            <a:r>
              <a:rPr lang="en-US"/>
              <a:t>What am I Good At?</a:t>
            </a:r>
          </a:p>
        </p:txBody>
      </p:sp>
      <p:sp>
        <p:nvSpPr>
          <p:cNvPr id="4" name="Content Placeholder 3">
            <a:extLst>
              <a:ext uri="{FF2B5EF4-FFF2-40B4-BE49-F238E27FC236}">
                <a16:creationId xmlns:a16="http://schemas.microsoft.com/office/drawing/2014/main" id="{C30D30B0-7CF2-41C6-A7BA-26CCC860AE04}"/>
              </a:ext>
            </a:extLst>
          </p:cNvPr>
          <p:cNvSpPr>
            <a:spLocks noGrp="1"/>
          </p:cNvSpPr>
          <p:nvPr>
            <p:ph idx="1"/>
          </p:nvPr>
        </p:nvSpPr>
        <p:spPr>
          <a:xfrm>
            <a:off x="5014251" y="1984292"/>
            <a:ext cx="6796206" cy="3956278"/>
          </a:xfrm>
        </p:spPr>
        <p:txBody>
          <a:bodyPr vert="horz" lIns="91440" tIns="45720" rIns="91440" bIns="45720" rtlCol="0" anchor="t">
            <a:normAutofit/>
          </a:bodyPr>
          <a:lstStyle/>
          <a:p>
            <a:r>
              <a:rPr lang="en-US" sz="1800" b="1" dirty="0"/>
              <a:t>ANSWER THE FOLLOWING QUESTIONS ON YOUR ASSIGNMENT SHEET:</a:t>
            </a:r>
          </a:p>
          <a:p>
            <a:endParaRPr lang="en-US" sz="1800" dirty="0"/>
          </a:p>
          <a:p>
            <a:pPr marL="285750" indent="-285750">
              <a:buClr>
                <a:schemeClr val="accent1"/>
              </a:buClr>
              <a:buFont typeface="Arial" panose="020B0604020202020204" pitchFamily="34" charset="0"/>
              <a:buChar char="•"/>
            </a:pPr>
            <a:r>
              <a:rPr lang="en-US" sz="1800" dirty="0">
                <a:latin typeface="Arial"/>
                <a:cs typeface="Arial"/>
              </a:rPr>
              <a:t>Why </a:t>
            </a:r>
            <a:r>
              <a:rPr lang="en-US" sz="1800">
                <a:latin typeface="Arial"/>
                <a:cs typeface="Arial"/>
              </a:rPr>
              <a:t>is it important </a:t>
            </a:r>
            <a:r>
              <a:rPr lang="en-US" sz="1800" dirty="0">
                <a:latin typeface="Arial"/>
                <a:cs typeface="Arial"/>
              </a:rPr>
              <a:t>to show all 4 work ethic actions in the workplace?</a:t>
            </a:r>
          </a:p>
          <a:p>
            <a:pPr marL="285750" indent="-285750">
              <a:buClr>
                <a:schemeClr val="accent1"/>
              </a:buClr>
              <a:buFont typeface="Arial" panose="020B0604020202020204" pitchFamily="34" charset="0"/>
              <a:buChar char="•"/>
            </a:pPr>
            <a:r>
              <a:rPr lang="en-US" sz="1800" dirty="0"/>
              <a:t>What is one way you could improve on showing all 4 of these actions in the workplace?</a:t>
            </a:r>
          </a:p>
        </p:txBody>
      </p:sp>
    </p:spTree>
    <p:extLst>
      <p:ext uri="{BB962C8B-B14F-4D97-AF65-F5344CB8AC3E}">
        <p14:creationId xmlns:p14="http://schemas.microsoft.com/office/powerpoint/2010/main" val="41993743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5AAFC9-17D7-45A9-89B1-DCDF3F6542D1}"/>
              </a:ext>
            </a:extLst>
          </p:cNvPr>
          <p:cNvSpPr>
            <a:spLocks noGrp="1"/>
          </p:cNvSpPr>
          <p:nvPr>
            <p:ph type="title"/>
          </p:nvPr>
        </p:nvSpPr>
        <p:spPr/>
        <p:txBody>
          <a:bodyPr/>
          <a:lstStyle/>
          <a:p>
            <a:r>
              <a:rPr lang="en-US"/>
              <a:t>CONCLUSION</a:t>
            </a:r>
          </a:p>
        </p:txBody>
      </p:sp>
      <p:sp>
        <p:nvSpPr>
          <p:cNvPr id="3" name="Footer Placeholder 2">
            <a:extLst>
              <a:ext uri="{FF2B5EF4-FFF2-40B4-BE49-F238E27FC236}">
                <a16:creationId xmlns:a16="http://schemas.microsoft.com/office/drawing/2014/main" id="{4A670482-8CD5-4306-947A-7FF2F70081D3}"/>
              </a:ext>
            </a:extLst>
          </p:cNvPr>
          <p:cNvSpPr>
            <a:spLocks noGrp="1"/>
          </p:cNvSpPr>
          <p:nvPr>
            <p:ph type="ftr" sz="quarter" idx="3"/>
          </p:nvPr>
        </p:nvSpPr>
        <p:spPr/>
        <p:txBody>
          <a:bodyPr/>
          <a:lstStyle/>
          <a:p>
            <a:r>
              <a:rPr lang="en-US"/>
              <a:t>What am I Good At?</a:t>
            </a:r>
          </a:p>
        </p:txBody>
      </p:sp>
      <p:sp>
        <p:nvSpPr>
          <p:cNvPr id="4" name="Content Placeholder 3">
            <a:extLst>
              <a:ext uri="{FF2B5EF4-FFF2-40B4-BE49-F238E27FC236}">
                <a16:creationId xmlns:a16="http://schemas.microsoft.com/office/drawing/2014/main" id="{0B74BBBA-A078-4187-8D77-7ACB00DE4F1B}"/>
              </a:ext>
            </a:extLst>
          </p:cNvPr>
          <p:cNvSpPr>
            <a:spLocks noGrp="1"/>
          </p:cNvSpPr>
          <p:nvPr>
            <p:ph idx="1"/>
          </p:nvPr>
        </p:nvSpPr>
        <p:spPr/>
        <p:txBody>
          <a:bodyPr>
            <a:normAutofit/>
          </a:bodyPr>
          <a:lstStyle/>
          <a:p>
            <a:r>
              <a:rPr lang="en-US" sz="1800" b="1"/>
              <a:t>WORK ETHIC APPLIES IN MANY AREAS OF LIFE</a:t>
            </a:r>
          </a:p>
          <a:p>
            <a:pPr marL="285750" indent="-285750">
              <a:buClr>
                <a:schemeClr val="accent1"/>
              </a:buClr>
              <a:buFont typeface="Arial" panose="020B0604020202020204" pitchFamily="34" charset="0"/>
              <a:buChar char="•"/>
            </a:pPr>
            <a:r>
              <a:rPr lang="en-US" sz="1800"/>
              <a:t>Transfer from school-life to home-life</a:t>
            </a:r>
          </a:p>
          <a:p>
            <a:pPr marL="285750" indent="-285750">
              <a:buClr>
                <a:schemeClr val="accent1"/>
              </a:buClr>
              <a:buFont typeface="Arial" panose="020B0604020202020204" pitchFamily="34" charset="0"/>
              <a:buChar char="•"/>
            </a:pPr>
            <a:r>
              <a:rPr lang="en-US" sz="1800"/>
              <a:t>Carry through your career path</a:t>
            </a:r>
          </a:p>
          <a:p>
            <a:pPr marL="285750" indent="-285750">
              <a:buClr>
                <a:schemeClr val="accent1"/>
              </a:buClr>
              <a:buFont typeface="Arial" panose="020B0604020202020204" pitchFamily="34" charset="0"/>
              <a:buChar char="•"/>
            </a:pPr>
            <a:r>
              <a:rPr lang="en-US" sz="1800"/>
              <a:t>Practice in one area (home) and they will improve elsewhere (school/work)!</a:t>
            </a:r>
          </a:p>
        </p:txBody>
      </p:sp>
    </p:spTree>
    <p:extLst>
      <p:ext uri="{BB962C8B-B14F-4D97-AF65-F5344CB8AC3E}">
        <p14:creationId xmlns:p14="http://schemas.microsoft.com/office/powerpoint/2010/main" val="8661052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5AAFC9-17D7-45A9-89B1-DCDF3F6542D1}"/>
              </a:ext>
            </a:extLst>
          </p:cNvPr>
          <p:cNvSpPr>
            <a:spLocks noGrp="1"/>
          </p:cNvSpPr>
          <p:nvPr>
            <p:ph type="title"/>
          </p:nvPr>
        </p:nvSpPr>
        <p:spPr/>
        <p:txBody>
          <a:bodyPr/>
          <a:lstStyle/>
          <a:p>
            <a:r>
              <a:rPr lang="en-US"/>
              <a:t>BIBLIOGRAPHY</a:t>
            </a:r>
          </a:p>
        </p:txBody>
      </p:sp>
      <p:sp>
        <p:nvSpPr>
          <p:cNvPr id="3" name="Footer Placeholder 2">
            <a:extLst>
              <a:ext uri="{FF2B5EF4-FFF2-40B4-BE49-F238E27FC236}">
                <a16:creationId xmlns:a16="http://schemas.microsoft.com/office/drawing/2014/main" id="{4A670482-8CD5-4306-947A-7FF2F70081D3}"/>
              </a:ext>
            </a:extLst>
          </p:cNvPr>
          <p:cNvSpPr>
            <a:spLocks noGrp="1"/>
          </p:cNvSpPr>
          <p:nvPr>
            <p:ph type="ftr" sz="quarter" idx="3"/>
          </p:nvPr>
        </p:nvSpPr>
        <p:spPr/>
        <p:txBody>
          <a:bodyPr/>
          <a:lstStyle/>
          <a:p>
            <a:r>
              <a:rPr lang="en-US"/>
              <a:t>What am I Good At?</a:t>
            </a:r>
          </a:p>
        </p:txBody>
      </p:sp>
      <p:sp>
        <p:nvSpPr>
          <p:cNvPr id="4" name="Content Placeholder 3">
            <a:extLst>
              <a:ext uri="{FF2B5EF4-FFF2-40B4-BE49-F238E27FC236}">
                <a16:creationId xmlns:a16="http://schemas.microsoft.com/office/drawing/2014/main" id="{0B74BBBA-A078-4187-8D77-7ACB00DE4F1B}"/>
              </a:ext>
            </a:extLst>
          </p:cNvPr>
          <p:cNvSpPr>
            <a:spLocks noGrp="1"/>
          </p:cNvSpPr>
          <p:nvPr>
            <p:ph idx="1"/>
          </p:nvPr>
        </p:nvSpPr>
        <p:spPr/>
        <p:txBody>
          <a:bodyPr>
            <a:normAutofit/>
          </a:bodyPr>
          <a:lstStyle/>
          <a:p>
            <a:r>
              <a:rPr lang="en-US" sz="1800" b="1"/>
              <a:t>DEFINITIONS</a:t>
            </a:r>
          </a:p>
          <a:p>
            <a:pPr marL="285750" indent="-285750">
              <a:buClr>
                <a:schemeClr val="accent1"/>
              </a:buClr>
              <a:buFont typeface="Arial" panose="020B0604020202020204" pitchFamily="34" charset="0"/>
              <a:buChar char="•"/>
            </a:pPr>
            <a:r>
              <a:rPr lang="en-US" sz="1800"/>
              <a:t>https://www.oxfordlearnersdictionaries.com/us/</a:t>
            </a:r>
          </a:p>
        </p:txBody>
      </p:sp>
    </p:spTree>
    <p:extLst>
      <p:ext uri="{BB962C8B-B14F-4D97-AF65-F5344CB8AC3E}">
        <p14:creationId xmlns:p14="http://schemas.microsoft.com/office/powerpoint/2010/main" val="15992913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2BC14-536E-410E-AF4A-528882E8D9D0}"/>
              </a:ext>
            </a:extLst>
          </p:cNvPr>
          <p:cNvSpPr>
            <a:spLocks noGrp="1"/>
          </p:cNvSpPr>
          <p:nvPr>
            <p:ph type="title"/>
          </p:nvPr>
        </p:nvSpPr>
        <p:spPr/>
        <p:txBody>
          <a:bodyPr/>
          <a:lstStyle/>
          <a:p>
            <a:r>
              <a:rPr lang="en-US"/>
              <a:t>LEARNING OUTCOMES</a:t>
            </a:r>
          </a:p>
        </p:txBody>
      </p:sp>
      <p:sp>
        <p:nvSpPr>
          <p:cNvPr id="3" name="Footer Placeholder 2">
            <a:extLst>
              <a:ext uri="{FF2B5EF4-FFF2-40B4-BE49-F238E27FC236}">
                <a16:creationId xmlns:a16="http://schemas.microsoft.com/office/drawing/2014/main" id="{B6ADDAB8-EC51-4B9A-8722-F69C4D43EC5F}"/>
              </a:ext>
            </a:extLst>
          </p:cNvPr>
          <p:cNvSpPr>
            <a:spLocks noGrp="1"/>
          </p:cNvSpPr>
          <p:nvPr>
            <p:ph type="ftr" sz="quarter" idx="3"/>
          </p:nvPr>
        </p:nvSpPr>
        <p:spPr/>
        <p:txBody>
          <a:bodyPr/>
          <a:lstStyle/>
          <a:p>
            <a:r>
              <a:rPr lang="en-US"/>
              <a:t>What am I Good At?</a:t>
            </a:r>
          </a:p>
        </p:txBody>
      </p:sp>
      <p:sp>
        <p:nvSpPr>
          <p:cNvPr id="4" name="Content Placeholder 3">
            <a:extLst>
              <a:ext uri="{FF2B5EF4-FFF2-40B4-BE49-F238E27FC236}">
                <a16:creationId xmlns:a16="http://schemas.microsoft.com/office/drawing/2014/main" id="{1D608D20-DAC5-4ABF-B241-0AFC055ECADA}"/>
              </a:ext>
            </a:extLst>
          </p:cNvPr>
          <p:cNvSpPr>
            <a:spLocks noGrp="1"/>
          </p:cNvSpPr>
          <p:nvPr>
            <p:ph idx="1"/>
          </p:nvPr>
        </p:nvSpPr>
        <p:spPr>
          <a:xfrm>
            <a:off x="4215385" y="1168544"/>
            <a:ext cx="7672387" cy="4781550"/>
          </a:xfrm>
        </p:spPr>
        <p:txBody>
          <a:bodyPr vert="horz" lIns="91440" tIns="45720" rIns="91440" bIns="45720" rtlCol="0" anchor="t">
            <a:noAutofit/>
          </a:bodyPr>
          <a:lstStyle/>
          <a:p>
            <a:r>
              <a:rPr lang="en-US" sz="1800" b="1" dirty="0"/>
              <a:t>STUDENTS WILL BE ABLE TO (SWBAT)</a:t>
            </a:r>
          </a:p>
          <a:p>
            <a:pPr marL="457200" indent="-457200">
              <a:buFont typeface="+mj-lt"/>
              <a:buAutoNum type="arabicPeriod"/>
            </a:pPr>
            <a:r>
              <a:rPr lang="en-US" sz="1800" dirty="0">
                <a:latin typeface="Arial"/>
                <a:cs typeface="Arial"/>
              </a:rPr>
              <a:t>Define work ethic</a:t>
            </a:r>
          </a:p>
          <a:p>
            <a:pPr marL="457200" indent="-457200">
              <a:buFont typeface="+mj-lt"/>
              <a:buAutoNum type="arabicPeriod"/>
            </a:pPr>
            <a:r>
              <a:rPr lang="en-US" sz="1800" dirty="0"/>
              <a:t>Explain and reflect on the four main actions of work ethic </a:t>
            </a:r>
          </a:p>
          <a:p>
            <a:endParaRPr lang="en-US" sz="1800" dirty="0"/>
          </a:p>
          <a:p>
            <a:r>
              <a:rPr lang="en-US" sz="1800" b="1" dirty="0"/>
              <a:t>FOCUS STANDARDS:</a:t>
            </a:r>
          </a:p>
          <a:p>
            <a:r>
              <a:rPr lang="en-US" sz="1800" dirty="0"/>
              <a:t>Domain 1: Self Evaluation (Who am I?)</a:t>
            </a:r>
          </a:p>
          <a:p>
            <a:r>
              <a:rPr lang="en-US" sz="1800" dirty="0"/>
              <a:t>4. Identify Skills (What am I good at?)</a:t>
            </a:r>
          </a:p>
          <a:p>
            <a:pPr lvl="1"/>
            <a:r>
              <a:rPr lang="en-US" sz="1800" b="0" dirty="0">
                <a:solidFill>
                  <a:schemeClr val="tx1"/>
                </a:solidFill>
              </a:rPr>
              <a:t>B. Work Ethic</a:t>
            </a:r>
          </a:p>
          <a:p>
            <a:pPr lvl="1"/>
            <a:r>
              <a:rPr lang="en-US" sz="1800" b="0" dirty="0">
                <a:latin typeface="Arial"/>
                <a:cs typeface="Arial"/>
              </a:rPr>
              <a:t>	</a:t>
            </a:r>
            <a:r>
              <a:rPr lang="en-US" sz="1400" b="0" dirty="0">
                <a:latin typeface="Arial"/>
                <a:cs typeface="Arial"/>
              </a:rPr>
              <a:t>ii. Define and explain the importance of diligence, dependability, responsibility, and  	accountability in the workplace</a:t>
            </a:r>
          </a:p>
          <a:p>
            <a:pPr lvl="1"/>
            <a:r>
              <a:rPr lang="en-US" sz="1400" b="0" dirty="0">
                <a:latin typeface="Arial"/>
                <a:cs typeface="Arial"/>
              </a:rPr>
              <a:t>	iii. Demonstrate diligence</a:t>
            </a:r>
          </a:p>
          <a:p>
            <a:pPr lvl="1"/>
            <a:r>
              <a:rPr lang="en-US" sz="1400" b="0" dirty="0">
                <a:latin typeface="Arial"/>
                <a:cs typeface="Arial"/>
              </a:rPr>
              <a:t>	iv. Demonstrate dependability</a:t>
            </a:r>
          </a:p>
          <a:p>
            <a:pPr lvl="1"/>
            <a:r>
              <a:rPr lang="en-US" sz="1400" b="0" dirty="0">
                <a:latin typeface="Arial"/>
                <a:cs typeface="Arial"/>
              </a:rPr>
              <a:t>	v. Demonstrate responsibility</a:t>
            </a:r>
          </a:p>
          <a:p>
            <a:pPr lvl="1"/>
            <a:r>
              <a:rPr lang="en-US" sz="1400" b="0" dirty="0">
                <a:latin typeface="Arial"/>
                <a:cs typeface="Arial"/>
              </a:rPr>
              <a:t>	vi. Demonstrate accountability</a:t>
            </a:r>
          </a:p>
          <a:p>
            <a:pPr lvl="1"/>
            <a:r>
              <a:rPr lang="en-US" sz="1400" b="0" dirty="0">
                <a:latin typeface="Arial"/>
                <a:cs typeface="Arial"/>
              </a:rPr>
              <a:t>	vii. Document a reflection about personal work ethic after 	demonstrating diligence, 	dependability, responsibility, and accountability</a:t>
            </a:r>
          </a:p>
        </p:txBody>
      </p:sp>
    </p:spTree>
    <p:extLst>
      <p:ext uri="{BB962C8B-B14F-4D97-AF65-F5344CB8AC3E}">
        <p14:creationId xmlns:p14="http://schemas.microsoft.com/office/powerpoint/2010/main" val="31974154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9A96C0C-5020-47DC-BA26-7EECF6F85FD5}"/>
              </a:ext>
            </a:extLst>
          </p:cNvPr>
          <p:cNvPicPr>
            <a:picLocks noChangeAspect="1"/>
          </p:cNvPicPr>
          <p:nvPr/>
        </p:nvPicPr>
        <p:blipFill>
          <a:blip r:embed="rId3">
            <a:duotone>
              <a:prstClr val="black"/>
              <a:schemeClr val="accent3">
                <a:tint val="45000"/>
                <a:satMod val="400000"/>
              </a:schemeClr>
            </a:duotone>
          </a:blip>
          <a:stretch>
            <a:fillRect/>
          </a:stretch>
        </p:blipFill>
        <p:spPr>
          <a:xfrm>
            <a:off x="-198783" y="-372717"/>
            <a:ext cx="12677361" cy="7383117"/>
          </a:xfrm>
          <a:prstGeom prst="rect">
            <a:avLst/>
          </a:prstGeom>
        </p:spPr>
      </p:pic>
      <p:sp>
        <p:nvSpPr>
          <p:cNvPr id="5" name="Rectangle 4">
            <a:extLst>
              <a:ext uri="{FF2B5EF4-FFF2-40B4-BE49-F238E27FC236}">
                <a16:creationId xmlns:a16="http://schemas.microsoft.com/office/drawing/2014/main" id="{C8BF3722-7745-4E25-9CF7-8144807D4550}"/>
              </a:ext>
            </a:extLst>
          </p:cNvPr>
          <p:cNvSpPr/>
          <p:nvPr/>
        </p:nvSpPr>
        <p:spPr>
          <a:xfrm>
            <a:off x="-203200" y="-514350"/>
            <a:ext cx="12719050" cy="7546521"/>
          </a:xfrm>
          <a:prstGeom prst="rect">
            <a:avLst/>
          </a:prstGeom>
          <a:solidFill>
            <a:srgbClr val="3C5961">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148FAB83-1A92-A14E-9454-409688E9BDB6}"/>
              </a:ext>
            </a:extLst>
          </p:cNvPr>
          <p:cNvSpPr>
            <a:spLocks noGrp="1"/>
          </p:cNvSpPr>
          <p:nvPr>
            <p:ph type="title"/>
          </p:nvPr>
        </p:nvSpPr>
        <p:spPr>
          <a:xfrm>
            <a:off x="303212" y="692280"/>
            <a:ext cx="8293100" cy="3128890"/>
          </a:xfrm>
        </p:spPr>
        <p:txBody>
          <a:bodyPr anchor="t" anchorCtr="0">
            <a:normAutofit fontScale="90000"/>
          </a:bodyPr>
          <a:lstStyle/>
          <a:p>
            <a:r>
              <a:rPr lang="en-US" dirty="0"/>
              <a:t>WORK ETHIC CAN BE BROKEN DOWN INTO FOUR IMPORTANT ACTIONS: </a:t>
            </a:r>
            <a:br>
              <a:rPr lang="en-US" dirty="0"/>
            </a:br>
            <a:br>
              <a:rPr lang="en-US" dirty="0"/>
            </a:br>
            <a:r>
              <a:rPr lang="en-US" dirty="0"/>
              <a:t>1. DILIGENCE </a:t>
            </a:r>
            <a:br>
              <a:rPr lang="en-US" dirty="0"/>
            </a:br>
            <a:r>
              <a:rPr lang="en-US" dirty="0"/>
              <a:t>2. DEPENDABILITY</a:t>
            </a:r>
            <a:br>
              <a:rPr lang="en-US" dirty="0"/>
            </a:br>
            <a:r>
              <a:rPr lang="en-US" dirty="0"/>
              <a:t>3. RESPONSIBILITY</a:t>
            </a:r>
            <a:br>
              <a:rPr lang="en-US" dirty="0"/>
            </a:br>
            <a:r>
              <a:rPr lang="en-US" dirty="0"/>
              <a:t>4. ACCOUNTABILITY. </a:t>
            </a:r>
          </a:p>
        </p:txBody>
      </p:sp>
      <p:sp>
        <p:nvSpPr>
          <p:cNvPr id="4" name="Footer Placeholder 3">
            <a:extLst>
              <a:ext uri="{FF2B5EF4-FFF2-40B4-BE49-F238E27FC236}">
                <a16:creationId xmlns:a16="http://schemas.microsoft.com/office/drawing/2014/main" id="{4F9A1729-F907-DB47-BA2E-194AB41AF216}"/>
              </a:ext>
            </a:extLst>
          </p:cNvPr>
          <p:cNvSpPr>
            <a:spLocks noGrp="1"/>
          </p:cNvSpPr>
          <p:nvPr>
            <p:ph type="ftr" sz="quarter" idx="3"/>
          </p:nvPr>
        </p:nvSpPr>
        <p:spPr>
          <a:xfrm flipH="1">
            <a:off x="560449" y="6311900"/>
            <a:ext cx="3200400" cy="365125"/>
          </a:xfrm>
        </p:spPr>
        <p:txBody>
          <a:bodyPr/>
          <a:lstStyle/>
          <a:p>
            <a:r>
              <a:rPr lang="en-US"/>
              <a:t>What am I Good At?</a:t>
            </a:r>
          </a:p>
        </p:txBody>
      </p:sp>
    </p:spTree>
    <p:extLst>
      <p:ext uri="{BB962C8B-B14F-4D97-AF65-F5344CB8AC3E}">
        <p14:creationId xmlns:p14="http://schemas.microsoft.com/office/powerpoint/2010/main" val="30002936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D15A3-8DB7-45C8-9160-0AEC84362CAC}"/>
              </a:ext>
            </a:extLst>
          </p:cNvPr>
          <p:cNvSpPr>
            <a:spLocks noGrp="1"/>
          </p:cNvSpPr>
          <p:nvPr>
            <p:ph type="title"/>
          </p:nvPr>
        </p:nvSpPr>
        <p:spPr/>
        <p:txBody>
          <a:bodyPr/>
          <a:lstStyle/>
          <a:p>
            <a:r>
              <a:rPr lang="en-US"/>
              <a:t>WORK ETHIC: IMPORTANT ACTIONS</a:t>
            </a:r>
          </a:p>
        </p:txBody>
      </p:sp>
      <p:sp>
        <p:nvSpPr>
          <p:cNvPr id="3" name="Footer Placeholder 2">
            <a:extLst>
              <a:ext uri="{FF2B5EF4-FFF2-40B4-BE49-F238E27FC236}">
                <a16:creationId xmlns:a16="http://schemas.microsoft.com/office/drawing/2014/main" id="{0697C435-9A7B-4055-BD7B-FBE1B105ED30}"/>
              </a:ext>
            </a:extLst>
          </p:cNvPr>
          <p:cNvSpPr>
            <a:spLocks noGrp="1"/>
          </p:cNvSpPr>
          <p:nvPr>
            <p:ph type="ftr" sz="quarter" idx="3"/>
          </p:nvPr>
        </p:nvSpPr>
        <p:spPr/>
        <p:txBody>
          <a:bodyPr/>
          <a:lstStyle/>
          <a:p>
            <a:r>
              <a:rPr lang="en-US"/>
              <a:t>What am I Good At?</a:t>
            </a:r>
          </a:p>
        </p:txBody>
      </p:sp>
      <p:sp>
        <p:nvSpPr>
          <p:cNvPr id="4" name="Content Placeholder 3">
            <a:extLst>
              <a:ext uri="{FF2B5EF4-FFF2-40B4-BE49-F238E27FC236}">
                <a16:creationId xmlns:a16="http://schemas.microsoft.com/office/drawing/2014/main" id="{C30D30B0-7CF2-41C6-A7BA-26CCC860AE04}"/>
              </a:ext>
            </a:extLst>
          </p:cNvPr>
          <p:cNvSpPr>
            <a:spLocks noGrp="1"/>
          </p:cNvSpPr>
          <p:nvPr>
            <p:ph idx="1"/>
          </p:nvPr>
        </p:nvSpPr>
        <p:spPr>
          <a:xfrm>
            <a:off x="4215385" y="1979321"/>
            <a:ext cx="7270514" cy="4141587"/>
          </a:xfrm>
        </p:spPr>
        <p:txBody>
          <a:bodyPr>
            <a:normAutofit/>
          </a:bodyPr>
          <a:lstStyle/>
          <a:p>
            <a:r>
              <a:rPr lang="en-US" sz="1800" b="1"/>
              <a:t>WHAT IS DILIGENCE?</a:t>
            </a:r>
          </a:p>
          <a:p>
            <a:endParaRPr lang="en-US" sz="1800"/>
          </a:p>
          <a:p>
            <a:pPr marL="342900" indent="-342900">
              <a:buClr>
                <a:schemeClr val="accent1"/>
              </a:buClr>
              <a:buFont typeface="Arial" panose="020B0604020202020204" pitchFamily="34" charset="0"/>
              <a:buChar char="•"/>
            </a:pPr>
            <a:r>
              <a:rPr lang="en-US" sz="1800"/>
              <a:t>“Careful and thorough work or effort” (</a:t>
            </a:r>
            <a:r>
              <a:rPr lang="en-US" sz="1800">
                <a:hlinkClick r:id="rId3"/>
              </a:rPr>
              <a:t>Oxford Learner's Dictionary</a:t>
            </a:r>
            <a:r>
              <a:rPr lang="en-US" sz="1800"/>
              <a:t>)</a:t>
            </a:r>
          </a:p>
          <a:p>
            <a:pPr marL="342900" indent="-342900">
              <a:buClr>
                <a:schemeClr val="accent1"/>
              </a:buClr>
              <a:buFont typeface="Arial" panose="020B0604020202020204" pitchFamily="34" charset="0"/>
              <a:buChar char="•"/>
            </a:pPr>
            <a:r>
              <a:rPr lang="en-US" sz="1800"/>
              <a:t>Can you think of an example(s) when you show </a:t>
            </a:r>
            <a:r>
              <a:rPr lang="en-US" sz="1800" b="1"/>
              <a:t>diligence</a:t>
            </a:r>
            <a:r>
              <a:rPr lang="en-US" sz="1800"/>
              <a:t> in school?</a:t>
            </a:r>
          </a:p>
          <a:p>
            <a:pPr marL="342900" indent="-342900">
              <a:buClr>
                <a:schemeClr val="accent1"/>
              </a:buClr>
              <a:buFont typeface="Arial" panose="020B0604020202020204" pitchFamily="34" charset="0"/>
              <a:buChar char="•"/>
            </a:pPr>
            <a:r>
              <a:rPr lang="en-US" sz="1800"/>
              <a:t>What happens if you (or another individual), doesn’t show</a:t>
            </a:r>
            <a:r>
              <a:rPr lang="en-US" sz="1800" b="1"/>
              <a:t> diligence </a:t>
            </a:r>
            <a:r>
              <a:rPr lang="en-US" sz="1800"/>
              <a:t>in school/work?</a:t>
            </a:r>
          </a:p>
        </p:txBody>
      </p:sp>
    </p:spTree>
    <p:extLst>
      <p:ext uri="{BB962C8B-B14F-4D97-AF65-F5344CB8AC3E}">
        <p14:creationId xmlns:p14="http://schemas.microsoft.com/office/powerpoint/2010/main" val="32451726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D15A3-8DB7-45C8-9160-0AEC84362CAC}"/>
              </a:ext>
            </a:extLst>
          </p:cNvPr>
          <p:cNvSpPr>
            <a:spLocks noGrp="1"/>
          </p:cNvSpPr>
          <p:nvPr>
            <p:ph type="title"/>
          </p:nvPr>
        </p:nvSpPr>
        <p:spPr/>
        <p:txBody>
          <a:bodyPr/>
          <a:lstStyle/>
          <a:p>
            <a:r>
              <a:rPr lang="en-US"/>
              <a:t>WORK ETHIC: IMPORTANT ACTIONS</a:t>
            </a:r>
          </a:p>
        </p:txBody>
      </p:sp>
      <p:sp>
        <p:nvSpPr>
          <p:cNvPr id="3" name="Footer Placeholder 2">
            <a:extLst>
              <a:ext uri="{FF2B5EF4-FFF2-40B4-BE49-F238E27FC236}">
                <a16:creationId xmlns:a16="http://schemas.microsoft.com/office/drawing/2014/main" id="{0697C435-9A7B-4055-BD7B-FBE1B105ED30}"/>
              </a:ext>
            </a:extLst>
          </p:cNvPr>
          <p:cNvSpPr>
            <a:spLocks noGrp="1"/>
          </p:cNvSpPr>
          <p:nvPr>
            <p:ph type="ftr" sz="quarter" idx="3"/>
          </p:nvPr>
        </p:nvSpPr>
        <p:spPr/>
        <p:txBody>
          <a:bodyPr/>
          <a:lstStyle/>
          <a:p>
            <a:r>
              <a:rPr lang="en-US"/>
              <a:t>What am I Good At?</a:t>
            </a:r>
          </a:p>
        </p:txBody>
      </p:sp>
      <p:sp>
        <p:nvSpPr>
          <p:cNvPr id="4" name="Content Placeholder 3">
            <a:extLst>
              <a:ext uri="{FF2B5EF4-FFF2-40B4-BE49-F238E27FC236}">
                <a16:creationId xmlns:a16="http://schemas.microsoft.com/office/drawing/2014/main" id="{C30D30B0-7CF2-41C6-A7BA-26CCC860AE04}"/>
              </a:ext>
            </a:extLst>
          </p:cNvPr>
          <p:cNvSpPr>
            <a:spLocks noGrp="1"/>
          </p:cNvSpPr>
          <p:nvPr>
            <p:ph idx="1"/>
          </p:nvPr>
        </p:nvSpPr>
        <p:spPr/>
        <p:txBody>
          <a:bodyPr>
            <a:normAutofit/>
          </a:bodyPr>
          <a:lstStyle/>
          <a:p>
            <a:r>
              <a:rPr lang="en-US" sz="1800" b="1"/>
              <a:t>WHAT IS DEPENDABILITY?</a:t>
            </a:r>
          </a:p>
          <a:p>
            <a:endParaRPr lang="en-US" sz="1800"/>
          </a:p>
          <a:p>
            <a:pPr marL="342900" indent="-342900">
              <a:buClr>
                <a:schemeClr val="accent1"/>
              </a:buClr>
              <a:buFont typeface="Arial" panose="020B0604020202020204" pitchFamily="34" charset="0"/>
              <a:buChar char="•"/>
            </a:pPr>
            <a:r>
              <a:rPr lang="en-US" sz="1800"/>
              <a:t>Definition: “The quality of being able to be relied on to do what somebody wants or need” (</a:t>
            </a:r>
            <a:r>
              <a:rPr lang="en-US" sz="1800">
                <a:hlinkClick r:id="rId3"/>
              </a:rPr>
              <a:t>Oxford Learner's Dictionary</a:t>
            </a:r>
            <a:r>
              <a:rPr lang="en-US" sz="1800"/>
              <a:t>).</a:t>
            </a:r>
          </a:p>
          <a:p>
            <a:pPr marL="342900" indent="-342900">
              <a:buClr>
                <a:schemeClr val="accent1"/>
              </a:buClr>
              <a:buFont typeface="Arial" panose="020B0604020202020204" pitchFamily="34" charset="0"/>
              <a:buChar char="•"/>
            </a:pPr>
            <a:endParaRPr lang="en-US" sz="1800"/>
          </a:p>
          <a:p>
            <a:pPr marL="342900" indent="-342900">
              <a:buClr>
                <a:schemeClr val="accent1"/>
              </a:buClr>
              <a:buFont typeface="Arial" panose="020B0604020202020204" pitchFamily="34" charset="0"/>
              <a:buChar char="•"/>
            </a:pPr>
            <a:r>
              <a:rPr lang="en-US" sz="1800"/>
              <a:t>Can you think of an example of when you show </a:t>
            </a:r>
            <a:r>
              <a:rPr lang="en-US" sz="1800" b="1"/>
              <a:t>dependability </a:t>
            </a:r>
            <a:r>
              <a:rPr lang="en-US" sz="1800"/>
              <a:t>with your friends or teammates?</a:t>
            </a:r>
          </a:p>
          <a:p>
            <a:pPr marL="342900" indent="-342900">
              <a:buClr>
                <a:schemeClr val="accent1"/>
              </a:buClr>
              <a:buFont typeface="Arial" panose="020B0604020202020204" pitchFamily="34" charset="0"/>
              <a:buChar char="•"/>
            </a:pPr>
            <a:r>
              <a:rPr lang="en-US" sz="1800"/>
              <a:t>If someone isn’t </a:t>
            </a:r>
            <a:r>
              <a:rPr lang="en-US" sz="1800" b="1"/>
              <a:t>dependable</a:t>
            </a:r>
            <a:r>
              <a:rPr lang="en-US" sz="1800"/>
              <a:t>, how does that affect their relationships with others?</a:t>
            </a:r>
          </a:p>
        </p:txBody>
      </p:sp>
    </p:spTree>
    <p:extLst>
      <p:ext uri="{BB962C8B-B14F-4D97-AF65-F5344CB8AC3E}">
        <p14:creationId xmlns:p14="http://schemas.microsoft.com/office/powerpoint/2010/main" val="35157872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D15A3-8DB7-45C8-9160-0AEC84362CAC}"/>
              </a:ext>
            </a:extLst>
          </p:cNvPr>
          <p:cNvSpPr>
            <a:spLocks noGrp="1"/>
          </p:cNvSpPr>
          <p:nvPr>
            <p:ph type="title"/>
          </p:nvPr>
        </p:nvSpPr>
        <p:spPr/>
        <p:txBody>
          <a:bodyPr/>
          <a:lstStyle/>
          <a:p>
            <a:r>
              <a:rPr lang="en-US"/>
              <a:t>WORK ETHIC: IMPORTANT ACTIONS</a:t>
            </a:r>
          </a:p>
        </p:txBody>
      </p:sp>
      <p:sp>
        <p:nvSpPr>
          <p:cNvPr id="3" name="Footer Placeholder 2">
            <a:extLst>
              <a:ext uri="{FF2B5EF4-FFF2-40B4-BE49-F238E27FC236}">
                <a16:creationId xmlns:a16="http://schemas.microsoft.com/office/drawing/2014/main" id="{0697C435-9A7B-4055-BD7B-FBE1B105ED30}"/>
              </a:ext>
            </a:extLst>
          </p:cNvPr>
          <p:cNvSpPr>
            <a:spLocks noGrp="1"/>
          </p:cNvSpPr>
          <p:nvPr>
            <p:ph type="ftr" sz="quarter" idx="3"/>
          </p:nvPr>
        </p:nvSpPr>
        <p:spPr/>
        <p:txBody>
          <a:bodyPr/>
          <a:lstStyle/>
          <a:p>
            <a:r>
              <a:rPr lang="en-US"/>
              <a:t>What am I Good At?</a:t>
            </a:r>
          </a:p>
        </p:txBody>
      </p:sp>
      <p:sp>
        <p:nvSpPr>
          <p:cNvPr id="4" name="Content Placeholder 3">
            <a:extLst>
              <a:ext uri="{FF2B5EF4-FFF2-40B4-BE49-F238E27FC236}">
                <a16:creationId xmlns:a16="http://schemas.microsoft.com/office/drawing/2014/main" id="{C30D30B0-7CF2-41C6-A7BA-26CCC860AE04}"/>
              </a:ext>
            </a:extLst>
          </p:cNvPr>
          <p:cNvSpPr>
            <a:spLocks noGrp="1"/>
          </p:cNvSpPr>
          <p:nvPr>
            <p:ph idx="1"/>
          </p:nvPr>
        </p:nvSpPr>
        <p:spPr/>
        <p:txBody>
          <a:bodyPr>
            <a:normAutofit/>
          </a:bodyPr>
          <a:lstStyle/>
          <a:p>
            <a:r>
              <a:rPr lang="en-US" sz="1800" b="1"/>
              <a:t>WHAT IS RESPONSIBILITY?</a:t>
            </a:r>
          </a:p>
          <a:p>
            <a:endParaRPr lang="en-US" sz="1800"/>
          </a:p>
          <a:p>
            <a:pPr marL="342900" indent="-342900">
              <a:buClr>
                <a:schemeClr val="accent1"/>
              </a:buClr>
              <a:buFont typeface="Arial" panose="020B0604020202020204" pitchFamily="34" charset="0"/>
              <a:buChar char="•"/>
            </a:pPr>
            <a:r>
              <a:rPr lang="en-US" sz="1800"/>
              <a:t>Definition: “The duty of having to take care of or deal with somebody/something” (</a:t>
            </a:r>
            <a:r>
              <a:rPr lang="en-US" sz="1800">
                <a:hlinkClick r:id="rId3"/>
              </a:rPr>
              <a:t>Oxford Learner's Dictionary</a:t>
            </a:r>
            <a:r>
              <a:rPr lang="en-US" sz="1800"/>
              <a:t>). </a:t>
            </a:r>
          </a:p>
          <a:p>
            <a:pPr marL="342900" indent="-342900">
              <a:buClr>
                <a:schemeClr val="accent1"/>
              </a:buClr>
              <a:buFont typeface="Arial" panose="020B0604020202020204" pitchFamily="34" charset="0"/>
              <a:buChar char="•"/>
            </a:pPr>
            <a:endParaRPr lang="en-US" sz="1800"/>
          </a:p>
          <a:p>
            <a:pPr marL="342900" indent="-342900">
              <a:buClr>
                <a:schemeClr val="accent1"/>
              </a:buClr>
              <a:buFont typeface="Arial" panose="020B0604020202020204" pitchFamily="34" charset="0"/>
              <a:buChar char="•"/>
            </a:pPr>
            <a:r>
              <a:rPr lang="en-US" sz="1800"/>
              <a:t>Can you think of an example of when you show </a:t>
            </a:r>
            <a:r>
              <a:rPr lang="en-US" sz="1800" b="1"/>
              <a:t>responsibility </a:t>
            </a:r>
            <a:r>
              <a:rPr lang="en-US" sz="1800"/>
              <a:t>at home? </a:t>
            </a:r>
          </a:p>
          <a:p>
            <a:pPr marL="342900" indent="-342900">
              <a:buClr>
                <a:schemeClr val="accent1"/>
              </a:buClr>
              <a:buFont typeface="Arial" panose="020B0604020202020204" pitchFamily="34" charset="0"/>
              <a:buChar char="•"/>
            </a:pPr>
            <a:r>
              <a:rPr lang="en-US" sz="1800"/>
              <a:t>Is there a difference between being </a:t>
            </a:r>
            <a:r>
              <a:rPr lang="en-US" sz="1800" b="1"/>
              <a:t>responsible</a:t>
            </a:r>
            <a:r>
              <a:rPr lang="en-US" sz="1800"/>
              <a:t> and being </a:t>
            </a:r>
            <a:r>
              <a:rPr lang="en-US" sz="1800" b="1"/>
              <a:t>dependable</a:t>
            </a:r>
            <a:r>
              <a:rPr lang="en-US" sz="1800"/>
              <a:t>? How do they connect to one another?</a:t>
            </a:r>
          </a:p>
        </p:txBody>
      </p:sp>
    </p:spTree>
    <p:extLst>
      <p:ext uri="{BB962C8B-B14F-4D97-AF65-F5344CB8AC3E}">
        <p14:creationId xmlns:p14="http://schemas.microsoft.com/office/powerpoint/2010/main" val="27082283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D15A3-8DB7-45C8-9160-0AEC84362CAC}"/>
              </a:ext>
            </a:extLst>
          </p:cNvPr>
          <p:cNvSpPr>
            <a:spLocks noGrp="1"/>
          </p:cNvSpPr>
          <p:nvPr>
            <p:ph type="title"/>
          </p:nvPr>
        </p:nvSpPr>
        <p:spPr/>
        <p:txBody>
          <a:bodyPr/>
          <a:lstStyle/>
          <a:p>
            <a:r>
              <a:rPr lang="en-US"/>
              <a:t>WORK ETHIC: IMPORTANT ACTIONS</a:t>
            </a:r>
          </a:p>
        </p:txBody>
      </p:sp>
      <p:sp>
        <p:nvSpPr>
          <p:cNvPr id="3" name="Footer Placeholder 2">
            <a:extLst>
              <a:ext uri="{FF2B5EF4-FFF2-40B4-BE49-F238E27FC236}">
                <a16:creationId xmlns:a16="http://schemas.microsoft.com/office/drawing/2014/main" id="{0697C435-9A7B-4055-BD7B-FBE1B105ED30}"/>
              </a:ext>
            </a:extLst>
          </p:cNvPr>
          <p:cNvSpPr>
            <a:spLocks noGrp="1"/>
          </p:cNvSpPr>
          <p:nvPr>
            <p:ph type="ftr" sz="quarter" idx="3"/>
          </p:nvPr>
        </p:nvSpPr>
        <p:spPr/>
        <p:txBody>
          <a:bodyPr/>
          <a:lstStyle/>
          <a:p>
            <a:r>
              <a:rPr lang="en-US"/>
              <a:t>What am I Good At?</a:t>
            </a:r>
          </a:p>
        </p:txBody>
      </p:sp>
      <p:sp>
        <p:nvSpPr>
          <p:cNvPr id="4" name="Content Placeholder 3">
            <a:extLst>
              <a:ext uri="{FF2B5EF4-FFF2-40B4-BE49-F238E27FC236}">
                <a16:creationId xmlns:a16="http://schemas.microsoft.com/office/drawing/2014/main" id="{C30D30B0-7CF2-41C6-A7BA-26CCC860AE04}"/>
              </a:ext>
            </a:extLst>
          </p:cNvPr>
          <p:cNvSpPr>
            <a:spLocks noGrp="1"/>
          </p:cNvSpPr>
          <p:nvPr>
            <p:ph idx="1"/>
          </p:nvPr>
        </p:nvSpPr>
        <p:spPr/>
        <p:txBody>
          <a:bodyPr>
            <a:normAutofit lnSpcReduction="10000"/>
          </a:bodyPr>
          <a:lstStyle/>
          <a:p>
            <a:r>
              <a:rPr lang="en-US" sz="1800" b="1"/>
              <a:t>WHAT IS ACCOUNTABILITY?</a:t>
            </a:r>
          </a:p>
          <a:p>
            <a:endParaRPr lang="en-US" sz="1800"/>
          </a:p>
          <a:p>
            <a:pPr marL="342900" indent="-342900">
              <a:buClr>
                <a:schemeClr val="accent1"/>
              </a:buClr>
              <a:buFont typeface="Arial" panose="020B0604020202020204" pitchFamily="34" charset="0"/>
              <a:buChar char="•"/>
            </a:pPr>
            <a:r>
              <a:rPr lang="en-US" sz="1800"/>
              <a:t>Definition: “Being responsible for one’s decisions or actions and expected to explain them when asked” (</a:t>
            </a:r>
            <a:r>
              <a:rPr lang="en-US" sz="1800">
                <a:hlinkClick r:id="rId3"/>
              </a:rPr>
              <a:t>Oxford Learner's Dictionary</a:t>
            </a:r>
            <a:r>
              <a:rPr lang="en-US" sz="1800"/>
              <a:t>). </a:t>
            </a:r>
          </a:p>
          <a:p>
            <a:pPr marL="342900" indent="-342900">
              <a:buClr>
                <a:schemeClr val="accent1"/>
              </a:buClr>
              <a:buFont typeface="Arial" panose="020B0604020202020204" pitchFamily="34" charset="0"/>
              <a:buChar char="•"/>
            </a:pPr>
            <a:endParaRPr lang="en-US" sz="1800"/>
          </a:p>
          <a:p>
            <a:pPr marL="342900" indent="-342900">
              <a:buClr>
                <a:schemeClr val="accent1"/>
              </a:buClr>
              <a:buFont typeface="Arial" panose="020B0604020202020204" pitchFamily="34" charset="0"/>
              <a:buChar char="•"/>
            </a:pPr>
            <a:r>
              <a:rPr lang="en-US" sz="1800"/>
              <a:t>Can you think of an example of when you show </a:t>
            </a:r>
            <a:r>
              <a:rPr lang="en-US" sz="1800" b="1"/>
              <a:t>accountability </a:t>
            </a:r>
            <a:r>
              <a:rPr lang="en-US" sz="1800"/>
              <a:t>with teacher or parents/guardians? </a:t>
            </a:r>
          </a:p>
          <a:p>
            <a:pPr marL="342900" indent="-342900">
              <a:buClr>
                <a:schemeClr val="accent1"/>
              </a:buClr>
              <a:buFont typeface="Arial" panose="020B0604020202020204" pitchFamily="34" charset="0"/>
              <a:buChar char="•"/>
            </a:pPr>
            <a:r>
              <a:rPr lang="en-US" sz="1800"/>
              <a:t>How could being accountable benefit someone in the workplace?</a:t>
            </a:r>
          </a:p>
          <a:p>
            <a:pPr marL="342900" indent="-342900">
              <a:buClr>
                <a:schemeClr val="accent1"/>
              </a:buClr>
              <a:buFont typeface="Arial" panose="020B0604020202020204" pitchFamily="34" charset="0"/>
              <a:buChar char="•"/>
            </a:pPr>
            <a:endParaRPr lang="en-US" sz="1800"/>
          </a:p>
          <a:p>
            <a:pPr>
              <a:buClr>
                <a:schemeClr val="accent1"/>
              </a:buClr>
            </a:pPr>
            <a:r>
              <a:rPr lang="en-US" sz="1800" b="1"/>
              <a:t>NOW ASSESS YOURSELF ON THESE FOUR IMPORTANT ACTIONS!</a:t>
            </a:r>
          </a:p>
        </p:txBody>
      </p:sp>
    </p:spTree>
    <p:extLst>
      <p:ext uri="{BB962C8B-B14F-4D97-AF65-F5344CB8AC3E}">
        <p14:creationId xmlns:p14="http://schemas.microsoft.com/office/powerpoint/2010/main" val="10013999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D15A3-8DB7-45C8-9160-0AEC84362CAC}"/>
              </a:ext>
            </a:extLst>
          </p:cNvPr>
          <p:cNvSpPr>
            <a:spLocks noGrp="1"/>
          </p:cNvSpPr>
          <p:nvPr>
            <p:ph type="title"/>
          </p:nvPr>
        </p:nvSpPr>
        <p:spPr/>
        <p:txBody>
          <a:bodyPr/>
          <a:lstStyle/>
          <a:p>
            <a:r>
              <a:rPr lang="en-US"/>
              <a:t>WORK ETHIC: RESOLVING CONFLICT</a:t>
            </a:r>
          </a:p>
        </p:txBody>
      </p:sp>
      <p:sp>
        <p:nvSpPr>
          <p:cNvPr id="3" name="Footer Placeholder 2">
            <a:extLst>
              <a:ext uri="{FF2B5EF4-FFF2-40B4-BE49-F238E27FC236}">
                <a16:creationId xmlns:a16="http://schemas.microsoft.com/office/drawing/2014/main" id="{0697C435-9A7B-4055-BD7B-FBE1B105ED30}"/>
              </a:ext>
            </a:extLst>
          </p:cNvPr>
          <p:cNvSpPr>
            <a:spLocks noGrp="1"/>
          </p:cNvSpPr>
          <p:nvPr>
            <p:ph type="ftr" sz="quarter" idx="3"/>
          </p:nvPr>
        </p:nvSpPr>
        <p:spPr/>
        <p:txBody>
          <a:bodyPr/>
          <a:lstStyle/>
          <a:p>
            <a:r>
              <a:rPr lang="en-US"/>
              <a:t>What am I Good At?</a:t>
            </a:r>
          </a:p>
        </p:txBody>
      </p:sp>
      <p:sp>
        <p:nvSpPr>
          <p:cNvPr id="4" name="Content Placeholder 3">
            <a:extLst>
              <a:ext uri="{FF2B5EF4-FFF2-40B4-BE49-F238E27FC236}">
                <a16:creationId xmlns:a16="http://schemas.microsoft.com/office/drawing/2014/main" id="{C30D30B0-7CF2-41C6-A7BA-26CCC860AE04}"/>
              </a:ext>
            </a:extLst>
          </p:cNvPr>
          <p:cNvSpPr>
            <a:spLocks noGrp="1"/>
          </p:cNvSpPr>
          <p:nvPr>
            <p:ph idx="1"/>
          </p:nvPr>
        </p:nvSpPr>
        <p:spPr>
          <a:xfrm>
            <a:off x="5014251" y="1984292"/>
            <a:ext cx="6796206" cy="3956278"/>
          </a:xfrm>
        </p:spPr>
        <p:txBody>
          <a:bodyPr vert="horz" lIns="91440" tIns="45720" rIns="91440" bIns="45720" rtlCol="0" anchor="t">
            <a:normAutofit/>
          </a:bodyPr>
          <a:lstStyle/>
          <a:p>
            <a:r>
              <a:rPr lang="en-US" sz="1800" b="1"/>
              <a:t>CONFLICT IN THE WORKPLACE IS UNAVOIDABLE</a:t>
            </a:r>
          </a:p>
          <a:p>
            <a:endParaRPr lang="en-US" sz="1800"/>
          </a:p>
          <a:p>
            <a:pPr marL="342900" indent="-342900">
              <a:buClr>
                <a:schemeClr val="accent1"/>
              </a:buClr>
              <a:buFont typeface="Arial" panose="020B0604020202020204" pitchFamily="34" charset="0"/>
              <a:buChar char="•"/>
            </a:pPr>
            <a:r>
              <a:rPr lang="en-US" sz="1800"/>
              <a:t>Even though we can’t avoid it, we can resolve it</a:t>
            </a:r>
          </a:p>
          <a:p>
            <a:pPr marL="342900" indent="-342900">
              <a:buClr>
                <a:schemeClr val="accent1"/>
              </a:buClr>
              <a:buFont typeface="Arial" panose="020B0604020202020204" pitchFamily="34" charset="0"/>
              <a:buChar char="•"/>
            </a:pPr>
            <a:r>
              <a:rPr lang="en-US" sz="1800"/>
              <a:t>Conflict exists in many workplace scenarios</a:t>
            </a:r>
          </a:p>
          <a:p>
            <a:pPr marL="342900" indent="-342900">
              <a:buClr>
                <a:schemeClr val="accent1"/>
              </a:buClr>
              <a:buFont typeface="Arial" panose="020B0604020202020204" pitchFamily="34" charset="0"/>
              <a:buChar char="•"/>
            </a:pPr>
            <a:r>
              <a:rPr lang="en-US" sz="1800">
                <a:latin typeface="Arial"/>
                <a:cs typeface="Arial"/>
              </a:rPr>
              <a:t>Workplace: any place where work is done (school, job, home, etc.)</a:t>
            </a:r>
            <a:endParaRPr lang="en-US" sz="1800">
              <a:cs typeface="Arial"/>
            </a:endParaRPr>
          </a:p>
          <a:p>
            <a:pPr>
              <a:buClr>
                <a:schemeClr val="accent1"/>
              </a:buClr>
            </a:pPr>
            <a:endParaRPr lang="en-US" sz="1800"/>
          </a:p>
        </p:txBody>
      </p:sp>
    </p:spTree>
    <p:extLst>
      <p:ext uri="{BB962C8B-B14F-4D97-AF65-F5344CB8AC3E}">
        <p14:creationId xmlns:p14="http://schemas.microsoft.com/office/powerpoint/2010/main" val="12642185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D15A3-8DB7-45C8-9160-0AEC84362CAC}"/>
              </a:ext>
            </a:extLst>
          </p:cNvPr>
          <p:cNvSpPr>
            <a:spLocks noGrp="1"/>
          </p:cNvSpPr>
          <p:nvPr>
            <p:ph type="title"/>
          </p:nvPr>
        </p:nvSpPr>
        <p:spPr/>
        <p:txBody>
          <a:bodyPr/>
          <a:lstStyle/>
          <a:p>
            <a:r>
              <a:rPr lang="en-US"/>
              <a:t>WORK ETHIC: CONFLICT RESOLUTION SCENARIOS</a:t>
            </a:r>
          </a:p>
        </p:txBody>
      </p:sp>
      <p:sp>
        <p:nvSpPr>
          <p:cNvPr id="3" name="Footer Placeholder 2">
            <a:extLst>
              <a:ext uri="{FF2B5EF4-FFF2-40B4-BE49-F238E27FC236}">
                <a16:creationId xmlns:a16="http://schemas.microsoft.com/office/drawing/2014/main" id="{0697C435-9A7B-4055-BD7B-FBE1B105ED30}"/>
              </a:ext>
            </a:extLst>
          </p:cNvPr>
          <p:cNvSpPr>
            <a:spLocks noGrp="1"/>
          </p:cNvSpPr>
          <p:nvPr>
            <p:ph type="ftr" sz="quarter" idx="3"/>
          </p:nvPr>
        </p:nvSpPr>
        <p:spPr/>
        <p:txBody>
          <a:bodyPr/>
          <a:lstStyle/>
          <a:p>
            <a:r>
              <a:rPr lang="en-US"/>
              <a:t>What am I Good At?</a:t>
            </a:r>
          </a:p>
        </p:txBody>
      </p:sp>
      <p:sp>
        <p:nvSpPr>
          <p:cNvPr id="4" name="Content Placeholder 3">
            <a:extLst>
              <a:ext uri="{FF2B5EF4-FFF2-40B4-BE49-F238E27FC236}">
                <a16:creationId xmlns:a16="http://schemas.microsoft.com/office/drawing/2014/main" id="{C30D30B0-7CF2-41C6-A7BA-26CCC860AE04}"/>
              </a:ext>
            </a:extLst>
          </p:cNvPr>
          <p:cNvSpPr>
            <a:spLocks noGrp="1"/>
          </p:cNvSpPr>
          <p:nvPr>
            <p:ph idx="1"/>
          </p:nvPr>
        </p:nvSpPr>
        <p:spPr>
          <a:xfrm>
            <a:off x="5014251" y="1984292"/>
            <a:ext cx="6796206" cy="3956278"/>
          </a:xfrm>
        </p:spPr>
        <p:txBody>
          <a:bodyPr>
            <a:normAutofit/>
          </a:bodyPr>
          <a:lstStyle/>
          <a:p>
            <a:r>
              <a:rPr lang="en-US" sz="1800" b="1"/>
              <a:t>SCENARIO #1 “NOT-SO FRIENDLY COMPETITION”</a:t>
            </a:r>
          </a:p>
          <a:p>
            <a:endParaRPr lang="en-US" sz="1800"/>
          </a:p>
          <a:p>
            <a:pPr>
              <a:buClr>
                <a:schemeClr val="accent1"/>
              </a:buClr>
            </a:pPr>
            <a:r>
              <a:rPr lang="en-US" sz="1800"/>
              <a:t>You and your friend were trying out for the same position on the Basketball team. You </a:t>
            </a:r>
            <a:r>
              <a:rPr lang="en-US" sz="1800" b="1"/>
              <a:t>both</a:t>
            </a:r>
            <a:r>
              <a:rPr lang="en-US" sz="1800" i="1"/>
              <a:t> </a:t>
            </a:r>
            <a:r>
              <a:rPr lang="en-US" sz="1800"/>
              <a:t>made the team. You did </a:t>
            </a:r>
            <a:r>
              <a:rPr lang="en-US" sz="1800" b="1"/>
              <a:t>not</a:t>
            </a:r>
            <a:r>
              <a:rPr lang="en-US" sz="1800" i="1"/>
              <a:t> </a:t>
            </a:r>
            <a:r>
              <a:rPr lang="en-US" sz="1800"/>
              <a:t>get the position you wanted, but your friend did. You don't want things to be awkward between you two, especially during practice. But you can't help but to feel a little hurt.</a:t>
            </a:r>
          </a:p>
          <a:p>
            <a:pPr>
              <a:buClr>
                <a:schemeClr val="accent1"/>
              </a:buClr>
            </a:pPr>
            <a:endParaRPr lang="en-US" sz="1800"/>
          </a:p>
          <a:p>
            <a:pPr>
              <a:buClr>
                <a:schemeClr val="accent1"/>
              </a:buClr>
            </a:pPr>
            <a:r>
              <a:rPr lang="en-US" sz="1800"/>
              <a:t>How will you solve this conflict (use </a:t>
            </a:r>
            <a:r>
              <a:rPr lang="en-US" sz="1800" b="1"/>
              <a:t>AT LEAST </a:t>
            </a:r>
            <a:r>
              <a:rPr lang="en-US" sz="1800"/>
              <a:t>two of the four actions)?</a:t>
            </a:r>
          </a:p>
          <a:p>
            <a:pPr>
              <a:buClr>
                <a:schemeClr val="accent1"/>
              </a:buClr>
            </a:pPr>
            <a:endParaRPr lang="en-US" sz="1800"/>
          </a:p>
        </p:txBody>
      </p:sp>
      <p:pic>
        <p:nvPicPr>
          <p:cNvPr id="7" name="Picture 6">
            <a:extLst>
              <a:ext uri="{FF2B5EF4-FFF2-40B4-BE49-F238E27FC236}">
                <a16:creationId xmlns:a16="http://schemas.microsoft.com/office/drawing/2014/main" id="{F88CCCBD-CDD8-46DC-8E31-9D39B19990C4}"/>
              </a:ext>
            </a:extLst>
          </p:cNvPr>
          <p:cNvPicPr>
            <a:picLocks noChangeAspect="1"/>
          </p:cNvPicPr>
          <p:nvPr/>
        </p:nvPicPr>
        <p:blipFill>
          <a:blip r:embed="rId3"/>
          <a:stretch>
            <a:fillRect/>
          </a:stretch>
        </p:blipFill>
        <p:spPr>
          <a:xfrm>
            <a:off x="925352" y="4008828"/>
            <a:ext cx="3150948" cy="2055087"/>
          </a:xfrm>
          <a:prstGeom prst="rect">
            <a:avLst/>
          </a:prstGeom>
        </p:spPr>
      </p:pic>
    </p:spTree>
    <p:extLst>
      <p:ext uri="{BB962C8B-B14F-4D97-AF65-F5344CB8AC3E}">
        <p14:creationId xmlns:p14="http://schemas.microsoft.com/office/powerpoint/2010/main" val="2577751062"/>
      </p:ext>
    </p:extLst>
  </p:cSld>
  <p:clrMapOvr>
    <a:masterClrMapping/>
  </p:clrMapOvr>
</p:sld>
</file>

<file path=ppt/theme/theme1.xml><?xml version="1.0" encoding="utf-8"?>
<a:theme xmlns:a="http://schemas.openxmlformats.org/drawingml/2006/main" name="Office Theme">
  <a:themeElements>
    <a:clrScheme name="Next Color Palette">
      <a:dk1>
        <a:srgbClr val="3C5961"/>
      </a:dk1>
      <a:lt1>
        <a:srgbClr val="FFFFFF"/>
      </a:lt1>
      <a:dk2>
        <a:srgbClr val="00B3BC"/>
      </a:dk2>
      <a:lt2>
        <a:srgbClr val="E7E6E6"/>
      </a:lt2>
      <a:accent1>
        <a:srgbClr val="EE5934"/>
      </a:accent1>
      <a:accent2>
        <a:srgbClr val="00B3BC"/>
      </a:accent2>
      <a:accent3>
        <a:srgbClr val="3C5961"/>
      </a:accent3>
      <a:accent4>
        <a:srgbClr val="464646"/>
      </a:accent4>
      <a:accent5>
        <a:srgbClr val="FAAF3F"/>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0C7998F8B62934591D2905ADBDDC226" ma:contentTypeVersion="6" ma:contentTypeDescription="Create a new document." ma:contentTypeScope="" ma:versionID="c79e9702fe32382840ab45e13727e22d">
  <xsd:schema xmlns:xsd="http://www.w3.org/2001/XMLSchema" xmlns:xs="http://www.w3.org/2001/XMLSchema" xmlns:p="http://schemas.microsoft.com/office/2006/metadata/properties" xmlns:ns2="e79566cd-f847-4411-bfa4-89aa038057a8" xmlns:ns3="031b28de-6f87-4eab-8d2f-5c442a493674" targetNamespace="http://schemas.microsoft.com/office/2006/metadata/properties" ma:root="true" ma:fieldsID="d6f4a928f68decfff3e524c94d58b9f3" ns2:_="" ns3:_="">
    <xsd:import namespace="e79566cd-f847-4411-bfa4-89aa038057a8"/>
    <xsd:import namespace="031b28de-6f87-4eab-8d2f-5c442a49367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79566cd-f847-4411-bfa4-89aa038057a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31b28de-6f87-4eab-8d2f-5c442a49367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BABAA78-CC58-4004-8110-5AF24566C115}">
  <ds:schemaRefs>
    <ds:schemaRef ds:uri="http://schemas.microsoft.com/office/2006/documentManagement/types"/>
    <ds:schemaRef ds:uri="http://www.w3.org/XML/1998/namespace"/>
    <ds:schemaRef ds:uri="http://schemas.microsoft.com/office/infopath/2007/PartnerControls"/>
    <ds:schemaRef ds:uri="http://schemas.microsoft.com/office/2006/metadata/properties"/>
    <ds:schemaRef ds:uri="http://purl.org/dc/terms/"/>
    <ds:schemaRef ds:uri="http://schemas.openxmlformats.org/package/2006/metadata/core-properties"/>
    <ds:schemaRef ds:uri="e79566cd-f847-4411-bfa4-89aa038057a8"/>
    <ds:schemaRef ds:uri="http://purl.org/dc/elements/1.1/"/>
    <ds:schemaRef ds:uri="031b28de-6f87-4eab-8d2f-5c442a493674"/>
    <ds:schemaRef ds:uri="http://purl.org/dc/dcmitype/"/>
  </ds:schemaRefs>
</ds:datastoreItem>
</file>

<file path=customXml/itemProps2.xml><?xml version="1.0" encoding="utf-8"?>
<ds:datastoreItem xmlns:ds="http://schemas.openxmlformats.org/officeDocument/2006/customXml" ds:itemID="{B963FE54-B242-4E3D-A435-D929C34C1E51}">
  <ds:schemaRefs>
    <ds:schemaRef ds:uri="http://schemas.microsoft.com/sharepoint/v3/contenttype/forms"/>
  </ds:schemaRefs>
</ds:datastoreItem>
</file>

<file path=customXml/itemProps3.xml><?xml version="1.0" encoding="utf-8"?>
<ds:datastoreItem xmlns:ds="http://schemas.openxmlformats.org/officeDocument/2006/customXml" ds:itemID="{899BE081-DBDA-471A-8458-14EDFB342131}">
  <ds:schemaRefs>
    <ds:schemaRef ds:uri="031b28de-6f87-4eab-8d2f-5c442a493674"/>
    <ds:schemaRef ds:uri="e79566cd-f847-4411-bfa4-89aa038057a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1700</Words>
  <Application>Microsoft Office PowerPoint</Application>
  <PresentationFormat>Widescreen</PresentationFormat>
  <Paragraphs>129</Paragraphs>
  <Slides>15</Slides>
  <Notes>13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Courier New</vt:lpstr>
      <vt:lpstr>Wingdings</vt:lpstr>
      <vt:lpstr>Office Theme</vt:lpstr>
      <vt:lpstr>EVALUATING MY WORK ETHIC</vt:lpstr>
      <vt:lpstr>LEARNING OUTCOMES</vt:lpstr>
      <vt:lpstr>WORK ETHIC CAN BE BROKEN DOWN INTO FOUR IMPORTANT ACTIONS:   1. DILIGENCE  2. DEPENDABILITY 3. RESPONSIBILITY 4. ACCOUNTABILITY. </vt:lpstr>
      <vt:lpstr>WORK ETHIC: IMPORTANT ACTIONS</vt:lpstr>
      <vt:lpstr>WORK ETHIC: IMPORTANT ACTIONS</vt:lpstr>
      <vt:lpstr>WORK ETHIC: IMPORTANT ACTIONS</vt:lpstr>
      <vt:lpstr>WORK ETHIC: IMPORTANT ACTIONS</vt:lpstr>
      <vt:lpstr>WORK ETHIC: RESOLVING CONFLICT</vt:lpstr>
      <vt:lpstr>WORK ETHIC: CONFLICT RESOLUTION SCENARIOS</vt:lpstr>
      <vt:lpstr>WORK ETHIC: CONFLICT RESOLUTION SCENARIOS</vt:lpstr>
      <vt:lpstr>WORK ETHIC: CONFLICT RESOLUTION SCENARIOS</vt:lpstr>
      <vt:lpstr>WORK ETHIC: CONFLICT RESOLUTION SCENARIOS</vt:lpstr>
      <vt:lpstr>YOUR OWN WORK ETHIC</vt:lpstr>
      <vt:lpstr>CONCLUSION</vt:lpstr>
      <vt:lpstr>BIBLIOGRAPHY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Kimberly Miller</dc:creator>
  <cp:lastModifiedBy>Joan Cleary</cp:lastModifiedBy>
  <cp:revision>4</cp:revision>
  <dcterms:created xsi:type="dcterms:W3CDTF">2021-03-28T15:21:24Z</dcterms:created>
  <dcterms:modified xsi:type="dcterms:W3CDTF">2023-07-07T15:14:34Z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0x01010050C7998F8B62934591D2905ADBDDC226</vt:lpwstr>
  </property>
</Properties>
</file>