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65" r:id="rId6"/>
    <p:sldId id="267" r:id="rId7"/>
    <p:sldId id="277" r:id="rId8"/>
    <p:sldId id="257" r:id="rId9"/>
    <p:sldId id="268" r:id="rId10"/>
    <p:sldId id="269" r:id="rId11"/>
    <p:sldId id="270" r:id="rId12"/>
    <p:sldId id="271" r:id="rId13"/>
    <p:sldId id="272" r:id="rId14"/>
    <p:sldId id="273" r:id="rId15"/>
    <p:sldId id="278"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61DF9-A2A6-4CDA-9B7A-0F1BA40BF7A9}" v="14" dt="2022-07-19T17:32:45.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Laven" userId="S::kelsey.laven@cte.idaho.gov::594c705a-352e-4ea3-bf3f-ebe59960e6da" providerId="AD" clId="Web-{485A641A-BD92-4541-AA8F-C3B58E64698E}"/>
    <pc:docChg chg="addSld delSld modSld">
      <pc:chgData name="Kelsey Laven" userId="S::kelsey.laven@cte.idaho.gov::594c705a-352e-4ea3-bf3f-ebe59960e6da" providerId="AD" clId="Web-{485A641A-BD92-4541-AA8F-C3B58E64698E}" dt="2022-06-22T13:50:18.176" v="15" actId="14100"/>
      <pc:docMkLst>
        <pc:docMk/>
      </pc:docMkLst>
      <pc:sldChg chg="addSp delSp modSp">
        <pc:chgData name="Kelsey Laven" userId="S::kelsey.laven@cte.idaho.gov::594c705a-352e-4ea3-bf3f-ebe59960e6da" providerId="AD" clId="Web-{485A641A-BD92-4541-AA8F-C3B58E64698E}" dt="2022-06-22T13:48:12.723" v="3"/>
        <pc:sldMkLst>
          <pc:docMk/>
          <pc:sldMk cId="2560522207" sldId="267"/>
        </pc:sldMkLst>
        <pc:picChg chg="add del mod">
          <ac:chgData name="Kelsey Laven" userId="S::kelsey.laven@cte.idaho.gov::594c705a-352e-4ea3-bf3f-ebe59960e6da" providerId="AD" clId="Web-{485A641A-BD92-4541-AA8F-C3B58E64698E}" dt="2022-06-22T13:46:37.972" v="1"/>
          <ac:picMkLst>
            <pc:docMk/>
            <pc:sldMk cId="2560522207" sldId="267"/>
            <ac:picMk id="5" creationId="{2BE29CC3-9389-28AC-6364-6D255EE1AC50}"/>
          </ac:picMkLst>
        </pc:picChg>
        <pc:picChg chg="add del mod">
          <ac:chgData name="Kelsey Laven" userId="S::kelsey.laven@cte.idaho.gov::594c705a-352e-4ea3-bf3f-ebe59960e6da" providerId="AD" clId="Web-{485A641A-BD92-4541-AA8F-C3B58E64698E}" dt="2022-06-22T13:48:12.723" v="3"/>
          <ac:picMkLst>
            <pc:docMk/>
            <pc:sldMk cId="2560522207" sldId="267"/>
            <ac:picMk id="6" creationId="{5B70F919-A2B6-D0FE-18DD-5D665FBD519C}"/>
          </ac:picMkLst>
        </pc:picChg>
      </pc:sldChg>
      <pc:sldChg chg="modSp">
        <pc:chgData name="Kelsey Laven" userId="S::kelsey.laven@cte.idaho.gov::594c705a-352e-4ea3-bf3f-ebe59960e6da" providerId="AD" clId="Web-{485A641A-BD92-4541-AA8F-C3B58E64698E}" dt="2022-06-22T13:50:18.176" v="15" actId="14100"/>
        <pc:sldMkLst>
          <pc:docMk/>
          <pc:sldMk cId="507587913" sldId="272"/>
        </pc:sldMkLst>
        <pc:spChg chg="mod">
          <ac:chgData name="Kelsey Laven" userId="S::kelsey.laven@cte.idaho.gov::594c705a-352e-4ea3-bf3f-ebe59960e6da" providerId="AD" clId="Web-{485A641A-BD92-4541-AA8F-C3B58E64698E}" dt="2022-06-22T13:50:18.176" v="15" actId="14100"/>
          <ac:spMkLst>
            <pc:docMk/>
            <pc:sldMk cId="507587913" sldId="272"/>
            <ac:spMk id="2" creationId="{35735C76-D486-4245-BFCF-38AFDF4390F1}"/>
          </ac:spMkLst>
        </pc:spChg>
      </pc:sldChg>
      <pc:sldChg chg="addSp delSp modSp new">
        <pc:chgData name="Kelsey Laven" userId="S::kelsey.laven@cte.idaho.gov::594c705a-352e-4ea3-bf3f-ebe59960e6da" providerId="AD" clId="Web-{485A641A-BD92-4541-AA8F-C3B58E64698E}" dt="2022-06-22T13:48:56.348" v="9" actId="14100"/>
        <pc:sldMkLst>
          <pc:docMk/>
          <pc:sldMk cId="2974659519" sldId="277"/>
        </pc:sldMkLst>
        <pc:spChg chg="del">
          <ac:chgData name="Kelsey Laven" userId="S::kelsey.laven@cte.idaho.gov::594c705a-352e-4ea3-bf3f-ebe59960e6da" providerId="AD" clId="Web-{485A641A-BD92-4541-AA8F-C3B58E64698E}" dt="2022-06-22T13:48:35.551" v="5"/>
          <ac:spMkLst>
            <pc:docMk/>
            <pc:sldMk cId="2974659519" sldId="277"/>
            <ac:spMk id="2" creationId="{45367407-D4AC-B9DC-09D1-37C43E5C735A}"/>
          </ac:spMkLst>
        </pc:spChg>
        <pc:spChg chg="del">
          <ac:chgData name="Kelsey Laven" userId="S::kelsey.laven@cte.idaho.gov::594c705a-352e-4ea3-bf3f-ebe59960e6da" providerId="AD" clId="Web-{485A641A-BD92-4541-AA8F-C3B58E64698E}" dt="2022-06-22T13:48:38.473" v="6"/>
          <ac:spMkLst>
            <pc:docMk/>
            <pc:sldMk cId="2974659519" sldId="277"/>
            <ac:spMk id="3" creationId="{B2E24AB1-0907-358B-9564-5061DF330C6A}"/>
          </ac:spMkLst>
        </pc:spChg>
        <pc:picChg chg="add mod">
          <ac:chgData name="Kelsey Laven" userId="S::kelsey.laven@cte.idaho.gov::594c705a-352e-4ea3-bf3f-ebe59960e6da" providerId="AD" clId="Web-{485A641A-BD92-4541-AA8F-C3B58E64698E}" dt="2022-06-22T13:48:56.348" v="9" actId="14100"/>
          <ac:picMkLst>
            <pc:docMk/>
            <pc:sldMk cId="2974659519" sldId="277"/>
            <ac:picMk id="5" creationId="{D32CA983-C35D-2E4D-1E7D-EAAB1B1642D9}"/>
          </ac:picMkLst>
        </pc:picChg>
      </pc:sldChg>
    </pc:docChg>
  </pc:docChgLst>
  <pc:docChgLst>
    <pc:chgData name="Jenni Bradford" userId="S::jenni.bradford@cte.idaho.gov::3788f530-b324-4833-a718-de0051e3c82f" providerId="AD" clId="Web-{4C860BDB-2D57-40D7-8C9C-28366B5454B7}"/>
    <pc:docChg chg="modSld">
      <pc:chgData name="Jenni Bradford" userId="S::jenni.bradford@cte.idaho.gov::3788f530-b324-4833-a718-de0051e3c82f" providerId="AD" clId="Web-{4C860BDB-2D57-40D7-8C9C-28366B5454B7}" dt="2022-07-13T14:33:30.820" v="0" actId="20577"/>
      <pc:docMkLst>
        <pc:docMk/>
      </pc:docMkLst>
      <pc:sldChg chg="modSp">
        <pc:chgData name="Jenni Bradford" userId="S::jenni.bradford@cte.idaho.gov::3788f530-b324-4833-a718-de0051e3c82f" providerId="AD" clId="Web-{4C860BDB-2D57-40D7-8C9C-28366B5454B7}" dt="2022-07-13T14:33:30.820" v="0" actId="20577"/>
        <pc:sldMkLst>
          <pc:docMk/>
          <pc:sldMk cId="925081535" sldId="274"/>
        </pc:sldMkLst>
        <pc:spChg chg="mod">
          <ac:chgData name="Jenni Bradford" userId="S::jenni.bradford@cte.idaho.gov::3788f530-b324-4833-a718-de0051e3c82f" providerId="AD" clId="Web-{4C860BDB-2D57-40D7-8C9C-28366B5454B7}" dt="2022-07-13T14:33:30.820" v="0" actId="20577"/>
          <ac:spMkLst>
            <pc:docMk/>
            <pc:sldMk cId="925081535" sldId="274"/>
            <ac:spMk id="4" creationId="{26BE0E77-2C31-440A-8473-AAF624D70677}"/>
          </ac:spMkLst>
        </pc:spChg>
      </pc:sldChg>
    </pc:docChg>
  </pc:docChgLst>
  <pc:docChgLst>
    <pc:chgData name="Jenni Bradford" userId="S::jenni.bradford@cte.idaho.gov::3788f530-b324-4833-a718-de0051e3c82f" providerId="AD" clId="Web-{FA4BB30C-A8B0-4872-861A-6DD0F073AEAC}"/>
    <pc:docChg chg="modSld">
      <pc:chgData name="Jenni Bradford" userId="S::jenni.bradford@cte.idaho.gov::3788f530-b324-4833-a718-de0051e3c82f" providerId="AD" clId="Web-{FA4BB30C-A8B0-4872-861A-6DD0F073AEAC}" dt="2022-07-13T14:53:59.811" v="20" actId="20577"/>
      <pc:docMkLst>
        <pc:docMk/>
      </pc:docMkLst>
      <pc:sldChg chg="modSp">
        <pc:chgData name="Jenni Bradford" userId="S::jenni.bradford@cte.idaho.gov::3788f530-b324-4833-a718-de0051e3c82f" providerId="AD" clId="Web-{FA4BB30C-A8B0-4872-861A-6DD0F073AEAC}" dt="2022-07-13T14:53:59.811" v="20" actId="20577"/>
        <pc:sldMkLst>
          <pc:docMk/>
          <pc:sldMk cId="1979815324" sldId="258"/>
        </pc:sldMkLst>
        <pc:spChg chg="mod">
          <ac:chgData name="Jenni Bradford" userId="S::jenni.bradford@cte.idaho.gov::3788f530-b324-4833-a718-de0051e3c82f" providerId="AD" clId="Web-{FA4BB30C-A8B0-4872-861A-6DD0F073AEAC}" dt="2022-07-13T14:53:59.811" v="20" actId="20577"/>
          <ac:spMkLst>
            <pc:docMk/>
            <pc:sldMk cId="1979815324" sldId="258"/>
            <ac:spMk id="2" creationId="{7FBF32DD-43AD-4A77-A03D-1DC49C57656A}"/>
          </ac:spMkLst>
        </pc:spChg>
      </pc:sldChg>
    </pc:docChg>
  </pc:docChgLst>
  <pc:docChgLst>
    <pc:chgData name="Kelsey Laven" userId="594c705a-352e-4ea3-bf3f-ebe59960e6da" providerId="ADAL" clId="{B14117F8-9DAF-4834-9F78-B2523A89C584}"/>
    <pc:docChg chg="modSld">
      <pc:chgData name="Kelsey Laven" userId="594c705a-352e-4ea3-bf3f-ebe59960e6da" providerId="ADAL" clId="{B14117F8-9DAF-4834-9F78-B2523A89C584}" dt="2022-06-21T21:01:30.624" v="1" actId="20577"/>
      <pc:docMkLst>
        <pc:docMk/>
      </pc:docMkLst>
      <pc:sldChg chg="modSp">
        <pc:chgData name="Kelsey Laven" userId="594c705a-352e-4ea3-bf3f-ebe59960e6da" providerId="ADAL" clId="{B14117F8-9DAF-4834-9F78-B2523A89C584}" dt="2022-06-21T21:01:30.624" v="1" actId="20577"/>
        <pc:sldMkLst>
          <pc:docMk/>
          <pc:sldMk cId="1600442108" sldId="269"/>
        </pc:sldMkLst>
        <pc:spChg chg="mod">
          <ac:chgData name="Kelsey Laven" userId="594c705a-352e-4ea3-bf3f-ebe59960e6da" providerId="ADAL" clId="{B14117F8-9DAF-4834-9F78-B2523A89C584}" dt="2022-06-21T21:01:30.624" v="1" actId="20577"/>
          <ac:spMkLst>
            <pc:docMk/>
            <pc:sldMk cId="1600442108" sldId="269"/>
            <ac:spMk id="4" creationId="{FB48E75C-F69B-4630-8480-2AAE8077F841}"/>
          </ac:spMkLst>
        </pc:spChg>
      </pc:sldChg>
    </pc:docChg>
  </pc:docChgLst>
  <pc:docChgLst>
    <pc:chgData name="Kelsey Laven" userId="S::kelsey.laven@cte.idaho.gov::594c705a-352e-4ea3-bf3f-ebe59960e6da" providerId="AD" clId="Web-{34D61DF9-A2A6-4CDA-9B7A-0F1BA40BF7A9}"/>
    <pc:docChg chg="modSld">
      <pc:chgData name="Kelsey Laven" userId="S::kelsey.laven@cte.idaho.gov::594c705a-352e-4ea3-bf3f-ebe59960e6da" providerId="AD" clId="Web-{34D61DF9-A2A6-4CDA-9B7A-0F1BA40BF7A9}" dt="2022-07-19T17:32:45.301" v="16" actId="20577"/>
      <pc:docMkLst>
        <pc:docMk/>
      </pc:docMkLst>
      <pc:sldChg chg="modSp">
        <pc:chgData name="Kelsey Laven" userId="S::kelsey.laven@cte.idaho.gov::594c705a-352e-4ea3-bf3f-ebe59960e6da" providerId="AD" clId="Web-{34D61DF9-A2A6-4CDA-9B7A-0F1BA40BF7A9}" dt="2022-07-19T17:32:45.301" v="16" actId="20577"/>
        <pc:sldMkLst>
          <pc:docMk/>
          <pc:sldMk cId="2381652798" sldId="276"/>
        </pc:sldMkLst>
        <pc:spChg chg="mod">
          <ac:chgData name="Kelsey Laven" userId="S::kelsey.laven@cte.idaho.gov::594c705a-352e-4ea3-bf3f-ebe59960e6da" providerId="AD" clId="Web-{34D61DF9-A2A6-4CDA-9B7A-0F1BA40BF7A9}" dt="2022-07-19T17:32:45.301" v="16" actId="20577"/>
          <ac:spMkLst>
            <pc:docMk/>
            <pc:sldMk cId="2381652798" sldId="276"/>
            <ac:spMk id="4" creationId="{EB56F510-84B2-4598-BD0A-8BD00D310BBD}"/>
          </ac:spMkLst>
        </pc:spChg>
      </pc:sldChg>
    </pc:docChg>
  </pc:docChgLst>
  <pc:docChgLst>
    <pc:chgData name="Kelsey Laven" userId="S::kelsey.laven@cte.idaho.gov::594c705a-352e-4ea3-bf3f-ebe59960e6da" providerId="AD" clId="Web-{A687772E-B480-44DB-ACDF-6C2745981873}"/>
    <pc:docChg chg="modSld">
      <pc:chgData name="Kelsey Laven" userId="S::kelsey.laven@cte.idaho.gov::594c705a-352e-4ea3-bf3f-ebe59960e6da" providerId="AD" clId="Web-{A687772E-B480-44DB-ACDF-6C2745981873}" dt="2022-06-22T14:13:35.772" v="20" actId="20577"/>
      <pc:docMkLst>
        <pc:docMk/>
      </pc:docMkLst>
      <pc:sldChg chg="modSp">
        <pc:chgData name="Kelsey Laven" userId="S::kelsey.laven@cte.idaho.gov::594c705a-352e-4ea3-bf3f-ebe59960e6da" providerId="AD" clId="Web-{A687772E-B480-44DB-ACDF-6C2745981873}" dt="2022-06-22T14:13:35.772" v="20" actId="20577"/>
        <pc:sldMkLst>
          <pc:docMk/>
          <pc:sldMk cId="3685786033" sldId="270"/>
        </pc:sldMkLst>
        <pc:spChg chg="mod">
          <ac:chgData name="Kelsey Laven" userId="S::kelsey.laven@cte.idaho.gov::594c705a-352e-4ea3-bf3f-ebe59960e6da" providerId="AD" clId="Web-{A687772E-B480-44DB-ACDF-6C2745981873}" dt="2022-06-22T14:13:35.772" v="20" actId="20577"/>
          <ac:spMkLst>
            <pc:docMk/>
            <pc:sldMk cId="3685786033" sldId="270"/>
            <ac:spMk id="4" creationId="{FB48E75C-F69B-4630-8480-2AAE8077F841}"/>
          </ac:spMkLst>
        </pc:spChg>
      </pc:sldChg>
      <pc:sldChg chg="addSp delSp modSp">
        <pc:chgData name="Kelsey Laven" userId="S::kelsey.laven@cte.idaho.gov::594c705a-352e-4ea3-bf3f-ebe59960e6da" providerId="AD" clId="Web-{A687772E-B480-44DB-ACDF-6C2745981873}" dt="2022-06-22T14:07:15.676" v="7" actId="14100"/>
        <pc:sldMkLst>
          <pc:docMk/>
          <pc:sldMk cId="2974659519" sldId="277"/>
        </pc:sldMkLst>
        <pc:picChg chg="add mod">
          <ac:chgData name="Kelsey Laven" userId="S::kelsey.laven@cte.idaho.gov::594c705a-352e-4ea3-bf3f-ebe59960e6da" providerId="AD" clId="Web-{A687772E-B480-44DB-ACDF-6C2745981873}" dt="2022-06-22T14:07:15.676" v="7" actId="14100"/>
          <ac:picMkLst>
            <pc:docMk/>
            <pc:sldMk cId="2974659519" sldId="277"/>
            <ac:picMk id="2" creationId="{5A173616-1D71-D7C6-2190-100D14D9234F}"/>
          </ac:picMkLst>
        </pc:picChg>
        <pc:picChg chg="del">
          <ac:chgData name="Kelsey Laven" userId="S::kelsey.laven@cte.idaho.gov::594c705a-352e-4ea3-bf3f-ebe59960e6da" providerId="AD" clId="Web-{A687772E-B480-44DB-ACDF-6C2745981873}" dt="2022-06-22T14:07:01.769" v="5"/>
          <ac:picMkLst>
            <pc:docMk/>
            <pc:sldMk cId="2974659519" sldId="277"/>
            <ac:picMk id="5" creationId="{D32CA983-C35D-2E4D-1E7D-EAAB1B1642D9}"/>
          </ac:picMkLst>
        </pc:picChg>
      </pc:sldChg>
    </pc:docChg>
  </pc:docChgLst>
  <pc:docChgLst>
    <pc:chgData name="Kelsey Laven" userId="594c705a-352e-4ea3-bf3f-ebe59960e6da" providerId="ADAL" clId="{00A15084-408C-4955-9F7E-9168A39AB7E8}"/>
    <pc:docChg chg="undo modSld">
      <pc:chgData name="Kelsey Laven" userId="594c705a-352e-4ea3-bf3f-ebe59960e6da" providerId="ADAL" clId="{00A15084-408C-4955-9F7E-9168A39AB7E8}" dt="2022-06-23T14:58:15.672" v="26" actId="20577"/>
      <pc:docMkLst>
        <pc:docMk/>
      </pc:docMkLst>
      <pc:sldChg chg="modSp">
        <pc:chgData name="Kelsey Laven" userId="594c705a-352e-4ea3-bf3f-ebe59960e6da" providerId="ADAL" clId="{00A15084-408C-4955-9F7E-9168A39AB7E8}" dt="2022-06-23T14:58:15.672" v="26" actId="20577"/>
        <pc:sldMkLst>
          <pc:docMk/>
          <pc:sldMk cId="1674787488" sldId="265"/>
        </pc:sldMkLst>
        <pc:spChg chg="mod">
          <ac:chgData name="Kelsey Laven" userId="594c705a-352e-4ea3-bf3f-ebe59960e6da" providerId="ADAL" clId="{00A15084-408C-4955-9F7E-9168A39AB7E8}" dt="2022-06-23T14:58:15.672" v="26" actId="20577"/>
          <ac:spMkLst>
            <pc:docMk/>
            <pc:sldMk cId="1674787488" sldId="265"/>
            <ac:spMk id="11" creationId="{B5797E01-33A3-47CC-AADB-C9E268DD7CF8}"/>
          </ac:spMkLst>
        </pc:spChg>
      </pc:sldChg>
    </pc:docChg>
  </pc:docChgLst>
  <pc:docChgLst>
    <pc:chgData name="Kelsey Laven" userId="S::kelsey.laven@cte.idaho.gov::594c705a-352e-4ea3-bf3f-ebe59960e6da" providerId="AD" clId="Web-{F0ECF9E2-FA00-488A-8030-5A089C002BC2}"/>
    <pc:docChg chg="modSld">
      <pc:chgData name="Kelsey Laven" userId="S::kelsey.laven@cte.idaho.gov::594c705a-352e-4ea3-bf3f-ebe59960e6da" providerId="AD" clId="Web-{F0ECF9E2-FA00-488A-8030-5A089C002BC2}" dt="2022-06-22T14:22:33.777" v="9" actId="20577"/>
      <pc:docMkLst>
        <pc:docMk/>
      </pc:docMkLst>
    </pc:docChg>
  </pc:docChgLst>
  <pc:docChgLst>
    <pc:chgData name="Kelsey Laven" userId="594c705a-352e-4ea3-bf3f-ebe59960e6da" providerId="ADAL" clId="{34623ABE-3747-4305-BC2C-F1B138AA51CB}"/>
    <pc:docChg chg="custSel addSld delSld modSld">
      <pc:chgData name="Kelsey Laven" userId="594c705a-352e-4ea3-bf3f-ebe59960e6da" providerId="ADAL" clId="{34623ABE-3747-4305-BC2C-F1B138AA51CB}" dt="2022-07-14T17:06:40.944" v="288" actId="20577"/>
      <pc:docMkLst>
        <pc:docMk/>
      </pc:docMkLst>
      <pc:sldChg chg="modSp">
        <pc:chgData name="Kelsey Laven" userId="594c705a-352e-4ea3-bf3f-ebe59960e6da" providerId="ADAL" clId="{34623ABE-3747-4305-BC2C-F1B138AA51CB}" dt="2022-07-14T17:02:02.150" v="69" actId="255"/>
        <pc:sldMkLst>
          <pc:docMk/>
          <pc:sldMk cId="1067281024" sldId="257"/>
        </pc:sldMkLst>
        <pc:spChg chg="mod">
          <ac:chgData name="Kelsey Laven" userId="594c705a-352e-4ea3-bf3f-ebe59960e6da" providerId="ADAL" clId="{34623ABE-3747-4305-BC2C-F1B138AA51CB}" dt="2022-07-14T17:02:02.150" v="69" actId="255"/>
          <ac:spMkLst>
            <pc:docMk/>
            <pc:sldMk cId="1067281024" sldId="257"/>
            <ac:spMk id="3" creationId="{B4D20CDB-F62F-4A06-AB9C-15415F8312DB}"/>
          </ac:spMkLst>
        </pc:spChg>
      </pc:sldChg>
      <pc:sldChg chg="addSp modSp">
        <pc:chgData name="Kelsey Laven" userId="594c705a-352e-4ea3-bf3f-ebe59960e6da" providerId="ADAL" clId="{34623ABE-3747-4305-BC2C-F1B138AA51CB}" dt="2022-07-14T16:59:55.477" v="59" actId="1076"/>
        <pc:sldMkLst>
          <pc:docMk/>
          <pc:sldMk cId="1979815324" sldId="258"/>
        </pc:sldMkLst>
        <pc:grpChg chg="add mod">
          <ac:chgData name="Kelsey Laven" userId="594c705a-352e-4ea3-bf3f-ebe59960e6da" providerId="ADAL" clId="{34623ABE-3747-4305-BC2C-F1B138AA51CB}" dt="2022-07-14T16:59:55.477" v="59" actId="1076"/>
          <ac:grpSpMkLst>
            <pc:docMk/>
            <pc:sldMk cId="1979815324" sldId="258"/>
            <ac:grpSpMk id="7" creationId="{5E470696-3B9C-4DF9-BE4A-E40394F28FA6}"/>
          </ac:grpSpMkLst>
        </pc:grpChg>
      </pc:sldChg>
      <pc:sldChg chg="del">
        <pc:chgData name="Kelsey Laven" userId="594c705a-352e-4ea3-bf3f-ebe59960e6da" providerId="ADAL" clId="{34623ABE-3747-4305-BC2C-F1B138AA51CB}" dt="2022-07-14T17:06:24.241" v="281" actId="2696"/>
        <pc:sldMkLst>
          <pc:docMk/>
          <pc:sldMk cId="1261251982" sldId="264"/>
        </pc:sldMkLst>
      </pc:sldChg>
      <pc:sldChg chg="modSp">
        <pc:chgData name="Kelsey Laven" userId="594c705a-352e-4ea3-bf3f-ebe59960e6da" providerId="ADAL" clId="{34623ABE-3747-4305-BC2C-F1B138AA51CB}" dt="2022-07-14T17:00:13.084" v="67" actId="20577"/>
        <pc:sldMkLst>
          <pc:docMk/>
          <pc:sldMk cId="1674787488" sldId="265"/>
        </pc:sldMkLst>
        <pc:spChg chg="mod">
          <ac:chgData name="Kelsey Laven" userId="594c705a-352e-4ea3-bf3f-ebe59960e6da" providerId="ADAL" clId="{34623ABE-3747-4305-BC2C-F1B138AA51CB}" dt="2022-07-14T17:00:13.084" v="67" actId="20577"/>
          <ac:spMkLst>
            <pc:docMk/>
            <pc:sldMk cId="1674787488" sldId="265"/>
            <ac:spMk id="2" creationId="{669DE350-662B-48C6-BABB-8A86AC632FE9}"/>
          </ac:spMkLst>
        </pc:spChg>
      </pc:sldChg>
      <pc:sldChg chg="modSp">
        <pc:chgData name="Kelsey Laven" userId="594c705a-352e-4ea3-bf3f-ebe59960e6da" providerId="ADAL" clId="{34623ABE-3747-4305-BC2C-F1B138AA51CB}" dt="2022-07-14T17:00:53.102" v="68" actId="12"/>
        <pc:sldMkLst>
          <pc:docMk/>
          <pc:sldMk cId="2560522207" sldId="267"/>
        </pc:sldMkLst>
        <pc:spChg chg="mod">
          <ac:chgData name="Kelsey Laven" userId="594c705a-352e-4ea3-bf3f-ebe59960e6da" providerId="ADAL" clId="{34623ABE-3747-4305-BC2C-F1B138AA51CB}" dt="2022-07-14T17:00:53.102" v="68" actId="12"/>
          <ac:spMkLst>
            <pc:docMk/>
            <pc:sldMk cId="2560522207" sldId="267"/>
            <ac:spMk id="4" creationId="{2C844505-D7A4-482E-8969-27053D0963A2}"/>
          </ac:spMkLst>
        </pc:spChg>
      </pc:sldChg>
      <pc:sldChg chg="modSp modNotesTx">
        <pc:chgData name="Kelsey Laven" userId="594c705a-352e-4ea3-bf3f-ebe59960e6da" providerId="ADAL" clId="{34623ABE-3747-4305-BC2C-F1B138AA51CB}" dt="2022-07-14T17:06:11.599" v="280" actId="20577"/>
        <pc:sldMkLst>
          <pc:docMk/>
          <pc:sldMk cId="3819455853" sldId="268"/>
        </pc:sldMkLst>
        <pc:spChg chg="mod">
          <ac:chgData name="Kelsey Laven" userId="594c705a-352e-4ea3-bf3f-ebe59960e6da" providerId="ADAL" clId="{34623ABE-3747-4305-BC2C-F1B138AA51CB}" dt="2022-07-14T17:04:23.722" v="267" actId="20577"/>
          <ac:spMkLst>
            <pc:docMk/>
            <pc:sldMk cId="3819455853" sldId="268"/>
            <ac:spMk id="4" creationId="{FB48E75C-F69B-4630-8480-2AAE8077F841}"/>
          </ac:spMkLst>
        </pc:spChg>
      </pc:sldChg>
      <pc:sldChg chg="modSp">
        <pc:chgData name="Kelsey Laven" userId="594c705a-352e-4ea3-bf3f-ebe59960e6da" providerId="ADAL" clId="{34623ABE-3747-4305-BC2C-F1B138AA51CB}" dt="2022-07-14T17:04:38.471" v="268" actId="207"/>
        <pc:sldMkLst>
          <pc:docMk/>
          <pc:sldMk cId="1600442108" sldId="269"/>
        </pc:sldMkLst>
        <pc:spChg chg="mod">
          <ac:chgData name="Kelsey Laven" userId="594c705a-352e-4ea3-bf3f-ebe59960e6da" providerId="ADAL" clId="{34623ABE-3747-4305-BC2C-F1B138AA51CB}" dt="2022-07-14T17:04:38.471" v="268" actId="207"/>
          <ac:spMkLst>
            <pc:docMk/>
            <pc:sldMk cId="1600442108" sldId="269"/>
            <ac:spMk id="4" creationId="{FB48E75C-F69B-4630-8480-2AAE8077F841}"/>
          </ac:spMkLst>
        </pc:spChg>
      </pc:sldChg>
      <pc:sldChg chg="modSp">
        <pc:chgData name="Kelsey Laven" userId="594c705a-352e-4ea3-bf3f-ebe59960e6da" providerId="ADAL" clId="{34623ABE-3747-4305-BC2C-F1B138AA51CB}" dt="2022-07-14T17:05:11.522" v="270" actId="1076"/>
        <pc:sldMkLst>
          <pc:docMk/>
          <pc:sldMk cId="3685786033" sldId="270"/>
        </pc:sldMkLst>
        <pc:spChg chg="mod">
          <ac:chgData name="Kelsey Laven" userId="594c705a-352e-4ea3-bf3f-ebe59960e6da" providerId="ADAL" clId="{34623ABE-3747-4305-BC2C-F1B138AA51CB}" dt="2022-07-14T17:05:11.522" v="270" actId="1076"/>
          <ac:spMkLst>
            <pc:docMk/>
            <pc:sldMk cId="3685786033" sldId="270"/>
            <ac:spMk id="4" creationId="{FB48E75C-F69B-4630-8480-2AAE8077F841}"/>
          </ac:spMkLst>
        </pc:spChg>
      </pc:sldChg>
      <pc:sldChg chg="modSp">
        <pc:chgData name="Kelsey Laven" userId="594c705a-352e-4ea3-bf3f-ebe59960e6da" providerId="ADAL" clId="{34623ABE-3747-4305-BC2C-F1B138AA51CB}" dt="2022-07-14T17:05:27.898" v="271" actId="207"/>
        <pc:sldMkLst>
          <pc:docMk/>
          <pc:sldMk cId="2312455324" sldId="271"/>
        </pc:sldMkLst>
        <pc:spChg chg="mod">
          <ac:chgData name="Kelsey Laven" userId="594c705a-352e-4ea3-bf3f-ebe59960e6da" providerId="ADAL" clId="{34623ABE-3747-4305-BC2C-F1B138AA51CB}" dt="2022-07-14T17:05:27.898" v="271" actId="207"/>
          <ac:spMkLst>
            <pc:docMk/>
            <pc:sldMk cId="2312455324" sldId="271"/>
            <ac:spMk id="4" creationId="{FB48E75C-F69B-4630-8480-2AAE8077F841}"/>
          </ac:spMkLst>
        </pc:spChg>
      </pc:sldChg>
      <pc:sldChg chg="modSp">
        <pc:chgData name="Kelsey Laven" userId="594c705a-352e-4ea3-bf3f-ebe59960e6da" providerId="ADAL" clId="{34623ABE-3747-4305-BC2C-F1B138AA51CB}" dt="2022-07-14T17:05:46.368" v="272" actId="207"/>
        <pc:sldMkLst>
          <pc:docMk/>
          <pc:sldMk cId="925081535" sldId="274"/>
        </pc:sldMkLst>
        <pc:spChg chg="mod">
          <ac:chgData name="Kelsey Laven" userId="594c705a-352e-4ea3-bf3f-ebe59960e6da" providerId="ADAL" clId="{34623ABE-3747-4305-BC2C-F1B138AA51CB}" dt="2022-07-14T17:05:46.368" v="272" actId="207"/>
          <ac:spMkLst>
            <pc:docMk/>
            <pc:sldMk cId="925081535" sldId="274"/>
            <ac:spMk id="4" creationId="{26BE0E77-2C31-440A-8473-AAF624D70677}"/>
          </ac:spMkLst>
        </pc:spChg>
      </pc:sldChg>
      <pc:sldChg chg="modNotesTx">
        <pc:chgData name="Kelsey Laven" userId="594c705a-352e-4ea3-bf3f-ebe59960e6da" providerId="ADAL" clId="{34623ABE-3747-4305-BC2C-F1B138AA51CB}" dt="2022-07-14T17:06:40.944" v="288" actId="20577"/>
        <pc:sldMkLst>
          <pc:docMk/>
          <pc:sldMk cId="2974659519" sldId="277"/>
        </pc:sldMkLst>
      </pc:sldChg>
      <pc:sldChg chg="modSp add">
        <pc:chgData name="Kelsey Laven" userId="594c705a-352e-4ea3-bf3f-ebe59960e6da" providerId="ADAL" clId="{34623ABE-3747-4305-BC2C-F1B138AA51CB}" dt="2022-07-14T16:54:49.246" v="57" actId="5793"/>
        <pc:sldMkLst>
          <pc:docMk/>
          <pc:sldMk cId="2728997563" sldId="278"/>
        </pc:sldMkLst>
        <pc:spChg chg="mod">
          <ac:chgData name="Kelsey Laven" userId="594c705a-352e-4ea3-bf3f-ebe59960e6da" providerId="ADAL" clId="{34623ABE-3747-4305-BC2C-F1B138AA51CB}" dt="2022-07-14T16:54:20.180" v="47" actId="20577"/>
          <ac:spMkLst>
            <pc:docMk/>
            <pc:sldMk cId="2728997563" sldId="278"/>
            <ac:spMk id="2" creationId="{422AF87F-A516-4B3B-B3D5-C45A788FE57A}"/>
          </ac:spMkLst>
        </pc:spChg>
        <pc:spChg chg="mod">
          <ac:chgData name="Kelsey Laven" userId="594c705a-352e-4ea3-bf3f-ebe59960e6da" providerId="ADAL" clId="{34623ABE-3747-4305-BC2C-F1B138AA51CB}" dt="2022-07-14T16:54:49.246" v="57" actId="5793"/>
          <ac:spMkLst>
            <pc:docMk/>
            <pc:sldMk cId="2728997563" sldId="278"/>
            <ac:spMk id="4" creationId="{18EA60A1-C133-4996-9257-313323309F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8E779-63FC-4FAF-939B-038FB42A2194}"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92999-A3E7-477C-A9F7-7D0B161D296A}" type="slidenum">
              <a:rPr lang="en-US" smtClean="0"/>
              <a:t>‹#›</a:t>
            </a:fld>
            <a:endParaRPr lang="en-US"/>
          </a:p>
        </p:txBody>
      </p:sp>
    </p:spTree>
    <p:extLst>
      <p:ext uri="{BB962C8B-B14F-4D97-AF65-F5344CB8AC3E}">
        <p14:creationId xmlns:p14="http://schemas.microsoft.com/office/powerpoint/2010/main" val="305826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This is a great time to introduce the discussion of our topic. Students can pair and share or individually share their sticky notes. You could have them place all of their thoughts on a wall or whiteboard, or save the note to write an “ending reflection” on the back after the lesson!</a:t>
            </a:r>
          </a:p>
        </p:txBody>
      </p:sp>
      <p:sp>
        <p:nvSpPr>
          <p:cNvPr id="4" name="Slide Number Placeholder 3"/>
          <p:cNvSpPr>
            <a:spLocks noGrp="1"/>
          </p:cNvSpPr>
          <p:nvPr>
            <p:ph type="sldNum" sz="quarter" idx="5"/>
          </p:nvPr>
        </p:nvSpPr>
        <p:spPr/>
        <p:txBody>
          <a:bodyPr/>
          <a:lstStyle/>
          <a:p>
            <a:fld id="{03892999-A3E7-477C-A9F7-7D0B161D296A}" type="slidenum">
              <a:rPr lang="en-US" smtClean="0"/>
              <a:t>3</a:t>
            </a:fld>
            <a:endParaRPr lang="en-US"/>
          </a:p>
        </p:txBody>
      </p:sp>
    </p:spTree>
    <p:extLst>
      <p:ext uri="{BB962C8B-B14F-4D97-AF65-F5344CB8AC3E}">
        <p14:creationId xmlns:p14="http://schemas.microsoft.com/office/powerpoint/2010/main" val="406647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You may need to offer definitions or further explanation for terms like “soothe” and “tolerate.” This could be an opportunity for a share out and have students discuss what they already do to “cope” – offer the chance to share about coping strategies that are NOT effective and discuss why. </a:t>
            </a:r>
          </a:p>
        </p:txBody>
      </p:sp>
      <p:sp>
        <p:nvSpPr>
          <p:cNvPr id="4" name="Slide Number Placeholder 3"/>
          <p:cNvSpPr>
            <a:spLocks noGrp="1"/>
          </p:cNvSpPr>
          <p:nvPr>
            <p:ph type="sldNum" sz="quarter" idx="5"/>
          </p:nvPr>
        </p:nvSpPr>
        <p:spPr/>
        <p:txBody>
          <a:bodyPr/>
          <a:lstStyle/>
          <a:p>
            <a:fld id="{03892999-A3E7-477C-A9F7-7D0B161D296A}" type="slidenum">
              <a:rPr lang="en-US" smtClean="0"/>
              <a:t>13</a:t>
            </a:fld>
            <a:endParaRPr lang="en-US"/>
          </a:p>
        </p:txBody>
      </p:sp>
    </p:spTree>
    <p:extLst>
      <p:ext uri="{BB962C8B-B14F-4D97-AF65-F5344CB8AC3E}">
        <p14:creationId xmlns:p14="http://schemas.microsoft.com/office/powerpoint/2010/main" val="2079902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Give students 5-10 minutes to look through the list and add items to their assignment. Consider making a list on the board of strategies that your students are most interested in or find the most helpful!</a:t>
            </a:r>
          </a:p>
        </p:txBody>
      </p:sp>
      <p:sp>
        <p:nvSpPr>
          <p:cNvPr id="4" name="Slide Number Placeholder 3"/>
          <p:cNvSpPr>
            <a:spLocks noGrp="1"/>
          </p:cNvSpPr>
          <p:nvPr>
            <p:ph type="sldNum" sz="quarter" idx="5"/>
          </p:nvPr>
        </p:nvSpPr>
        <p:spPr/>
        <p:txBody>
          <a:bodyPr/>
          <a:lstStyle/>
          <a:p>
            <a:fld id="{03892999-A3E7-477C-A9F7-7D0B161D296A}" type="slidenum">
              <a:rPr lang="en-US" smtClean="0"/>
              <a:t>14</a:t>
            </a:fld>
            <a:endParaRPr lang="en-US"/>
          </a:p>
        </p:txBody>
      </p:sp>
    </p:spTree>
    <p:extLst>
      <p:ext uri="{BB962C8B-B14F-4D97-AF65-F5344CB8AC3E}">
        <p14:creationId xmlns:p14="http://schemas.microsoft.com/office/powerpoint/2010/main" val="404732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IMAGE: </a:t>
            </a:r>
            <a:r>
              <a:rPr lang="en-US" sz="1200">
                <a:latin typeface="Arial"/>
                <a:cs typeface="Arial"/>
              </a:rPr>
              <a:t>https://umwellness.wordpress.com/8-dimensions-of-wellness/</a:t>
            </a:r>
          </a:p>
          <a:p>
            <a:endParaRPr lang="en-US"/>
          </a:p>
        </p:txBody>
      </p:sp>
      <p:sp>
        <p:nvSpPr>
          <p:cNvPr id="4" name="Slide Number Placeholder 3"/>
          <p:cNvSpPr>
            <a:spLocks noGrp="1"/>
          </p:cNvSpPr>
          <p:nvPr>
            <p:ph type="sldNum" sz="quarter" idx="5"/>
          </p:nvPr>
        </p:nvSpPr>
        <p:spPr/>
        <p:txBody>
          <a:bodyPr/>
          <a:lstStyle/>
          <a:p>
            <a:fld id="{03892999-A3E7-477C-A9F7-7D0B161D296A}" type="slidenum">
              <a:rPr lang="en-US" smtClean="0"/>
              <a:t>4</a:t>
            </a:fld>
            <a:endParaRPr lang="en-US"/>
          </a:p>
        </p:txBody>
      </p:sp>
    </p:spTree>
    <p:extLst>
      <p:ext uri="{BB962C8B-B14F-4D97-AF65-F5344CB8AC3E}">
        <p14:creationId xmlns:p14="http://schemas.microsoft.com/office/powerpoint/2010/main" val="118033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Allow students to share current stressors they are facing (or ones they worry about in the future). Ask them about current management techniques. This could be a time to let students get ideas from each other and/or to offer suggestions and your own experiences to guide them. </a:t>
            </a:r>
          </a:p>
        </p:txBody>
      </p:sp>
      <p:sp>
        <p:nvSpPr>
          <p:cNvPr id="4" name="Slide Number Placeholder 3"/>
          <p:cNvSpPr>
            <a:spLocks noGrp="1"/>
          </p:cNvSpPr>
          <p:nvPr>
            <p:ph type="sldNum" sz="quarter" idx="5"/>
          </p:nvPr>
        </p:nvSpPr>
        <p:spPr/>
        <p:txBody>
          <a:bodyPr/>
          <a:lstStyle/>
          <a:p>
            <a:fld id="{03892999-A3E7-477C-A9F7-7D0B161D296A}" type="slidenum">
              <a:rPr lang="en-US" smtClean="0"/>
              <a:t>5</a:t>
            </a:fld>
            <a:endParaRPr lang="en-US"/>
          </a:p>
        </p:txBody>
      </p:sp>
    </p:spTree>
    <p:extLst>
      <p:ext uri="{BB962C8B-B14F-4D97-AF65-F5344CB8AC3E}">
        <p14:creationId xmlns:p14="http://schemas.microsoft.com/office/powerpoint/2010/main" val="1789675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Explain that while there are 8 identified components of wellness, we will be focusing on two.</a:t>
            </a:r>
          </a:p>
          <a:p>
            <a:r>
              <a:rPr lang="en-US"/>
              <a:t>Opportunity to have students share what they already know about these things and which one they believe is more important (if either).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IMAGE: </a:t>
            </a:r>
            <a:r>
              <a:rPr lang="en-US" sz="1200">
                <a:latin typeface="Arial"/>
                <a:cs typeface="Arial"/>
              </a:rPr>
              <a:t>https://www.kindpng.com/imgv/mobJRJ_work-life-balance-female-hd-png-download/</a:t>
            </a:r>
          </a:p>
          <a:p>
            <a:endParaRPr lang="en-US"/>
          </a:p>
          <a:p>
            <a:endParaRPr lang="en-US"/>
          </a:p>
        </p:txBody>
      </p:sp>
      <p:sp>
        <p:nvSpPr>
          <p:cNvPr id="4" name="Slide Number Placeholder 3"/>
          <p:cNvSpPr>
            <a:spLocks noGrp="1"/>
          </p:cNvSpPr>
          <p:nvPr>
            <p:ph type="sldNum" sz="quarter" idx="5"/>
          </p:nvPr>
        </p:nvSpPr>
        <p:spPr/>
        <p:txBody>
          <a:bodyPr/>
          <a:lstStyle/>
          <a:p>
            <a:fld id="{03892999-A3E7-477C-A9F7-7D0B161D296A}" type="slidenum">
              <a:rPr lang="en-US" smtClean="0"/>
              <a:t>6</a:t>
            </a:fld>
            <a:endParaRPr lang="en-US"/>
          </a:p>
        </p:txBody>
      </p:sp>
    </p:spTree>
    <p:extLst>
      <p:ext uri="{BB962C8B-B14F-4D97-AF65-F5344CB8AC3E}">
        <p14:creationId xmlns:p14="http://schemas.microsoft.com/office/powerpoint/2010/main" val="245784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Consider elaborating on each of these items as you go through! </a:t>
            </a:r>
          </a:p>
          <a:p>
            <a:r>
              <a:rPr lang="en-US"/>
              <a:t>Emphasize that these things work together, it isn’t helpful to only focus on one without the others.</a:t>
            </a:r>
          </a:p>
          <a:p>
            <a:endParaRPr lang="en-US"/>
          </a:p>
          <a:p>
            <a:r>
              <a:rPr lang="en-US"/>
              <a:t>**If you want to add in fun facts:</a:t>
            </a:r>
          </a:p>
          <a:p>
            <a:pPr marL="171450" indent="-171450">
              <a:buFontTx/>
              <a:buChar char="-"/>
            </a:pPr>
            <a:r>
              <a:rPr lang="en-US"/>
              <a:t>Teens need more regular sleep than other populations (offer why if wanted)</a:t>
            </a:r>
          </a:p>
          <a:p>
            <a:pPr marL="171450" indent="-171450">
              <a:buFontTx/>
              <a:buChar char="-"/>
            </a:pPr>
            <a:r>
              <a:rPr lang="en-US"/>
              <a:t>30 minutes a day of walking can boost mood and reduce stress</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03892999-A3E7-477C-A9F7-7D0B161D296A}" type="slidenum">
              <a:rPr lang="en-US" smtClean="0"/>
              <a:t>7</a:t>
            </a:fld>
            <a:endParaRPr lang="en-US"/>
          </a:p>
        </p:txBody>
      </p:sp>
    </p:spTree>
    <p:extLst>
      <p:ext uri="{BB962C8B-B14F-4D97-AF65-F5344CB8AC3E}">
        <p14:creationId xmlns:p14="http://schemas.microsoft.com/office/powerpoint/2010/main" val="267786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INSTRUCTOR: This could be a productive time to open up the conversation about what kinds of things cause changes in mental health or why some people struggle more than others, etc. </a:t>
            </a:r>
          </a:p>
        </p:txBody>
      </p:sp>
      <p:sp>
        <p:nvSpPr>
          <p:cNvPr id="4" name="Slide Number Placeholder 3"/>
          <p:cNvSpPr>
            <a:spLocks noGrp="1"/>
          </p:cNvSpPr>
          <p:nvPr>
            <p:ph type="sldNum" sz="quarter" idx="5"/>
          </p:nvPr>
        </p:nvSpPr>
        <p:spPr/>
        <p:txBody>
          <a:bodyPr/>
          <a:lstStyle/>
          <a:p>
            <a:fld id="{03892999-A3E7-477C-A9F7-7D0B161D296A}" type="slidenum">
              <a:rPr lang="en-US" smtClean="0"/>
              <a:t>8</a:t>
            </a:fld>
            <a:endParaRPr lang="en-US"/>
          </a:p>
        </p:txBody>
      </p:sp>
    </p:spTree>
    <p:extLst>
      <p:ext uri="{BB962C8B-B14F-4D97-AF65-F5344CB8AC3E}">
        <p14:creationId xmlns:p14="http://schemas.microsoft.com/office/powerpoint/2010/main" val="112654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Consider elaborating on each of these items as you go through! </a:t>
            </a:r>
          </a:p>
          <a:p>
            <a:r>
              <a:rPr lang="en-US"/>
              <a:t>Emphasize that these things work together, it isn’t helpful to only focus on one without the others.</a:t>
            </a:r>
          </a:p>
          <a:p>
            <a:endParaRPr lang="en-US"/>
          </a:p>
          <a:p>
            <a:r>
              <a:rPr lang="en-US"/>
              <a:t>You may need to define terms like “self-talk” and “gratitude” especially for younger students. Provide examples and encourage students to think for themselves without sharing with partners while they rate themselves. </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03892999-A3E7-477C-A9F7-7D0B161D296A}" type="slidenum">
              <a:rPr lang="en-US" smtClean="0"/>
              <a:t>9</a:t>
            </a:fld>
            <a:endParaRPr lang="en-US"/>
          </a:p>
        </p:txBody>
      </p:sp>
    </p:spTree>
    <p:extLst>
      <p:ext uri="{BB962C8B-B14F-4D97-AF65-F5344CB8AC3E}">
        <p14:creationId xmlns:p14="http://schemas.microsoft.com/office/powerpoint/2010/main" val="397586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Ask students to share out what they learned previously about “physical health” and how to manage it!</a:t>
            </a:r>
          </a:p>
          <a:p>
            <a:r>
              <a:rPr lang="en-US"/>
              <a:t>Consider defining “priorities” or completing a “fake” </a:t>
            </a:r>
            <a:r>
              <a:rPr lang="en-US" err="1"/>
              <a:t>priorititzation</a:t>
            </a:r>
            <a:r>
              <a:rPr lang="en-US"/>
              <a:t> of a “to-do” list for an average student. Try to find a place to say “no,” a place to ask for help, a place for physical health, and a place for mindfulness. </a:t>
            </a:r>
          </a:p>
        </p:txBody>
      </p:sp>
      <p:sp>
        <p:nvSpPr>
          <p:cNvPr id="4" name="Slide Number Placeholder 3"/>
          <p:cNvSpPr>
            <a:spLocks noGrp="1"/>
          </p:cNvSpPr>
          <p:nvPr>
            <p:ph type="sldNum" sz="quarter" idx="5"/>
          </p:nvPr>
        </p:nvSpPr>
        <p:spPr/>
        <p:txBody>
          <a:bodyPr/>
          <a:lstStyle/>
          <a:p>
            <a:fld id="{03892999-A3E7-477C-A9F7-7D0B161D296A}" type="slidenum">
              <a:rPr lang="en-US" smtClean="0"/>
              <a:t>10</a:t>
            </a:fld>
            <a:endParaRPr lang="en-US"/>
          </a:p>
        </p:txBody>
      </p:sp>
    </p:spTree>
    <p:extLst>
      <p:ext uri="{BB962C8B-B14F-4D97-AF65-F5344CB8AC3E}">
        <p14:creationId xmlns:p14="http://schemas.microsoft.com/office/powerpoint/2010/main" val="242325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 Encourage students to complete the activity with you, but allow them to complete it to their level of comfort/safety. </a:t>
            </a:r>
          </a:p>
        </p:txBody>
      </p:sp>
      <p:sp>
        <p:nvSpPr>
          <p:cNvPr id="4" name="Slide Number Placeholder 3"/>
          <p:cNvSpPr>
            <a:spLocks noGrp="1"/>
          </p:cNvSpPr>
          <p:nvPr>
            <p:ph type="sldNum" sz="quarter" idx="5"/>
          </p:nvPr>
        </p:nvSpPr>
        <p:spPr/>
        <p:txBody>
          <a:bodyPr/>
          <a:lstStyle/>
          <a:p>
            <a:fld id="{03892999-A3E7-477C-A9F7-7D0B161D296A}" type="slidenum">
              <a:rPr lang="en-US" smtClean="0"/>
              <a:t>11</a:t>
            </a:fld>
            <a:endParaRPr lang="en-US"/>
          </a:p>
        </p:txBody>
      </p:sp>
    </p:spTree>
    <p:extLst>
      <p:ext uri="{BB962C8B-B14F-4D97-AF65-F5344CB8AC3E}">
        <p14:creationId xmlns:p14="http://schemas.microsoft.com/office/powerpoint/2010/main" val="3940370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4300"/>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118617"/>
            <a:ext cx="4969191" cy="1769228"/>
          </a:xfrm>
        </p:spPr>
        <p:txBody>
          <a:bodyPr anchor="b">
            <a:normAutofit/>
          </a:bodyPr>
          <a:lstStyle>
            <a:lvl1pPr>
              <a:defRPr sz="4500" baseline="0">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831850" y="4115817"/>
            <a:ext cx="49691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831850" y="-14300"/>
            <a:ext cx="1333500"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6" y="0"/>
            <a:ext cx="4347754"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r>
              <a:rPr lang="en-US"/>
              <a:t>Click icon to add picture</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1855114"/>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0922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118617"/>
            <a:ext cx="4969191" cy="1769228"/>
          </a:xfrm>
        </p:spPr>
        <p:txBody>
          <a:bodyPr anchor="b">
            <a:normAutofit/>
          </a:bodyPr>
          <a:lstStyle>
            <a:lvl1pPr>
              <a:defRPr sz="4500" baseline="0">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831850" y="4115817"/>
            <a:ext cx="49691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850371" y="-14300"/>
            <a:ext cx="1296458" cy="1333500"/>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7844246" y="0"/>
            <a:ext cx="4347754" cy="6858000"/>
          </a:xfrm>
          <a:solidFill>
            <a:schemeClr val="tx1">
              <a:lumMod val="20000"/>
              <a:lumOff val="80000"/>
            </a:schemeClr>
          </a:solidFill>
        </p:spPr>
        <p:txBody>
          <a:bodyPr>
            <a:normAutofit/>
          </a:bodyPr>
          <a:lstStyle>
            <a:lvl1pPr marL="0" indent="0" algn="ctr">
              <a:lnSpc>
                <a:spcPct val="200000"/>
              </a:lnSpc>
              <a:buFontTx/>
              <a:buNone/>
              <a:defRPr sz="2800" i="1">
                <a:solidFill>
                  <a:srgbClr val="FF0000"/>
                </a:solidFill>
              </a:defRPr>
            </a:lvl1pPr>
          </a:lstStyle>
          <a:p>
            <a:r>
              <a:rPr lang="en-US"/>
              <a:t>Click icon to add picture</a:t>
            </a:r>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831850" y="1855114"/>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58742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203200" y="-514350"/>
            <a:ext cx="12719050" cy="754652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203200" y="-514350"/>
            <a:ext cx="12719050" cy="754652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758955"/>
            <a:ext cx="7269734" cy="3128890"/>
          </a:xfrm>
        </p:spPr>
        <p:txBody>
          <a:bodyPr tIns="0" anchor="b" anchorCtr="0">
            <a:normAutofit/>
          </a:bodyPr>
          <a:lstStyle>
            <a:lvl1pPr>
              <a:defRPr sz="4800" b="1" baseline="0">
                <a:solidFill>
                  <a:schemeClr val="accent5"/>
                </a:solidFill>
                <a:latin typeface="Arial" panose="020B0604020202020204" pitchFamily="34" charset="0"/>
              </a:defRPr>
            </a:lvl1pPr>
          </a:lstStyle>
          <a:p>
            <a:r>
              <a:rPr lang="en-US"/>
              <a:t>Click to edit </a:t>
            </a:r>
            <a:br>
              <a:rPr lang="en-US"/>
            </a:br>
            <a:r>
              <a:rPr lang="en-US"/>
              <a:t>Master title style</a:t>
            </a:r>
          </a:p>
        </p:txBody>
      </p:sp>
      <p:sp>
        <p:nvSpPr>
          <p:cNvPr id="3" name="Text Placeholder 2"/>
          <p:cNvSpPr>
            <a:spLocks noGrp="1"/>
          </p:cNvSpPr>
          <p:nvPr>
            <p:ph type="body" idx="1" hasCustomPrompt="1"/>
          </p:nvPr>
        </p:nvSpPr>
        <p:spPr>
          <a:xfrm>
            <a:off x="831850" y="5039075"/>
            <a:ext cx="4969191" cy="5769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Really Matters to Me</a:t>
            </a:r>
          </a:p>
        </p:txBody>
      </p:sp>
    </p:spTree>
    <p:extLst>
      <p:ext uri="{BB962C8B-B14F-4D97-AF65-F5344CB8AC3E}">
        <p14:creationId xmlns:p14="http://schemas.microsoft.com/office/powerpoint/2010/main" val="5401544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203200" y="-514350"/>
            <a:ext cx="12719050" cy="8191500"/>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203200" y="-514350"/>
            <a:ext cx="12719050" cy="8191500"/>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758955"/>
            <a:ext cx="7269734" cy="3128890"/>
          </a:xfrm>
        </p:spPr>
        <p:txBody>
          <a:bodyPr tIns="0" anchor="b" anchorCtr="0">
            <a:normAutofit/>
          </a:bodyPr>
          <a:lstStyle>
            <a:lvl1pPr>
              <a:defRPr sz="6000" b="1" baseline="0">
                <a:solidFill>
                  <a:schemeClr val="tx1"/>
                </a:solidFi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hasCustomPrompt="1"/>
          </p:nvPr>
        </p:nvSpPr>
        <p:spPr>
          <a:xfrm>
            <a:off x="831850" y="5039075"/>
            <a:ext cx="4969191" cy="5769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Really Matters to Me</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831850" y="4894343"/>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25536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0"/>
            <a:ext cx="3383534"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Really Matters to Me</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831850" y="-14300"/>
            <a:ext cx="1333500" cy="1333500"/>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4795590" y="1984292"/>
            <a:ext cx="6796206" cy="3956278"/>
          </a:xfrm>
          <a:prstGeom prst="rect">
            <a:avLst/>
          </a:prstGeom>
        </p:spPr>
        <p:txBody>
          <a:bodyPr vert="horz" lIns="91440" tIns="45720" rIns="91440" bIns="45720" rtlCol="0">
            <a:normAutofit/>
          </a:bodyPr>
          <a:lstStyle>
            <a:lvl1pPr>
              <a:defRPr sz="2000"/>
            </a:lvl1pPr>
            <a:lvl2pPr>
              <a:defRPr sz="1600"/>
            </a:lvl2pPr>
            <a:lvl3pPr marL="1200150" indent="-285750">
              <a:buClr>
                <a:srgbClr val="EE5934"/>
              </a:buClr>
              <a:buFont typeface="Arial" panose="020B0604020202020204" pitchFamily="34" charset="0"/>
              <a:buChar char="•"/>
              <a:defRPr sz="1600"/>
            </a:lvl3pPr>
            <a:lvl4pPr marL="1600200" indent="-228600">
              <a:buClr>
                <a:srgbClr val="EE5934"/>
              </a:buClr>
              <a:buFont typeface="Wingdings" pitchFamily="2" charset="2"/>
              <a:buChar char="§"/>
              <a:defRPr sz="1600"/>
            </a:lvl4pPr>
            <a:lvl5pPr marL="2057400" indent="-228600">
              <a:buClr>
                <a:srgbClr val="EE5934"/>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646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984290"/>
            <a:ext cx="3383534" cy="3956279"/>
          </a:xfrm>
        </p:spPr>
        <p:txBody>
          <a:bodyPr anchor="t" anchorCtr="0">
            <a:normAutofit/>
          </a:bodyPr>
          <a:lstStyle>
            <a:lvl1pPr>
              <a:defRPr sz="2800" b="1" u="none" baseline="0">
                <a:solidFill>
                  <a:srgbClr val="EE5934"/>
                </a:solidFill>
                <a:latin typeface="Arial" panose="020B0604020202020204" pitchFamily="34" charset="0"/>
              </a:defRPr>
            </a:lvl1pPr>
          </a:lstStyle>
          <a:p>
            <a:r>
              <a:rPr lang="en-US"/>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600205" y="6311900"/>
            <a:ext cx="3200400" cy="365125"/>
          </a:xfrm>
          <a:prstGeom prst="rect">
            <a:avLst/>
          </a:prstGeom>
        </p:spPr>
        <p:txBody>
          <a:bodyPr/>
          <a:lstStyle>
            <a:lvl1pPr>
              <a:defRPr sz="1000" baseline="0">
                <a:latin typeface="Arial" panose="020B0604020202020204" pitchFamily="34" charset="0"/>
              </a:defRPr>
            </a:lvl1pPr>
          </a:lstStyle>
          <a:p>
            <a:r>
              <a:rPr lang="en-US"/>
              <a:t>What Really Matters to Me</a:t>
            </a:r>
          </a:p>
        </p:txBody>
      </p:sp>
      <p:sp>
        <p:nvSpPr>
          <p:cNvPr id="7" name="Rectangle 6">
            <a:extLst>
              <a:ext uri="{FF2B5EF4-FFF2-40B4-BE49-F238E27FC236}">
                <a16:creationId xmlns:a16="http://schemas.microsoft.com/office/drawing/2014/main" id="{003E918E-33DF-8C46-8397-4B7D45220E31}"/>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831850" y="-14300"/>
            <a:ext cx="1333500" cy="1333500"/>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4795590" y="1984292"/>
            <a:ext cx="6796206" cy="3956278"/>
          </a:xfrm>
          <a:prstGeom prst="rect">
            <a:avLst/>
          </a:prstGeom>
        </p:spPr>
        <p:txBody>
          <a:bodyPr vert="horz" lIns="91440" tIns="45720" rIns="91440" bIns="45720" rtlCol="0">
            <a:normAutofit/>
          </a:bodyPr>
          <a:lstStyle>
            <a:lvl1pPr>
              <a:defRPr sz="2000"/>
            </a:lvl1pPr>
            <a:lvl2pPr>
              <a:defRPr sz="1600"/>
            </a:lvl2pPr>
            <a:lvl3pPr marL="1200150" indent="-285750">
              <a:buClr>
                <a:srgbClr val="EE5934"/>
              </a:buClr>
              <a:buFont typeface="Arial" panose="020B0604020202020204" pitchFamily="34" charset="0"/>
              <a:buChar char="•"/>
              <a:defRPr sz="1600"/>
            </a:lvl3pPr>
            <a:lvl4pPr marL="1600200" indent="-228600">
              <a:buClr>
                <a:srgbClr val="EE5934"/>
              </a:buClr>
              <a:buFont typeface="Wingdings" pitchFamily="2" charset="2"/>
              <a:buChar char="§"/>
              <a:defRPr sz="1600"/>
            </a:lvl4pPr>
            <a:lvl5pPr marL="2057400" indent="-228600">
              <a:buClr>
                <a:srgbClr val="EE5934"/>
              </a:buClr>
              <a:buFont typeface="Courier New" panose="02070309020205020404" pitchFamily="49" charset="0"/>
              <a:buChar char="o"/>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563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9"/>
            <a:ext cx="9489597" cy="735915"/>
          </a:xfrm>
        </p:spPr>
        <p:txBody>
          <a:bodyPr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b="1" baseline="0">
                <a:solidFill>
                  <a:srgbClr val="EE5934"/>
                </a:solidFill>
                <a:latin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2552769"/>
            <a:ext cx="9489597" cy="3536882"/>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a:solidFill>
                  <a:schemeClr val="bg1"/>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1400">
                <a:solidFill>
                  <a:schemeClr val="tx1">
                    <a:tint val="75000"/>
                  </a:schemeClr>
                </a:solidFill>
              </a:defRPr>
            </a:lvl2pPr>
            <a:lvl3pPr marL="1143000" marR="0" indent="-228600" algn="l" defTabSz="914400"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2200">
                <a:solidFill>
                  <a:schemeClr val="tx1">
                    <a:tint val="75000"/>
                  </a:schemeClr>
                </a:solidFill>
              </a:defRPr>
            </a:lvl3pPr>
            <a:lvl4pPr marL="1600200" marR="0" indent="-228600" algn="l" defTabSz="914400"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200">
                <a:solidFill>
                  <a:schemeClr val="tx1">
                    <a:tint val="75000"/>
                  </a:schemeClr>
                </a:solidFill>
              </a:defRPr>
            </a:lvl4pPr>
            <a:lvl5pPr marL="2057400" marR="0" indent="-228600" algn="l" defTabSz="914400" rtl="0" eaLnBrk="1" fontAlgn="auto" latinLnBrk="0" hangingPunct="1">
              <a:lnSpc>
                <a:spcPct val="90000"/>
              </a:lnSpc>
              <a:spcBef>
                <a:spcPts val="500"/>
              </a:spcBef>
              <a:spcAft>
                <a:spcPts val="0"/>
              </a:spcAft>
              <a:buClr>
                <a:srgbClr val="EE5934"/>
              </a:buClr>
              <a:buSzTx/>
              <a:buFont typeface="Wingdings" pitchFamily="2" charset="2"/>
              <a:buChar char="§"/>
              <a:tabLst/>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a:p>
        </p:txBody>
      </p:sp>
      <p:sp>
        <p:nvSpPr>
          <p:cNvPr id="4" name="Rectangle 3">
            <a:extLst>
              <a:ext uri="{FF2B5EF4-FFF2-40B4-BE49-F238E27FC236}">
                <a16:creationId xmlns:a16="http://schemas.microsoft.com/office/drawing/2014/main" id="{3ED1A8C7-5E2E-F948-B1D0-513A453B29DB}"/>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831850" y="-14300"/>
            <a:ext cx="1333500" cy="1333500"/>
          </a:xfrm>
          <a:prstGeom prst="rect">
            <a:avLst/>
          </a:prstGeom>
        </p:spPr>
      </p:pic>
    </p:spTree>
    <p:extLst>
      <p:ext uri="{BB962C8B-B14F-4D97-AF65-F5344CB8AC3E}">
        <p14:creationId xmlns:p14="http://schemas.microsoft.com/office/powerpoint/2010/main" val="86026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Really Matters to Me</a:t>
            </a:r>
          </a:p>
        </p:txBody>
      </p:sp>
      <p:sp>
        <p:nvSpPr>
          <p:cNvPr id="7" name="Rectangle 6">
            <a:extLst>
              <a:ext uri="{FF2B5EF4-FFF2-40B4-BE49-F238E27FC236}">
                <a16:creationId xmlns:a16="http://schemas.microsoft.com/office/drawing/2014/main" id="{4F501DAC-2ED4-4C49-8057-11C4F33A5963}"/>
              </a:ext>
            </a:extLst>
          </p:cNvPr>
          <p:cNvSpPr/>
          <p:nvPr/>
        </p:nvSpPr>
        <p:spPr>
          <a:xfrm>
            <a:off x="0" y="0"/>
            <a:ext cx="12192000" cy="847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831850" y="169052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831850" y="-14300"/>
            <a:ext cx="1333500" cy="1333500"/>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831850" y="1984292"/>
            <a:ext cx="10759946" cy="3956278"/>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solidFill>
                  <a:srgbClr val="3C5961"/>
                </a:solidFill>
              </a:defRPr>
            </a:lvl1pPr>
            <a:lvl2pPr marL="457200" marR="0" indent="0" algn="l" defTabSz="914400" rtl="0" eaLnBrk="1" fontAlgn="auto" latinLnBrk="0" hangingPunct="1">
              <a:lnSpc>
                <a:spcPct val="90000"/>
              </a:lnSpc>
              <a:spcBef>
                <a:spcPts val="500"/>
              </a:spcBef>
              <a:spcAft>
                <a:spcPts val="0"/>
              </a:spcAft>
              <a:buClrTx/>
              <a:buSzTx/>
              <a:buFontTx/>
              <a:buNone/>
              <a:tabLst/>
              <a:defRPr sz="1600">
                <a:solidFill>
                  <a:srgbClr val="00B3BC"/>
                </a:solidFill>
              </a:defRPr>
            </a:lvl2pPr>
            <a:lvl3pPr marL="1143000" marR="0" indent="-228600" algn="l" defTabSz="914400" rtl="0" eaLnBrk="1" fontAlgn="auto" latinLnBrk="0" hangingPunct="1">
              <a:lnSpc>
                <a:spcPct val="90000"/>
              </a:lnSpc>
              <a:spcBef>
                <a:spcPts val="500"/>
              </a:spcBef>
              <a:spcAft>
                <a:spcPts val="0"/>
              </a:spcAft>
              <a:buClr>
                <a:srgbClr val="EE5934"/>
              </a:buClr>
              <a:buSzTx/>
              <a:buFont typeface="Arial" panose="020B0604020202020204" pitchFamily="34" charset="0"/>
              <a:buChar char="•"/>
              <a:tabLst/>
              <a:defRPr sz="1600">
                <a:solidFill>
                  <a:srgbClr val="3C5961"/>
                </a:solidFill>
              </a:defRPr>
            </a:lvl3pPr>
            <a:lvl4pPr marL="1600200" marR="0" indent="-228600" algn="l" defTabSz="914400" rtl="0" eaLnBrk="1" fontAlgn="auto" latinLnBrk="0" hangingPunct="1">
              <a:lnSpc>
                <a:spcPct val="90000"/>
              </a:lnSpc>
              <a:spcBef>
                <a:spcPts val="500"/>
              </a:spcBef>
              <a:spcAft>
                <a:spcPts val="0"/>
              </a:spcAft>
              <a:buClr>
                <a:srgbClr val="EE5934"/>
              </a:buClr>
              <a:buSzTx/>
              <a:buFont typeface="Courier New" panose="02070309020205020404" pitchFamily="49" charset="0"/>
              <a:buChar char="o"/>
              <a:tabLst/>
              <a:defRPr sz="1600">
                <a:solidFill>
                  <a:srgbClr val="3C5961"/>
                </a:solidFill>
              </a:defRPr>
            </a:lvl4pPr>
            <a:lvl5pPr marL="2057400" marR="0" indent="-228600" algn="l" defTabSz="914400" rtl="0" eaLnBrk="1" fontAlgn="auto" latinLnBrk="0" hangingPunct="1">
              <a:lnSpc>
                <a:spcPct val="90000"/>
              </a:lnSpc>
              <a:spcBef>
                <a:spcPts val="500"/>
              </a:spcBef>
              <a:spcAft>
                <a:spcPts val="0"/>
              </a:spcAft>
              <a:buClr>
                <a:srgbClr val="EE5934"/>
              </a:buClr>
              <a:buSzTx/>
              <a:buFont typeface="Wingdings" pitchFamily="2" charset="2"/>
              <a:buChar char="§"/>
              <a:tabLst/>
              <a:defRPr sz="1600">
                <a:solidFill>
                  <a:srgbClr val="3C5961"/>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400" b="0" i="0" u="none" strike="noStrike" kern="1200" cap="none" spc="0" normalizeH="0" baseline="0" noProof="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328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4300"/>
            <a:ext cx="12192000" cy="6872300"/>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831850" y="-14300"/>
            <a:ext cx="1333500" cy="1333500"/>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631371" y="1436280"/>
            <a:ext cx="10341428" cy="1248138"/>
          </a:xfrm>
        </p:spPr>
        <p:txBody>
          <a:bodyPr>
            <a:normAutofit/>
          </a:bodyPr>
          <a:lstStyle>
            <a:lvl1pPr>
              <a:defRPr sz="3590" baseline="0">
                <a:solidFill>
                  <a:schemeClr val="bg1"/>
                </a:solidFill>
                <a:latin typeface="Arial" panose="020B0604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631370" y="2901722"/>
            <a:ext cx="10341429" cy="3149828"/>
          </a:xfrm>
          <a:prstGeom prst="rect">
            <a:avLst/>
          </a:prstGeom>
        </p:spPr>
        <p:txBody>
          <a:bodyPr vert="horz" lIns="91440" tIns="45720" rIns="91440" bIns="45720" rtlCol="0">
            <a:normAutofit/>
          </a:bodyPr>
          <a:lstStyle>
            <a:lvl1pPr>
              <a:defRPr sz="2000">
                <a:solidFill>
                  <a:schemeClr val="bg1"/>
                </a:solidFill>
              </a:defRPr>
            </a:lvl1pPr>
            <a:lvl2pPr>
              <a:defRPr sz="1600">
                <a:solidFill>
                  <a:srgbClr val="00B3BC"/>
                </a:solidFill>
              </a:defRPr>
            </a:lvl2pPr>
            <a:lvl3pPr marL="1200150" indent="-285750">
              <a:buClr>
                <a:srgbClr val="EE5934"/>
              </a:buClr>
              <a:buFont typeface="Arial" panose="020B0604020202020204" pitchFamily="34" charset="0"/>
              <a:buChar char="•"/>
              <a:defRPr sz="1600">
                <a:solidFill>
                  <a:schemeClr val="bg1"/>
                </a:solidFill>
              </a:defRPr>
            </a:lvl3pPr>
            <a:lvl4pPr marL="1600200" indent="-228600">
              <a:buClr>
                <a:srgbClr val="EE5934"/>
              </a:buClr>
              <a:buFont typeface="Wingdings" pitchFamily="2" charset="2"/>
              <a:buChar char="§"/>
              <a:defRPr sz="1600">
                <a:solidFill>
                  <a:schemeClr val="bg1"/>
                </a:solidFill>
              </a:defRPr>
            </a:lvl4pPr>
            <a:lvl5pPr marL="2057400" indent="-228600">
              <a:buClr>
                <a:srgbClr val="EE5934"/>
              </a:buClr>
              <a:buFont typeface="Courier New" panose="02070309020205020404" pitchFamily="49" charset="0"/>
              <a:buChar char="o"/>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solidFill>
                  <a:schemeClr val="bg1"/>
                </a:solidFill>
              </a:rPr>
              <a:pPr/>
              <a:t>‹#›</a:t>
            </a:fld>
            <a:r>
              <a:rPr lang="en-US">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solidFill>
                  <a:schemeClr val="bg1"/>
                </a:solidFill>
                <a:latin typeface="Arial" panose="020B0604020202020204" pitchFamily="34" charset="0"/>
              </a:defRPr>
            </a:lvl1pPr>
          </a:lstStyle>
          <a:p>
            <a:r>
              <a:rPr lang="en-US"/>
              <a:t>What Really Matters to Me</a:t>
            </a:r>
          </a:p>
        </p:txBody>
      </p:sp>
    </p:spTree>
    <p:extLst>
      <p:ext uri="{BB962C8B-B14F-4D97-AF65-F5344CB8AC3E}">
        <p14:creationId xmlns:p14="http://schemas.microsoft.com/office/powerpoint/2010/main" val="261817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96176"/>
            <a:ext cx="10515600" cy="6945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940313"/>
            <a:ext cx="10515600" cy="4236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74527" y="6311900"/>
            <a:ext cx="451983" cy="365125"/>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mtClean="0"/>
              <a:pPr/>
              <a:t>‹#›</a:t>
            </a:fld>
            <a:r>
              <a:rPr lang="en-US"/>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560449" y="6311900"/>
            <a:ext cx="3200400" cy="365125"/>
          </a:xfrm>
          <a:prstGeom prst="rect">
            <a:avLst/>
          </a:prstGeom>
        </p:spPr>
        <p:txBody>
          <a:bodyPr/>
          <a:lstStyle>
            <a:lvl1pPr algn="l">
              <a:defRPr sz="1000" baseline="0">
                <a:latin typeface="Arial" panose="020B0604020202020204" pitchFamily="34" charset="0"/>
              </a:defRPr>
            </a:lvl1pPr>
          </a:lstStyle>
          <a:p>
            <a:r>
              <a:rPr lang="en-US"/>
              <a:t>What Really Matters to Me</a:t>
            </a:r>
          </a:p>
        </p:txBody>
      </p:sp>
    </p:spTree>
    <p:extLst>
      <p:ext uri="{BB962C8B-B14F-4D97-AF65-F5344CB8AC3E}">
        <p14:creationId xmlns:p14="http://schemas.microsoft.com/office/powerpoint/2010/main" val="1152264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90000"/>
        </a:lnSpc>
        <a:spcBef>
          <a:spcPts val="1000"/>
        </a:spcBef>
        <a:buFontTx/>
        <a:buNone/>
        <a:defRPr sz="180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1400" b="1" kern="1200" baseline="0">
          <a:solidFill>
            <a:schemeClr val="accent2"/>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ihwcw_ofuME"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verywellmind.com/forty-healthy-coping-skills-4586742" TargetMode="External"/><Relationship Id="rId2" Type="http://schemas.openxmlformats.org/officeDocument/2006/relationships/hyperlink" Target="https://www.mindful.org/what-is-mindfulnes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about/governance/constitution"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globalwellnessinstitute.org/what-is-wellnes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129573F8-500F-48AD-8081-8377232DF15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866" r="28866"/>
          <a:stretch>
            <a:fillRect/>
          </a:stretch>
        </p:blipFill>
        <p:spPr/>
      </p:pic>
      <p:sp>
        <p:nvSpPr>
          <p:cNvPr id="5" name="Rectangle 4">
            <a:extLst>
              <a:ext uri="{FF2B5EF4-FFF2-40B4-BE49-F238E27FC236}">
                <a16:creationId xmlns:a16="http://schemas.microsoft.com/office/drawing/2014/main" id="{D370DA1A-C95E-4B2E-BCF4-27AC5F8C0DB3}"/>
              </a:ext>
            </a:extLst>
          </p:cNvPr>
          <p:cNvSpPr/>
          <p:nvPr/>
        </p:nvSpPr>
        <p:spPr>
          <a:xfrm>
            <a:off x="6364625" y="4217009"/>
            <a:ext cx="2516508" cy="2183555"/>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F32DD-43AD-4A77-A03D-1DC49C57656A}"/>
              </a:ext>
            </a:extLst>
          </p:cNvPr>
          <p:cNvSpPr>
            <a:spLocks noGrp="1"/>
          </p:cNvSpPr>
          <p:nvPr>
            <p:ph type="title"/>
          </p:nvPr>
        </p:nvSpPr>
        <p:spPr>
          <a:xfrm>
            <a:off x="716238" y="2938425"/>
            <a:ext cx="4912052" cy="1769228"/>
          </a:xfrm>
        </p:spPr>
        <p:txBody>
          <a:bodyPr>
            <a:normAutofit fontScale="90000"/>
          </a:bodyPr>
          <a:lstStyle/>
          <a:p>
            <a:r>
              <a:rPr lang="en-US" b="1">
                <a:latin typeface="Arial"/>
                <a:cs typeface="Arial"/>
              </a:rPr>
              <a:t>HOW DOES HEALTH IMPACT MY WORK?</a:t>
            </a:r>
          </a:p>
        </p:txBody>
      </p:sp>
      <p:sp>
        <p:nvSpPr>
          <p:cNvPr id="3" name="Text Placeholder 2">
            <a:extLst>
              <a:ext uri="{FF2B5EF4-FFF2-40B4-BE49-F238E27FC236}">
                <a16:creationId xmlns:a16="http://schemas.microsoft.com/office/drawing/2014/main" id="{046BE04D-F3C6-4DFA-A5B2-AB6277AF511A}"/>
              </a:ext>
            </a:extLst>
          </p:cNvPr>
          <p:cNvSpPr>
            <a:spLocks noGrp="1"/>
          </p:cNvSpPr>
          <p:nvPr>
            <p:ph type="body" idx="1"/>
          </p:nvPr>
        </p:nvSpPr>
        <p:spPr>
          <a:xfrm>
            <a:off x="6364625" y="4217009"/>
            <a:ext cx="2516508" cy="2183555"/>
          </a:xfrm>
        </p:spPr>
        <p:txBody>
          <a:bodyPr>
            <a:normAutofit/>
          </a:bodyPr>
          <a:lstStyle/>
          <a:p>
            <a:pPr algn="r"/>
            <a:endParaRPr lang="en-US" sz="1800"/>
          </a:p>
          <a:p>
            <a:pPr algn="r"/>
            <a:r>
              <a:rPr lang="en-US" sz="1800"/>
              <a:t>Date here</a:t>
            </a:r>
          </a:p>
          <a:p>
            <a:pPr algn="r"/>
            <a:r>
              <a:rPr lang="en-US" sz="1800"/>
              <a:t>  </a:t>
            </a:r>
            <a:endParaRPr lang="en-US" sz="1800" b="1"/>
          </a:p>
          <a:p>
            <a:pPr algn="r"/>
            <a:r>
              <a:rPr lang="en-US" sz="1800" b="1"/>
              <a:t>WHAT REALLY MATTERS TO ME?</a:t>
            </a:r>
          </a:p>
          <a:p>
            <a:endParaRPr lang="en-US"/>
          </a:p>
        </p:txBody>
      </p:sp>
      <p:cxnSp>
        <p:nvCxnSpPr>
          <p:cNvPr id="25" name="Straight Connector 24">
            <a:extLst>
              <a:ext uri="{FF2B5EF4-FFF2-40B4-BE49-F238E27FC236}">
                <a16:creationId xmlns:a16="http://schemas.microsoft.com/office/drawing/2014/main" id="{98BF3FA1-C60C-4281-97FF-8C081EB73522}"/>
              </a:ext>
            </a:extLst>
          </p:cNvPr>
          <p:cNvCxnSpPr/>
          <p:nvPr/>
        </p:nvCxnSpPr>
        <p:spPr>
          <a:xfrm>
            <a:off x="8008883" y="4981903"/>
            <a:ext cx="72521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E470696-3B9C-4DF9-BE4A-E40394F28FA6}"/>
              </a:ext>
            </a:extLst>
          </p:cNvPr>
          <p:cNvGrpSpPr/>
          <p:nvPr/>
        </p:nvGrpSpPr>
        <p:grpSpPr>
          <a:xfrm>
            <a:off x="2783252" y="270995"/>
            <a:ext cx="2097541" cy="716591"/>
            <a:chOff x="1910904" y="108235"/>
            <a:chExt cx="2228638" cy="761378"/>
          </a:xfrm>
        </p:grpSpPr>
        <p:sp>
          <p:nvSpPr>
            <p:cNvPr id="8" name="Rectangle 7">
              <a:extLst>
                <a:ext uri="{FF2B5EF4-FFF2-40B4-BE49-F238E27FC236}">
                  <a16:creationId xmlns:a16="http://schemas.microsoft.com/office/drawing/2014/main" id="{6A4EFEC4-9DD6-4581-9D69-0D40740DA3A6}"/>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6558CF7-D197-4B36-8007-D7D1AE67D3A0}"/>
                </a:ext>
              </a:extLst>
            </p:cNvPr>
            <p:cNvPicPr>
              <a:picLocks noChangeAspect="1"/>
            </p:cNvPicPr>
            <p:nvPr/>
          </p:nvPicPr>
          <p:blipFill>
            <a:blip r:embed="rId3"/>
            <a:stretch>
              <a:fillRect/>
            </a:stretch>
          </p:blipFill>
          <p:spPr>
            <a:xfrm>
              <a:off x="2026007" y="138093"/>
              <a:ext cx="2105920" cy="716591"/>
            </a:xfrm>
            <a:prstGeom prst="rect">
              <a:avLst/>
            </a:prstGeom>
          </p:spPr>
        </p:pic>
      </p:grpSp>
    </p:spTree>
    <p:extLst>
      <p:ext uri="{BB962C8B-B14F-4D97-AF65-F5344CB8AC3E}">
        <p14:creationId xmlns:p14="http://schemas.microsoft.com/office/powerpoint/2010/main" val="197981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5C76-D486-4245-BFCF-38AFDF4390F1}"/>
              </a:ext>
            </a:extLst>
          </p:cNvPr>
          <p:cNvSpPr>
            <a:spLocks noGrp="1"/>
          </p:cNvSpPr>
          <p:nvPr>
            <p:ph type="title"/>
          </p:nvPr>
        </p:nvSpPr>
        <p:spPr>
          <a:xfrm>
            <a:off x="530184" y="2013658"/>
            <a:ext cx="2907458" cy="3142574"/>
          </a:xfrm>
        </p:spPr>
        <p:txBody>
          <a:bodyPr>
            <a:normAutofit/>
          </a:bodyPr>
          <a:lstStyle/>
          <a:p>
            <a:r>
              <a:rPr lang="en-US"/>
              <a:t>MENTAL WELLNESS:</a:t>
            </a:r>
            <a:br>
              <a:rPr lang="en-US"/>
            </a:br>
            <a:r>
              <a:rPr lang="en-US"/>
              <a:t>MANAGE STRESS</a:t>
            </a:r>
            <a:br>
              <a:rPr lang="en-US"/>
            </a:br>
            <a:br>
              <a:rPr lang="en-US"/>
            </a:br>
            <a:br>
              <a:rPr lang="en-US"/>
            </a:br>
            <a:endParaRPr lang="en-US" sz="1800" b="0"/>
          </a:p>
        </p:txBody>
      </p:sp>
      <p:sp>
        <p:nvSpPr>
          <p:cNvPr id="3" name="Footer Placeholder 2">
            <a:extLst>
              <a:ext uri="{FF2B5EF4-FFF2-40B4-BE49-F238E27FC236}">
                <a16:creationId xmlns:a16="http://schemas.microsoft.com/office/drawing/2014/main" id="{59358D77-96EC-45EF-B1BD-2F89AC7D5758}"/>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FB48E75C-F69B-4630-8480-2AAE8077F841}"/>
              </a:ext>
            </a:extLst>
          </p:cNvPr>
          <p:cNvSpPr>
            <a:spLocks noGrp="1"/>
          </p:cNvSpPr>
          <p:nvPr>
            <p:ph idx="1"/>
          </p:nvPr>
        </p:nvSpPr>
        <p:spPr>
          <a:xfrm>
            <a:off x="4424855" y="1414567"/>
            <a:ext cx="7357241" cy="4860109"/>
          </a:xfrm>
        </p:spPr>
        <p:txBody>
          <a:bodyPr numCol="1">
            <a:noAutofit/>
          </a:bodyPr>
          <a:lstStyle/>
          <a:p>
            <a:r>
              <a:rPr lang="en-US" sz="1800" b="1"/>
              <a:t>HOW TO MANAGE STRESS</a:t>
            </a:r>
            <a:endParaRPr lang="en-US" sz="1800">
              <a:solidFill>
                <a:srgbClr val="002060"/>
              </a:solidFill>
            </a:endParaRPr>
          </a:p>
          <a:p>
            <a:pPr marL="285750" indent="-285750">
              <a:buClr>
                <a:schemeClr val="accent1"/>
              </a:buClr>
              <a:buFont typeface="Arial" panose="020B0604020202020204" pitchFamily="34" charset="0"/>
              <a:buChar char="•"/>
            </a:pPr>
            <a:r>
              <a:rPr lang="en-US" sz="1800" b="1"/>
              <a:t>Create a to-do list</a:t>
            </a:r>
          </a:p>
          <a:p>
            <a:pPr marL="285750" indent="-285750">
              <a:buClr>
                <a:schemeClr val="accent1"/>
              </a:buClr>
              <a:buFont typeface="Arial" panose="020B0604020202020204" pitchFamily="34" charset="0"/>
              <a:buChar char="•"/>
            </a:pPr>
            <a:r>
              <a:rPr lang="en-US" sz="1800" b="1"/>
              <a:t>Set Priorities </a:t>
            </a:r>
          </a:p>
          <a:p>
            <a:pPr marL="742950" lvl="1" indent="-285750">
              <a:buClr>
                <a:schemeClr val="accent1"/>
              </a:buClr>
              <a:buFont typeface="Arial" panose="020B0604020202020204" pitchFamily="34" charset="0"/>
              <a:buChar char="•"/>
            </a:pPr>
            <a:r>
              <a:rPr lang="en-US" sz="1800" b="0">
                <a:solidFill>
                  <a:schemeClr val="tx1"/>
                </a:solidFill>
              </a:rPr>
              <a:t>Decide on the most important items on the “to-do” list</a:t>
            </a:r>
          </a:p>
          <a:p>
            <a:pPr marL="742950" lvl="1" indent="-285750">
              <a:buClr>
                <a:schemeClr val="accent1"/>
              </a:buClr>
              <a:buFont typeface="Arial" panose="020B0604020202020204" pitchFamily="34" charset="0"/>
              <a:buChar char="•"/>
            </a:pPr>
            <a:r>
              <a:rPr lang="en-US" sz="1800" b="0">
                <a:solidFill>
                  <a:schemeClr val="tx1"/>
                </a:solidFill>
              </a:rPr>
              <a:t>Don’t be afraid to say “no” to new tasks</a:t>
            </a:r>
          </a:p>
          <a:p>
            <a:pPr marL="285750" indent="-285750">
              <a:buClr>
                <a:schemeClr val="accent1"/>
              </a:buClr>
              <a:buFont typeface="Arial" panose="020B0604020202020204" pitchFamily="34" charset="0"/>
              <a:buChar char="•"/>
            </a:pPr>
            <a:r>
              <a:rPr lang="en-US" sz="1800" b="1"/>
              <a:t>Take care of your physical health</a:t>
            </a:r>
          </a:p>
          <a:p>
            <a:pPr marL="285750" indent="-285750">
              <a:buClr>
                <a:schemeClr val="accent1"/>
              </a:buClr>
              <a:buFont typeface="Arial" panose="020B0604020202020204" pitchFamily="34" charset="0"/>
              <a:buChar char="•"/>
            </a:pPr>
            <a:r>
              <a:rPr lang="en-US" sz="1800" b="1"/>
              <a:t>Reach out to family, friends, or other trusted adults</a:t>
            </a:r>
          </a:p>
          <a:p>
            <a:pPr marL="742950" lvl="1" indent="-285750">
              <a:buClr>
                <a:schemeClr val="accent1"/>
              </a:buClr>
              <a:buFont typeface="Arial" panose="020B0604020202020204" pitchFamily="34" charset="0"/>
              <a:buChar char="•"/>
            </a:pPr>
            <a:r>
              <a:rPr lang="en-US" sz="1800" b="0">
                <a:solidFill>
                  <a:schemeClr val="tx1"/>
                </a:solidFill>
              </a:rPr>
              <a:t>For help, love, and support</a:t>
            </a:r>
          </a:p>
          <a:p>
            <a:pPr marL="285750" indent="-285750">
              <a:buClr>
                <a:schemeClr val="accent1"/>
              </a:buClr>
              <a:buFont typeface="Arial" panose="020B0604020202020204" pitchFamily="34" charset="0"/>
              <a:buChar char="•"/>
            </a:pPr>
            <a:r>
              <a:rPr lang="en-US" sz="1800" b="1"/>
              <a:t>Practice Mindfulness</a:t>
            </a:r>
          </a:p>
          <a:p>
            <a:pPr marL="742950" lvl="1" indent="-285750">
              <a:buClr>
                <a:schemeClr val="accent1"/>
              </a:buClr>
              <a:buFont typeface="Arial" panose="020B0604020202020204" pitchFamily="34" charset="0"/>
              <a:buChar char="•"/>
            </a:pPr>
            <a:r>
              <a:rPr lang="en-US" sz="1800" b="0">
                <a:solidFill>
                  <a:schemeClr val="tx1"/>
                </a:solidFill>
              </a:rPr>
              <a:t>Pay attention to the current moment</a:t>
            </a:r>
          </a:p>
          <a:p>
            <a:pPr marL="742950" lvl="1" indent="-285750">
              <a:buClr>
                <a:schemeClr val="accent1"/>
              </a:buClr>
              <a:buFont typeface="Arial" panose="020B0604020202020204" pitchFamily="34" charset="0"/>
              <a:buChar char="•"/>
            </a:pPr>
            <a:r>
              <a:rPr lang="en-US" sz="1800" b="0">
                <a:solidFill>
                  <a:schemeClr val="tx1"/>
                </a:solidFill>
              </a:rPr>
              <a:t>Avoid dwelling on the past OR worrying about the future</a:t>
            </a:r>
          </a:p>
          <a:p>
            <a:pPr marL="742950" lvl="1" indent="-285750">
              <a:buClr>
                <a:schemeClr val="accent1"/>
              </a:buClr>
              <a:buFont typeface="Arial" panose="020B0604020202020204" pitchFamily="34" charset="0"/>
              <a:buChar char="•"/>
            </a:pPr>
            <a:r>
              <a:rPr lang="en-US" sz="1800" b="0">
                <a:solidFill>
                  <a:schemeClr val="tx1"/>
                </a:solidFill>
              </a:rPr>
              <a:t>Get off the “hamster wheel”</a:t>
            </a:r>
          </a:p>
        </p:txBody>
      </p:sp>
    </p:spTree>
    <p:extLst>
      <p:ext uri="{BB962C8B-B14F-4D97-AF65-F5344CB8AC3E}">
        <p14:creationId xmlns:p14="http://schemas.microsoft.com/office/powerpoint/2010/main" val="50758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B052-01BF-4965-AEB0-8DDCCC96C604}"/>
              </a:ext>
            </a:extLst>
          </p:cNvPr>
          <p:cNvSpPr>
            <a:spLocks noGrp="1"/>
          </p:cNvSpPr>
          <p:nvPr>
            <p:ph type="title"/>
          </p:nvPr>
        </p:nvSpPr>
        <p:spPr>
          <a:xfrm>
            <a:off x="831849" y="2329851"/>
            <a:ext cx="4969191" cy="1500188"/>
          </a:xfrm>
        </p:spPr>
        <p:txBody>
          <a:bodyPr/>
          <a:lstStyle/>
          <a:p>
            <a:r>
              <a:rPr lang="en-US" b="1"/>
              <a:t>MINDFULNESS ACTIVITY</a:t>
            </a:r>
          </a:p>
        </p:txBody>
      </p:sp>
      <p:sp>
        <p:nvSpPr>
          <p:cNvPr id="3" name="Text Placeholder 2">
            <a:extLst>
              <a:ext uri="{FF2B5EF4-FFF2-40B4-BE49-F238E27FC236}">
                <a16:creationId xmlns:a16="http://schemas.microsoft.com/office/drawing/2014/main" id="{9558D26D-8125-4086-8948-1A0FA742F136}"/>
              </a:ext>
            </a:extLst>
          </p:cNvPr>
          <p:cNvSpPr>
            <a:spLocks noGrp="1"/>
          </p:cNvSpPr>
          <p:nvPr>
            <p:ph type="body" idx="1"/>
          </p:nvPr>
        </p:nvSpPr>
        <p:spPr/>
        <p:txBody>
          <a:bodyPr/>
          <a:lstStyle/>
          <a:p>
            <a:r>
              <a:rPr lang="en-US"/>
              <a:t>“3 MINUTE BODY SCAN MEDITATION”</a:t>
            </a:r>
          </a:p>
        </p:txBody>
      </p:sp>
      <p:pic>
        <p:nvPicPr>
          <p:cNvPr id="6" name="Online Media 5" title="3 Minutes Body Scan Meditation - Mindfulness For Kids And Adults">
            <a:hlinkClick r:id="" action="ppaction://media"/>
            <a:extLst>
              <a:ext uri="{FF2B5EF4-FFF2-40B4-BE49-F238E27FC236}">
                <a16:creationId xmlns:a16="http://schemas.microsoft.com/office/drawing/2014/main" id="{13A93686-0A5B-4DB7-A32C-DB0212C3C6BF}"/>
              </a:ext>
            </a:extLst>
          </p:cNvPr>
          <p:cNvPicPr>
            <a:picLocks noRot="1" noChangeAspect="1"/>
          </p:cNvPicPr>
          <p:nvPr>
            <a:videoFile r:link="rId1"/>
          </p:nvPr>
        </p:nvPicPr>
        <p:blipFill>
          <a:blip r:embed="rId4"/>
          <a:stretch>
            <a:fillRect/>
          </a:stretch>
        </p:blipFill>
        <p:spPr>
          <a:xfrm>
            <a:off x="6174828" y="2314809"/>
            <a:ext cx="5387483" cy="3030459"/>
          </a:xfrm>
          <a:prstGeom prst="rect">
            <a:avLst/>
          </a:prstGeom>
        </p:spPr>
      </p:pic>
    </p:spTree>
    <p:extLst>
      <p:ext uri="{BB962C8B-B14F-4D97-AF65-F5344CB8AC3E}">
        <p14:creationId xmlns:p14="http://schemas.microsoft.com/office/powerpoint/2010/main" val="230656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F87F-A516-4B3B-B3D5-C45A788FE57A}"/>
              </a:ext>
            </a:extLst>
          </p:cNvPr>
          <p:cNvSpPr>
            <a:spLocks noGrp="1"/>
          </p:cNvSpPr>
          <p:nvPr>
            <p:ph type="title"/>
          </p:nvPr>
        </p:nvSpPr>
        <p:spPr/>
        <p:txBody>
          <a:bodyPr/>
          <a:lstStyle/>
          <a:p>
            <a:r>
              <a:rPr lang="en-US"/>
              <a:t>MINDFULNESS AND COPING SKILLS </a:t>
            </a:r>
          </a:p>
        </p:txBody>
      </p:sp>
      <p:sp>
        <p:nvSpPr>
          <p:cNvPr id="3" name="Footer Placeholder 2">
            <a:extLst>
              <a:ext uri="{FF2B5EF4-FFF2-40B4-BE49-F238E27FC236}">
                <a16:creationId xmlns:a16="http://schemas.microsoft.com/office/drawing/2014/main" id="{D4246591-BD0B-4D84-8742-C2FE89B539E6}"/>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18EA60A1-C133-4996-9257-313323309F6C}"/>
              </a:ext>
            </a:extLst>
          </p:cNvPr>
          <p:cNvSpPr>
            <a:spLocks noGrp="1"/>
          </p:cNvSpPr>
          <p:nvPr>
            <p:ph idx="1"/>
          </p:nvPr>
        </p:nvSpPr>
        <p:spPr/>
        <p:txBody>
          <a:bodyPr>
            <a:normAutofit/>
          </a:bodyPr>
          <a:lstStyle/>
          <a:p>
            <a:pPr marL="342900" lvl="0" indent="-342900">
              <a:buClr>
                <a:schemeClr val="accent1"/>
              </a:buClr>
              <a:buFont typeface="Arial" panose="020B0604020202020204" pitchFamily="34" charset="0"/>
              <a:buChar char="•"/>
            </a:pPr>
            <a:r>
              <a:rPr lang="en-US" b="1"/>
              <a:t>Mindfulness:</a:t>
            </a:r>
            <a:r>
              <a:rPr lang="en-US"/>
              <a:t> “Mindfulness is the basic human ability to be fully present, aware of where we are and what we’re doing, and not overly reactive or overwhelmed by what’s going on around us.”</a:t>
            </a:r>
            <a:r>
              <a:rPr lang="en-US" u="sng">
                <a:hlinkClick r:id="rId2"/>
              </a:rPr>
              <a:t>(Mindful Staff)</a:t>
            </a:r>
            <a:endParaRPr lang="en-US" u="sng"/>
          </a:p>
          <a:p>
            <a:pPr lvl="0">
              <a:buClr>
                <a:schemeClr val="accent1"/>
              </a:buClr>
            </a:pPr>
            <a:endParaRPr lang="en-US"/>
          </a:p>
          <a:p>
            <a:pPr marL="342900" lvl="0" indent="-342900">
              <a:buClr>
                <a:schemeClr val="accent1"/>
              </a:buClr>
              <a:buFont typeface="Arial" panose="020B0604020202020204" pitchFamily="34" charset="0"/>
              <a:buChar char="•"/>
            </a:pPr>
            <a:r>
              <a:rPr lang="en-US" b="1"/>
              <a:t>Coping Skills:</a:t>
            </a:r>
            <a:r>
              <a:rPr lang="en-US"/>
              <a:t> “Coping skills help you tolerate, minimize, and deal with stressful situations in life.”</a:t>
            </a:r>
            <a:r>
              <a:rPr lang="en-US">
                <a:hlinkClick r:id="rId3"/>
              </a:rPr>
              <a:t>(Morin)</a:t>
            </a:r>
            <a:endParaRPr lang="en-US"/>
          </a:p>
          <a:p>
            <a:endParaRPr lang="en-US"/>
          </a:p>
        </p:txBody>
      </p:sp>
    </p:spTree>
    <p:extLst>
      <p:ext uri="{BB962C8B-B14F-4D97-AF65-F5344CB8AC3E}">
        <p14:creationId xmlns:p14="http://schemas.microsoft.com/office/powerpoint/2010/main" val="2728997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F175-6294-4C31-B404-930C0FED1E50}"/>
              </a:ext>
            </a:extLst>
          </p:cNvPr>
          <p:cNvSpPr>
            <a:spLocks noGrp="1"/>
          </p:cNvSpPr>
          <p:nvPr>
            <p:ph type="title"/>
          </p:nvPr>
        </p:nvSpPr>
        <p:spPr/>
        <p:txBody>
          <a:bodyPr/>
          <a:lstStyle/>
          <a:p>
            <a:r>
              <a:rPr lang="en-US"/>
              <a:t>MENTAL WELLNESS:</a:t>
            </a:r>
            <a:br>
              <a:rPr lang="en-US"/>
            </a:br>
            <a:r>
              <a:rPr lang="en-US"/>
              <a:t>COPING SKILLS</a:t>
            </a:r>
          </a:p>
        </p:txBody>
      </p:sp>
      <p:sp>
        <p:nvSpPr>
          <p:cNvPr id="3" name="Footer Placeholder 2">
            <a:extLst>
              <a:ext uri="{FF2B5EF4-FFF2-40B4-BE49-F238E27FC236}">
                <a16:creationId xmlns:a16="http://schemas.microsoft.com/office/drawing/2014/main" id="{CC44CD0D-F1E2-44F7-A7B7-EFF48DAA981E}"/>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26BE0E77-2C31-440A-8473-AAF624D70677}"/>
              </a:ext>
            </a:extLst>
          </p:cNvPr>
          <p:cNvSpPr>
            <a:spLocks noGrp="1"/>
          </p:cNvSpPr>
          <p:nvPr>
            <p:ph idx="1"/>
          </p:nvPr>
        </p:nvSpPr>
        <p:spPr/>
        <p:txBody>
          <a:bodyPr vert="horz" lIns="91440" tIns="45720" rIns="91440" bIns="45720" rtlCol="0" anchor="t">
            <a:normAutofit/>
          </a:bodyPr>
          <a:lstStyle/>
          <a:p>
            <a:r>
              <a:rPr lang="en-US" b="1"/>
              <a:t>WHAT ARE COPING SKILLS FOR?</a:t>
            </a:r>
          </a:p>
          <a:p>
            <a:pPr marL="342900" indent="-342900">
              <a:buClr>
                <a:schemeClr val="accent1"/>
              </a:buClr>
              <a:buFont typeface="Arial" panose="020B0604020202020204" pitchFamily="34" charset="0"/>
              <a:buChar char="•"/>
            </a:pPr>
            <a:r>
              <a:rPr lang="en-US" b="1"/>
              <a:t>HELP YOU MANAGE YOUR FEELINGS</a:t>
            </a:r>
          </a:p>
          <a:p>
            <a:pPr marL="800100" lvl="1" indent="-342900">
              <a:buClr>
                <a:schemeClr val="accent1"/>
              </a:buClr>
              <a:buFont typeface="Arial" panose="020B0604020202020204" pitchFamily="34" charset="0"/>
              <a:buChar char="•"/>
            </a:pPr>
            <a:r>
              <a:rPr lang="en-US" b="0">
                <a:solidFill>
                  <a:schemeClr val="tx1"/>
                </a:solidFill>
              </a:rPr>
              <a:t>Especially when going through tough times</a:t>
            </a:r>
          </a:p>
          <a:p>
            <a:pPr marL="342900" indent="-342900">
              <a:buClr>
                <a:schemeClr val="accent1"/>
              </a:buClr>
              <a:buFont typeface="Arial" panose="020B0604020202020204" pitchFamily="34" charset="0"/>
              <a:buChar char="•"/>
            </a:pPr>
            <a:r>
              <a:rPr lang="en-US" b="1"/>
              <a:t>SOOTHE YOU</a:t>
            </a:r>
          </a:p>
          <a:p>
            <a:pPr marL="800100" lvl="1" indent="-342900">
              <a:buClr>
                <a:schemeClr val="accent1"/>
              </a:buClr>
              <a:buFont typeface="Arial" panose="020B0604020202020204" pitchFamily="34" charset="0"/>
              <a:buChar char="•"/>
            </a:pPr>
            <a:r>
              <a:rPr lang="en-US" b="0">
                <a:solidFill>
                  <a:schemeClr val="tx1"/>
                </a:solidFill>
              </a:rPr>
              <a:t>Examples: time with pet, taking a bath</a:t>
            </a:r>
          </a:p>
          <a:p>
            <a:pPr marL="342900" indent="-342900">
              <a:buClr>
                <a:schemeClr val="accent1"/>
              </a:buClr>
              <a:buFont typeface="Arial" panose="020B0604020202020204" pitchFamily="34" charset="0"/>
              <a:buChar char="•"/>
            </a:pPr>
            <a:r>
              <a:rPr lang="en-US" b="1"/>
              <a:t>TEMPORARILY DISTRACT YOU</a:t>
            </a:r>
          </a:p>
          <a:p>
            <a:pPr marL="800100" lvl="1" indent="-342900">
              <a:buClr>
                <a:schemeClr val="accent1"/>
              </a:buClr>
              <a:buFont typeface="Arial" panose="020B0604020202020204" pitchFamily="34" charset="0"/>
              <a:buChar char="•"/>
            </a:pPr>
            <a:r>
              <a:rPr lang="en-US" b="0">
                <a:solidFill>
                  <a:schemeClr val="tx1"/>
                </a:solidFill>
              </a:rPr>
              <a:t>Examples: watching/reading something funny, cleaning, calling a friend</a:t>
            </a:r>
          </a:p>
          <a:p>
            <a:pPr marL="342900" indent="-342900">
              <a:buClr>
                <a:schemeClr val="accent1"/>
              </a:buClr>
              <a:buFont typeface="Arial" panose="020B0604020202020204" pitchFamily="34" charset="0"/>
              <a:buChar char="•"/>
            </a:pPr>
            <a:r>
              <a:rPr lang="en-US" b="1"/>
              <a:t>HELP YOU TOLERATE YOUR ANXIETY</a:t>
            </a:r>
          </a:p>
          <a:p>
            <a:pPr marL="800100" lvl="1" indent="-342900">
              <a:buClr>
                <a:schemeClr val="accent1"/>
              </a:buClr>
              <a:buFont typeface="Arial" panose="020B0604020202020204" pitchFamily="34" charset="0"/>
              <a:buChar char="•"/>
            </a:pPr>
            <a:r>
              <a:rPr lang="en-US" b="0">
                <a:solidFill>
                  <a:schemeClr val="tx1"/>
                </a:solidFill>
                <a:latin typeface="Arial"/>
                <a:cs typeface="Arial"/>
              </a:rPr>
              <a:t>Examples: deep-breathing, using 5 senses (smell, taste, sound, etc.)</a:t>
            </a:r>
            <a:endParaRPr lang="en-US" b="0">
              <a:solidFill>
                <a:schemeClr val="tx1"/>
              </a:solidFill>
              <a:cs typeface="Arial"/>
            </a:endParaRPr>
          </a:p>
          <a:p>
            <a:pPr marL="342900" indent="-342900">
              <a:buClr>
                <a:schemeClr val="accent1"/>
              </a:buClr>
              <a:buFont typeface="Arial" panose="020B0604020202020204" pitchFamily="34" charset="0"/>
              <a:buChar char="•"/>
            </a:pPr>
            <a:endParaRPr lang="en-US" b="1"/>
          </a:p>
        </p:txBody>
      </p:sp>
    </p:spTree>
    <p:extLst>
      <p:ext uri="{BB962C8B-B14F-4D97-AF65-F5344CB8AC3E}">
        <p14:creationId xmlns:p14="http://schemas.microsoft.com/office/powerpoint/2010/main" val="92508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F580-5BBE-4702-A3B8-BFDA47821EAA}"/>
              </a:ext>
            </a:extLst>
          </p:cNvPr>
          <p:cNvSpPr>
            <a:spLocks noGrp="1"/>
          </p:cNvSpPr>
          <p:nvPr>
            <p:ph type="title"/>
          </p:nvPr>
        </p:nvSpPr>
        <p:spPr/>
        <p:txBody>
          <a:bodyPr/>
          <a:lstStyle/>
          <a:p>
            <a:r>
              <a:rPr lang="en-US"/>
              <a:t>COPING SKILLS</a:t>
            </a:r>
          </a:p>
        </p:txBody>
      </p:sp>
      <p:sp>
        <p:nvSpPr>
          <p:cNvPr id="3" name="Footer Placeholder 2">
            <a:extLst>
              <a:ext uri="{FF2B5EF4-FFF2-40B4-BE49-F238E27FC236}">
                <a16:creationId xmlns:a16="http://schemas.microsoft.com/office/drawing/2014/main" id="{DDBA877A-7AB1-4745-834C-47BF34EB8213}"/>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A7B95426-B2AB-445F-A333-2C4D4E9590F0}"/>
              </a:ext>
            </a:extLst>
          </p:cNvPr>
          <p:cNvSpPr>
            <a:spLocks noGrp="1"/>
          </p:cNvSpPr>
          <p:nvPr>
            <p:ph idx="1"/>
          </p:nvPr>
        </p:nvSpPr>
        <p:spPr/>
        <p:txBody>
          <a:bodyPr/>
          <a:lstStyle/>
          <a:p>
            <a:r>
              <a:rPr lang="en-US" b="1"/>
              <a:t>CREATE A “TOOLKIT”</a:t>
            </a:r>
          </a:p>
          <a:p>
            <a:pPr marL="342900" indent="-342900">
              <a:buClr>
                <a:schemeClr val="accent1"/>
              </a:buClr>
              <a:buFont typeface="Arial" panose="020B0604020202020204" pitchFamily="34" charset="0"/>
              <a:buChar char="•"/>
            </a:pPr>
            <a:r>
              <a:rPr lang="en-US"/>
              <a:t>Identify strategies that work for you when you feel stressed</a:t>
            </a:r>
          </a:p>
          <a:p>
            <a:pPr marL="342900" indent="-342900">
              <a:buClr>
                <a:schemeClr val="accent1"/>
              </a:buClr>
              <a:buFont typeface="Arial" panose="020B0604020202020204" pitchFamily="34" charset="0"/>
              <a:buChar char="•"/>
            </a:pPr>
            <a:endParaRPr lang="en-US"/>
          </a:p>
          <a:p>
            <a:pPr marL="342900" indent="-342900">
              <a:buClr>
                <a:schemeClr val="accent1"/>
              </a:buClr>
              <a:buFont typeface="Arial" panose="020B0604020202020204" pitchFamily="34" charset="0"/>
              <a:buChar char="•"/>
            </a:pPr>
            <a:r>
              <a:rPr lang="en-US"/>
              <a:t>Use the list provided to circle or highlight </a:t>
            </a:r>
            <a:r>
              <a:rPr lang="en-US" b="1"/>
              <a:t>AT LEAST 5 </a:t>
            </a:r>
            <a:r>
              <a:rPr lang="en-US"/>
              <a:t>coping strategies that you can use</a:t>
            </a:r>
          </a:p>
          <a:p>
            <a:pPr marL="342900" indent="-342900">
              <a:buClr>
                <a:schemeClr val="accent1"/>
              </a:buClr>
              <a:buFont typeface="Arial" panose="020B0604020202020204" pitchFamily="34" charset="0"/>
              <a:buChar char="•"/>
            </a:pPr>
            <a:endParaRPr lang="en-US"/>
          </a:p>
          <a:p>
            <a:pPr marL="342900" indent="-342900">
              <a:buClr>
                <a:schemeClr val="accent1"/>
              </a:buClr>
              <a:buFont typeface="Arial" panose="020B0604020202020204" pitchFamily="34" charset="0"/>
              <a:buChar char="•"/>
            </a:pPr>
            <a:r>
              <a:rPr lang="en-US"/>
              <a:t>If there are strategies you use that aren’t on this list, add them!</a:t>
            </a:r>
          </a:p>
        </p:txBody>
      </p:sp>
      <p:pic>
        <p:nvPicPr>
          <p:cNvPr id="6" name="Picture 5">
            <a:extLst>
              <a:ext uri="{FF2B5EF4-FFF2-40B4-BE49-F238E27FC236}">
                <a16:creationId xmlns:a16="http://schemas.microsoft.com/office/drawing/2014/main" id="{F26EB780-8902-4A88-9E0A-62B18E2D1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128" y="2790988"/>
            <a:ext cx="3108980" cy="3089549"/>
          </a:xfrm>
          <a:prstGeom prst="rect">
            <a:avLst/>
          </a:prstGeom>
        </p:spPr>
      </p:pic>
    </p:spTree>
    <p:extLst>
      <p:ext uri="{BB962C8B-B14F-4D97-AF65-F5344CB8AC3E}">
        <p14:creationId xmlns:p14="http://schemas.microsoft.com/office/powerpoint/2010/main" val="404167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B36C-7094-4A75-B8BF-3ABCBACCBEAB}"/>
              </a:ext>
            </a:extLst>
          </p:cNvPr>
          <p:cNvSpPr>
            <a:spLocks noGrp="1"/>
          </p:cNvSpPr>
          <p:nvPr>
            <p:ph type="title"/>
          </p:nvPr>
        </p:nvSpPr>
        <p:spPr/>
        <p:txBody>
          <a:bodyPr/>
          <a:lstStyle/>
          <a:p>
            <a:r>
              <a:rPr lang="en-US"/>
              <a:t>CONCLUSION</a:t>
            </a:r>
          </a:p>
        </p:txBody>
      </p:sp>
      <p:sp>
        <p:nvSpPr>
          <p:cNvPr id="3" name="Footer Placeholder 2">
            <a:extLst>
              <a:ext uri="{FF2B5EF4-FFF2-40B4-BE49-F238E27FC236}">
                <a16:creationId xmlns:a16="http://schemas.microsoft.com/office/drawing/2014/main" id="{EF137830-F4A1-4C19-8537-E34386B04E93}"/>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EB56F510-84B2-4598-BD0A-8BD00D310BBD}"/>
              </a:ext>
            </a:extLst>
          </p:cNvPr>
          <p:cNvSpPr>
            <a:spLocks noGrp="1"/>
          </p:cNvSpPr>
          <p:nvPr>
            <p:ph idx="1"/>
          </p:nvPr>
        </p:nvSpPr>
        <p:spPr>
          <a:xfrm>
            <a:off x="4566745" y="1702676"/>
            <a:ext cx="7231117" cy="4609224"/>
          </a:xfrm>
        </p:spPr>
        <p:txBody>
          <a:bodyPr vert="horz" lIns="91440" tIns="45720" rIns="91440" bIns="45720" rtlCol="0" anchor="t">
            <a:normAutofit lnSpcReduction="10000"/>
          </a:bodyPr>
          <a:lstStyle/>
          <a:p>
            <a:pPr>
              <a:buClr>
                <a:schemeClr val="accent1"/>
              </a:buClr>
            </a:pPr>
            <a:r>
              <a:rPr lang="en-US" b="1">
                <a:latin typeface="Arial"/>
                <a:cs typeface="Arial"/>
              </a:rPr>
              <a:t>ON YOUR ASSIGNMENT SHEET:</a:t>
            </a:r>
          </a:p>
          <a:p>
            <a:pPr marL="457200" indent="-457200">
              <a:buClr>
                <a:schemeClr val="accent1"/>
              </a:buClr>
              <a:buFont typeface="Arial"/>
              <a:buChar char="•"/>
            </a:pPr>
            <a:r>
              <a:rPr lang="en-US">
                <a:latin typeface="Arial"/>
                <a:cs typeface="Arial"/>
              </a:rPr>
              <a:t>Create </a:t>
            </a:r>
            <a:r>
              <a:rPr lang="en-US" b="1">
                <a:latin typeface="Arial"/>
                <a:cs typeface="Arial"/>
              </a:rPr>
              <a:t>TWO</a:t>
            </a:r>
            <a:r>
              <a:rPr lang="en-US">
                <a:latin typeface="Arial"/>
                <a:cs typeface="Arial"/>
              </a:rPr>
              <a:t> wellness/health-based goal for yourself based on your self-assessments above. </a:t>
            </a:r>
            <a:endParaRPr lang="en-US">
              <a:cs typeface="Arial"/>
            </a:endParaRPr>
          </a:p>
          <a:p>
            <a:pPr marL="457200" indent="-457200">
              <a:buClr>
                <a:schemeClr val="accent1"/>
              </a:buClr>
              <a:buFont typeface="Arial"/>
              <a:buChar char="•"/>
            </a:pPr>
            <a:r>
              <a:rPr lang="en-US">
                <a:latin typeface="Arial"/>
                <a:cs typeface="Arial"/>
              </a:rPr>
              <a:t>Create one goal based on your physical health, and one goal based on your mental health. </a:t>
            </a:r>
            <a:endParaRPr lang="en-US">
              <a:cs typeface="Arial"/>
            </a:endParaRPr>
          </a:p>
          <a:p>
            <a:pPr marL="457200" indent="-457200">
              <a:buClr>
                <a:schemeClr val="accent1"/>
              </a:buClr>
              <a:buFont typeface="Arial"/>
              <a:buChar char="•"/>
            </a:pPr>
            <a:r>
              <a:rPr lang="en-US">
                <a:latin typeface="Arial"/>
                <a:cs typeface="Arial"/>
              </a:rPr>
              <a:t>Identify </a:t>
            </a:r>
            <a:r>
              <a:rPr lang="en-US" b="1">
                <a:latin typeface="Arial"/>
                <a:cs typeface="Arial"/>
              </a:rPr>
              <a:t>TWO</a:t>
            </a:r>
            <a:r>
              <a:rPr lang="en-US">
                <a:latin typeface="Arial"/>
                <a:cs typeface="Arial"/>
              </a:rPr>
              <a:t> action steps you will take to help you achieve this goal. </a:t>
            </a:r>
            <a:endParaRPr lang="en-US">
              <a:cs typeface="Arial"/>
            </a:endParaRPr>
          </a:p>
          <a:p>
            <a:pPr>
              <a:buClr>
                <a:schemeClr val="accent1"/>
              </a:buClr>
            </a:pPr>
            <a:endParaRPr lang="en-US"/>
          </a:p>
          <a:p>
            <a:pPr>
              <a:buClr>
                <a:schemeClr val="accent1"/>
              </a:buClr>
            </a:pPr>
            <a:r>
              <a:rPr lang="en-US" b="1"/>
              <a:t>REMEMBER:</a:t>
            </a:r>
          </a:p>
          <a:p>
            <a:pPr marL="342900" indent="-342900">
              <a:buClr>
                <a:schemeClr val="accent1"/>
              </a:buClr>
              <a:buFont typeface="Arial" panose="020B0604020202020204" pitchFamily="34" charset="0"/>
              <a:buChar char="•"/>
            </a:pPr>
            <a:r>
              <a:rPr lang="en-US">
                <a:latin typeface="Arial"/>
                <a:cs typeface="Arial"/>
              </a:rPr>
              <a:t>There are many components of overall wellness that we haven’t covered</a:t>
            </a:r>
          </a:p>
          <a:p>
            <a:pPr marL="342900" indent="-342900">
              <a:buClr>
                <a:schemeClr val="accent1"/>
              </a:buClr>
              <a:buFont typeface="Arial" panose="020B0604020202020204" pitchFamily="34" charset="0"/>
              <a:buChar char="•"/>
            </a:pPr>
            <a:r>
              <a:rPr lang="en-US"/>
              <a:t>Physical and Mental health are two primary areas</a:t>
            </a:r>
          </a:p>
          <a:p>
            <a:pPr marL="342900" indent="-342900">
              <a:buClr>
                <a:schemeClr val="accent1"/>
              </a:buClr>
              <a:buFont typeface="Arial" panose="020B0604020202020204" pitchFamily="34" charset="0"/>
              <a:buChar char="•"/>
            </a:pPr>
            <a:r>
              <a:rPr lang="en-US"/>
              <a:t>Prioritizing these two things can lead to better balance and success in other areas of life</a:t>
            </a:r>
          </a:p>
          <a:p>
            <a:pPr marL="342900" indent="-342900">
              <a:buClr>
                <a:schemeClr val="accent1"/>
              </a:buClr>
              <a:buFont typeface="Arial" panose="020B0604020202020204" pitchFamily="34" charset="0"/>
              <a:buChar char="•"/>
            </a:pPr>
            <a:endParaRPr lang="en-US"/>
          </a:p>
          <a:p>
            <a:pPr>
              <a:buClr>
                <a:schemeClr val="accent1"/>
              </a:buClr>
            </a:pPr>
            <a:endParaRPr lang="en-US"/>
          </a:p>
        </p:txBody>
      </p:sp>
    </p:spTree>
    <p:extLst>
      <p:ext uri="{BB962C8B-B14F-4D97-AF65-F5344CB8AC3E}">
        <p14:creationId xmlns:p14="http://schemas.microsoft.com/office/powerpoint/2010/main" val="238165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E350-662B-48C6-BABB-8A86AC632FE9}"/>
              </a:ext>
            </a:extLst>
          </p:cNvPr>
          <p:cNvSpPr>
            <a:spLocks noGrp="1"/>
          </p:cNvSpPr>
          <p:nvPr>
            <p:ph type="title"/>
          </p:nvPr>
        </p:nvSpPr>
        <p:spPr>
          <a:xfrm>
            <a:off x="816085" y="2436234"/>
            <a:ext cx="3383534" cy="1302821"/>
          </a:xfrm>
        </p:spPr>
        <p:txBody>
          <a:bodyPr/>
          <a:lstStyle/>
          <a:p>
            <a:r>
              <a:rPr lang="en-US" b="1"/>
              <a:t>LEARNING OUTCOMES</a:t>
            </a:r>
          </a:p>
        </p:txBody>
      </p:sp>
      <p:sp>
        <p:nvSpPr>
          <p:cNvPr id="11" name="Content Placeholder 10">
            <a:extLst>
              <a:ext uri="{FF2B5EF4-FFF2-40B4-BE49-F238E27FC236}">
                <a16:creationId xmlns:a16="http://schemas.microsoft.com/office/drawing/2014/main" id="{B5797E01-33A3-47CC-AADB-C9E268DD7CF8}"/>
              </a:ext>
            </a:extLst>
          </p:cNvPr>
          <p:cNvSpPr>
            <a:spLocks noGrp="1"/>
          </p:cNvSpPr>
          <p:nvPr>
            <p:ph idx="1"/>
          </p:nvPr>
        </p:nvSpPr>
        <p:spPr>
          <a:xfrm>
            <a:off x="4866290" y="1776248"/>
            <a:ext cx="6994635" cy="4608787"/>
          </a:xfrm>
        </p:spPr>
        <p:txBody>
          <a:bodyPr/>
          <a:lstStyle/>
          <a:p>
            <a:r>
              <a:rPr lang="en-US" sz="1800" b="1"/>
              <a:t>STUDENTS WILL BE ABLE TO (SWBAT):</a:t>
            </a:r>
          </a:p>
          <a:p>
            <a:pPr marL="342900" indent="-342900">
              <a:buAutoNum type="arabicPeriod"/>
            </a:pPr>
            <a:r>
              <a:rPr lang="en-US" sz="1800"/>
              <a:t>Describe how health and wellness relate to school and work</a:t>
            </a:r>
          </a:p>
          <a:p>
            <a:pPr marL="342900" indent="-342900">
              <a:buAutoNum type="arabicPeriod"/>
            </a:pPr>
            <a:r>
              <a:rPr lang="en-US" sz="1800"/>
              <a:t>Identify steps they plan to take to support their physical and mental health</a:t>
            </a:r>
          </a:p>
          <a:p>
            <a:endParaRPr lang="en-US" sz="1800"/>
          </a:p>
          <a:p>
            <a:r>
              <a:rPr lang="en-US" sz="1800" b="1"/>
              <a:t>FOCUS STANDARDS:</a:t>
            </a:r>
          </a:p>
          <a:p>
            <a:r>
              <a:rPr lang="en-US" sz="1800"/>
              <a:t>Domain 1: Self Evaluation (Who am I?)</a:t>
            </a:r>
          </a:p>
          <a:p>
            <a:r>
              <a:rPr lang="en-US" sz="1800"/>
              <a:t>3. Identify Values (What really matters to me?)</a:t>
            </a:r>
          </a:p>
          <a:p>
            <a:pPr lvl="1"/>
            <a:r>
              <a:rPr lang="en-US" sz="1800" b="0"/>
              <a:t>C. Relate the importance of health and wellness to school/work. </a:t>
            </a:r>
          </a:p>
          <a:p>
            <a:pPr lvl="1"/>
            <a:r>
              <a:rPr lang="en-US" sz="1800" b="0"/>
              <a:t>D. Document a reflection of the results</a:t>
            </a:r>
          </a:p>
          <a:p>
            <a:endParaRPr lang="en-US"/>
          </a:p>
          <a:p>
            <a:endParaRPr lang="en-US"/>
          </a:p>
        </p:txBody>
      </p:sp>
      <p:sp>
        <p:nvSpPr>
          <p:cNvPr id="3" name="Footer Placeholder 2">
            <a:extLst>
              <a:ext uri="{FF2B5EF4-FFF2-40B4-BE49-F238E27FC236}">
                <a16:creationId xmlns:a16="http://schemas.microsoft.com/office/drawing/2014/main" id="{1AE37DC9-D1B3-4C52-9426-C4FEC35AFF21}"/>
              </a:ext>
            </a:extLst>
          </p:cNvPr>
          <p:cNvSpPr>
            <a:spLocks noGrp="1"/>
          </p:cNvSpPr>
          <p:nvPr>
            <p:ph type="ftr" sz="quarter" idx="3"/>
          </p:nvPr>
        </p:nvSpPr>
        <p:spPr/>
        <p:txBody>
          <a:bodyPr/>
          <a:lstStyle/>
          <a:p>
            <a:r>
              <a:rPr lang="en-US"/>
              <a:t>What Really Matters to Me</a:t>
            </a:r>
          </a:p>
        </p:txBody>
      </p:sp>
    </p:spTree>
    <p:extLst>
      <p:ext uri="{BB962C8B-B14F-4D97-AF65-F5344CB8AC3E}">
        <p14:creationId xmlns:p14="http://schemas.microsoft.com/office/powerpoint/2010/main" val="167478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C6DE-A8EF-4061-860B-CD4CC788A4B0}"/>
              </a:ext>
            </a:extLst>
          </p:cNvPr>
          <p:cNvSpPr>
            <a:spLocks noGrp="1"/>
          </p:cNvSpPr>
          <p:nvPr>
            <p:ph type="title"/>
          </p:nvPr>
        </p:nvSpPr>
        <p:spPr/>
        <p:txBody>
          <a:bodyPr/>
          <a:lstStyle/>
          <a:p>
            <a:r>
              <a:rPr lang="en-US"/>
              <a:t>WHAT ARE HEALTH AND WELLNESS?</a:t>
            </a:r>
          </a:p>
        </p:txBody>
      </p:sp>
      <p:sp>
        <p:nvSpPr>
          <p:cNvPr id="3" name="Footer Placeholder 2">
            <a:extLst>
              <a:ext uri="{FF2B5EF4-FFF2-40B4-BE49-F238E27FC236}">
                <a16:creationId xmlns:a16="http://schemas.microsoft.com/office/drawing/2014/main" id="{5CFF11E7-1C8B-42C6-83D7-291B0C73FB17}"/>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2C844505-D7A4-482E-8969-27053D0963A2}"/>
              </a:ext>
            </a:extLst>
          </p:cNvPr>
          <p:cNvSpPr>
            <a:spLocks noGrp="1"/>
          </p:cNvSpPr>
          <p:nvPr>
            <p:ph idx="1"/>
          </p:nvPr>
        </p:nvSpPr>
        <p:spPr/>
        <p:txBody>
          <a:bodyPr>
            <a:normAutofit/>
          </a:bodyPr>
          <a:lstStyle/>
          <a:p>
            <a:pPr marL="342900" lvl="0" indent="-342900">
              <a:buClr>
                <a:schemeClr val="accent1"/>
              </a:buClr>
              <a:buFont typeface="Arial" panose="020B0604020202020204" pitchFamily="34" charset="0"/>
              <a:buChar char="•"/>
            </a:pPr>
            <a:r>
              <a:rPr lang="en-US" b="1"/>
              <a:t>Health:</a:t>
            </a:r>
            <a:r>
              <a:rPr lang="en-US"/>
              <a:t> “A state of complete physical, mental, and social well-being and not merely the absence of disease or infirmity </a:t>
            </a:r>
            <a:r>
              <a:rPr lang="en-US" u="sng">
                <a:hlinkClick r:id="rId3"/>
              </a:rPr>
              <a:t>(World Health Organization)</a:t>
            </a:r>
            <a:endParaRPr lang="en-US"/>
          </a:p>
          <a:p>
            <a:pPr marL="342900" lvl="0" indent="-342900">
              <a:buClr>
                <a:schemeClr val="accent1"/>
              </a:buClr>
              <a:buFont typeface="Arial" panose="020B0604020202020204" pitchFamily="34" charset="0"/>
              <a:buChar char="•"/>
            </a:pPr>
            <a:r>
              <a:rPr lang="en-US" b="1"/>
              <a:t>Wellness:</a:t>
            </a:r>
            <a:r>
              <a:rPr lang="en-US"/>
              <a:t> “the pursuit of activities, choices, and lifestyles that lead to a state of holistic health; six categories: physical, mental, emotional, spiritual, social, environmental,” </a:t>
            </a:r>
            <a:r>
              <a:rPr lang="en-US">
                <a:hlinkClick r:id="rId4"/>
              </a:rPr>
              <a:t>(Global Wellness Institute)</a:t>
            </a:r>
            <a:endParaRPr lang="en-US"/>
          </a:p>
          <a:p>
            <a:endParaRPr lang="en-US" sz="1800"/>
          </a:p>
          <a:p>
            <a:r>
              <a:rPr lang="en-US" sz="1800" b="1"/>
              <a:t>ON YOUR STICKY NOTE: </a:t>
            </a:r>
            <a:r>
              <a:rPr lang="en-US" sz="1800"/>
              <a:t>What do you think health and wellness have to do with school and work??</a:t>
            </a:r>
          </a:p>
          <a:p>
            <a:endParaRPr lang="en-US">
              <a:solidFill>
                <a:srgbClr val="002060"/>
              </a:solidFill>
            </a:endParaRPr>
          </a:p>
          <a:p>
            <a:endParaRPr lang="en-US"/>
          </a:p>
          <a:p>
            <a:endParaRPr lang="en-US"/>
          </a:p>
        </p:txBody>
      </p:sp>
    </p:spTree>
    <p:extLst>
      <p:ext uri="{BB962C8B-B14F-4D97-AF65-F5344CB8AC3E}">
        <p14:creationId xmlns:p14="http://schemas.microsoft.com/office/powerpoint/2010/main" val="256052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F729C8-9631-57A7-F4ED-8D3E97FE4B6C}"/>
              </a:ext>
            </a:extLst>
          </p:cNvPr>
          <p:cNvSpPr>
            <a:spLocks noGrp="1"/>
          </p:cNvSpPr>
          <p:nvPr>
            <p:ph type="ftr" sz="quarter" idx="3"/>
          </p:nvPr>
        </p:nvSpPr>
        <p:spPr/>
        <p:txBody>
          <a:bodyPr/>
          <a:lstStyle/>
          <a:p>
            <a:r>
              <a:rPr lang="en-US"/>
              <a:t>What Really Matters to Me</a:t>
            </a:r>
          </a:p>
        </p:txBody>
      </p:sp>
      <p:pic>
        <p:nvPicPr>
          <p:cNvPr id="2" name="Picture 2" descr="A picture containing text, book&#10;&#10;Description automatically generated">
            <a:extLst>
              <a:ext uri="{FF2B5EF4-FFF2-40B4-BE49-F238E27FC236}">
                <a16:creationId xmlns:a16="http://schemas.microsoft.com/office/drawing/2014/main" id="{5A173616-1D71-D7C6-2190-100D14D9234F}"/>
              </a:ext>
            </a:extLst>
          </p:cNvPr>
          <p:cNvPicPr>
            <a:picLocks noChangeAspect="1"/>
          </p:cNvPicPr>
          <p:nvPr/>
        </p:nvPicPr>
        <p:blipFill>
          <a:blip r:embed="rId3"/>
          <a:stretch>
            <a:fillRect/>
          </a:stretch>
        </p:blipFill>
        <p:spPr>
          <a:xfrm>
            <a:off x="-1058" y="1058"/>
            <a:ext cx="12187603" cy="6862396"/>
          </a:xfrm>
          <a:prstGeom prst="rect">
            <a:avLst/>
          </a:prstGeom>
        </p:spPr>
      </p:pic>
    </p:spTree>
    <p:extLst>
      <p:ext uri="{BB962C8B-B14F-4D97-AF65-F5344CB8AC3E}">
        <p14:creationId xmlns:p14="http://schemas.microsoft.com/office/powerpoint/2010/main" val="297465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056E-61B8-42E3-B394-DC62080ACD7E}"/>
              </a:ext>
            </a:extLst>
          </p:cNvPr>
          <p:cNvSpPr>
            <a:spLocks noGrp="1"/>
          </p:cNvSpPr>
          <p:nvPr>
            <p:ph type="title"/>
          </p:nvPr>
        </p:nvSpPr>
        <p:spPr/>
        <p:txBody>
          <a:bodyPr/>
          <a:lstStyle/>
          <a:p>
            <a:r>
              <a:rPr lang="en-US"/>
              <a:t>HOW DO HEALTH AND WELLNESS AFFECT SCHOOL AND WORK?	</a:t>
            </a:r>
          </a:p>
        </p:txBody>
      </p:sp>
      <p:sp>
        <p:nvSpPr>
          <p:cNvPr id="3" name="Content Placeholder 2">
            <a:extLst>
              <a:ext uri="{FF2B5EF4-FFF2-40B4-BE49-F238E27FC236}">
                <a16:creationId xmlns:a16="http://schemas.microsoft.com/office/drawing/2014/main" id="{B4D20CDB-F62F-4A06-AB9C-15415F8312DB}"/>
              </a:ext>
            </a:extLst>
          </p:cNvPr>
          <p:cNvSpPr>
            <a:spLocks noGrp="1"/>
          </p:cNvSpPr>
          <p:nvPr>
            <p:ph idx="1"/>
          </p:nvPr>
        </p:nvSpPr>
        <p:spPr>
          <a:xfrm>
            <a:off x="4795590" y="2042099"/>
            <a:ext cx="6796206" cy="3956278"/>
          </a:xfrm>
        </p:spPr>
        <p:txBody>
          <a:bodyPr>
            <a:normAutofit/>
          </a:bodyPr>
          <a:lstStyle/>
          <a:p>
            <a:pPr marL="342900" indent="-342900">
              <a:buClr>
                <a:schemeClr val="accent1"/>
              </a:buClr>
              <a:buFont typeface="Arial" panose="020B0604020202020204" pitchFamily="34" charset="0"/>
              <a:buChar char="•"/>
            </a:pPr>
            <a:r>
              <a:rPr lang="en-US" sz="1800"/>
              <a:t>Life can be stressful!</a:t>
            </a:r>
          </a:p>
          <a:p>
            <a:pPr marL="342900" indent="-342900">
              <a:buClr>
                <a:schemeClr val="accent1"/>
              </a:buClr>
              <a:buFont typeface="Arial" panose="020B0604020202020204" pitchFamily="34" charset="0"/>
              <a:buChar char="•"/>
            </a:pPr>
            <a:r>
              <a:rPr lang="en-US" sz="1800"/>
              <a:t>There are things in our lives that we </a:t>
            </a:r>
            <a:r>
              <a:rPr lang="en-US" sz="1800" b="1"/>
              <a:t>can control</a:t>
            </a:r>
            <a:r>
              <a:rPr lang="en-US" sz="1800"/>
              <a:t>, and other things that are </a:t>
            </a:r>
            <a:r>
              <a:rPr lang="en-US" sz="1800" b="1"/>
              <a:t>outside of our control. </a:t>
            </a:r>
          </a:p>
          <a:p>
            <a:pPr marL="342900" indent="-342900">
              <a:buClr>
                <a:schemeClr val="accent1"/>
              </a:buClr>
              <a:buFont typeface="Arial" panose="020B0604020202020204" pitchFamily="34" charset="0"/>
              <a:buChar char="•"/>
            </a:pPr>
            <a:r>
              <a:rPr lang="en-US" sz="1800"/>
              <a:t>Stressors, and how we manage them, play a large role in our performance. </a:t>
            </a:r>
          </a:p>
          <a:p>
            <a:pPr>
              <a:buClr>
                <a:schemeClr val="accent5">
                  <a:lumMod val="75000"/>
                </a:schemeClr>
              </a:buClr>
            </a:pPr>
            <a:endParaRPr lang="en-US" sz="1800"/>
          </a:p>
          <a:p>
            <a:pPr>
              <a:buClr>
                <a:schemeClr val="accent5">
                  <a:lumMod val="75000"/>
                </a:schemeClr>
              </a:buClr>
            </a:pPr>
            <a:r>
              <a:rPr lang="en-US" sz="1800" b="1"/>
              <a:t>WHAT ARE SOME STRESSORS IN YOUR LIFE?</a:t>
            </a:r>
          </a:p>
          <a:p>
            <a:pPr>
              <a:buClr>
                <a:schemeClr val="accent5">
                  <a:lumMod val="75000"/>
                </a:schemeClr>
              </a:buClr>
            </a:pPr>
            <a:r>
              <a:rPr lang="en-US" sz="1800" b="1"/>
              <a:t>DO YOU HAVE ANY STRESS MANAGEMENT TOOLS?</a:t>
            </a:r>
          </a:p>
        </p:txBody>
      </p:sp>
      <p:sp>
        <p:nvSpPr>
          <p:cNvPr id="4" name="Footer Placeholder 3">
            <a:extLst>
              <a:ext uri="{FF2B5EF4-FFF2-40B4-BE49-F238E27FC236}">
                <a16:creationId xmlns:a16="http://schemas.microsoft.com/office/drawing/2014/main" id="{AABE655A-4011-49B7-AB2B-C98297233BEB}"/>
              </a:ext>
            </a:extLst>
          </p:cNvPr>
          <p:cNvSpPr>
            <a:spLocks noGrp="1"/>
          </p:cNvSpPr>
          <p:nvPr>
            <p:ph type="ftr" sz="quarter" idx="3"/>
          </p:nvPr>
        </p:nvSpPr>
        <p:spPr/>
        <p:txBody>
          <a:bodyPr/>
          <a:lstStyle/>
          <a:p>
            <a:r>
              <a:rPr lang="en-US"/>
              <a:t>What Really Matters to Me</a:t>
            </a:r>
          </a:p>
        </p:txBody>
      </p:sp>
    </p:spTree>
    <p:extLst>
      <p:ext uri="{BB962C8B-B14F-4D97-AF65-F5344CB8AC3E}">
        <p14:creationId xmlns:p14="http://schemas.microsoft.com/office/powerpoint/2010/main" val="106728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5C76-D486-4245-BFCF-38AFDF4390F1}"/>
              </a:ext>
            </a:extLst>
          </p:cNvPr>
          <p:cNvSpPr>
            <a:spLocks noGrp="1"/>
          </p:cNvSpPr>
          <p:nvPr>
            <p:ph type="title"/>
          </p:nvPr>
        </p:nvSpPr>
        <p:spPr>
          <a:xfrm>
            <a:off x="831851" y="1984290"/>
            <a:ext cx="3200400" cy="3956279"/>
          </a:xfrm>
        </p:spPr>
        <p:txBody>
          <a:bodyPr/>
          <a:lstStyle/>
          <a:p>
            <a:r>
              <a:rPr lang="en-US"/>
              <a:t>TWO DIMENSIONS OF WELLNESS</a:t>
            </a:r>
          </a:p>
        </p:txBody>
      </p:sp>
      <p:sp>
        <p:nvSpPr>
          <p:cNvPr id="3" name="Footer Placeholder 2">
            <a:extLst>
              <a:ext uri="{FF2B5EF4-FFF2-40B4-BE49-F238E27FC236}">
                <a16:creationId xmlns:a16="http://schemas.microsoft.com/office/drawing/2014/main" id="{59358D77-96EC-45EF-B1BD-2F89AC7D5758}"/>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FB48E75C-F69B-4630-8480-2AAE8077F841}"/>
              </a:ext>
            </a:extLst>
          </p:cNvPr>
          <p:cNvSpPr>
            <a:spLocks noGrp="1"/>
          </p:cNvSpPr>
          <p:nvPr>
            <p:ph idx="1"/>
          </p:nvPr>
        </p:nvSpPr>
        <p:spPr>
          <a:xfrm>
            <a:off x="5032072" y="1984291"/>
            <a:ext cx="6796206" cy="3956278"/>
          </a:xfrm>
        </p:spPr>
        <p:txBody>
          <a:bodyPr numCol="1">
            <a:normAutofit/>
          </a:bodyPr>
          <a:lstStyle/>
          <a:p>
            <a:r>
              <a:rPr lang="en-US" sz="1800" b="1" dirty="0"/>
              <a:t>PHYSICAL WELLNESS </a:t>
            </a:r>
          </a:p>
          <a:p>
            <a:pPr marL="342900" indent="-342900">
              <a:buClr>
                <a:schemeClr val="accent1"/>
              </a:buClr>
              <a:buFont typeface="Arial" panose="020B0604020202020204" pitchFamily="34" charset="0"/>
              <a:buChar char="•"/>
            </a:pPr>
            <a:r>
              <a:rPr lang="en-US" sz="1800" dirty="0"/>
              <a:t>Physical Body: nourished through exercise, nutrition, and sleep</a:t>
            </a:r>
          </a:p>
          <a:p>
            <a:pPr marL="285750" indent="-285750">
              <a:buClr>
                <a:schemeClr val="accent1"/>
              </a:buClr>
              <a:buFont typeface="Arial" panose="020B0604020202020204" pitchFamily="34" charset="0"/>
              <a:buChar char="•"/>
            </a:pPr>
            <a:endParaRPr lang="en-US" sz="1800" dirty="0"/>
          </a:p>
          <a:p>
            <a:pPr>
              <a:buClr>
                <a:schemeClr val="accent1"/>
              </a:buClr>
            </a:pPr>
            <a:r>
              <a:rPr lang="en-US" sz="1800" b="1" dirty="0"/>
              <a:t>MENTAL/EMOTIONAL WELLNESS</a:t>
            </a:r>
          </a:p>
          <a:p>
            <a:pPr marL="342900" indent="-342900">
              <a:buClr>
                <a:schemeClr val="accent1"/>
              </a:buClr>
              <a:buFont typeface="Arial" panose="020B0604020202020204" pitchFamily="34" charset="0"/>
              <a:buChar char="•"/>
            </a:pPr>
            <a:r>
              <a:rPr lang="en-US" sz="1800" dirty="0"/>
              <a:t>Mind: engaging with the world through learning, problem-solving, and creativity</a:t>
            </a:r>
          </a:p>
          <a:p>
            <a:pPr marL="342900" indent="-342900">
              <a:buClr>
                <a:schemeClr val="accent1"/>
              </a:buClr>
              <a:buFont typeface="Arial" panose="020B0604020202020204" pitchFamily="34" charset="0"/>
              <a:buChar char="•"/>
            </a:pPr>
            <a:r>
              <a:rPr lang="en-US" sz="1800" dirty="0"/>
              <a:t>Heart</a:t>
            </a:r>
            <a:r>
              <a:rPr lang="en-US" sz="1800"/>
              <a:t>: expressing </a:t>
            </a:r>
            <a:r>
              <a:rPr lang="en-US" sz="1800" dirty="0"/>
              <a:t>our feelings and accepting the feelings of others</a:t>
            </a:r>
          </a:p>
        </p:txBody>
      </p:sp>
      <p:pic>
        <p:nvPicPr>
          <p:cNvPr id="6" name="Picture 5">
            <a:extLst>
              <a:ext uri="{FF2B5EF4-FFF2-40B4-BE49-F238E27FC236}">
                <a16:creationId xmlns:a16="http://schemas.microsoft.com/office/drawing/2014/main" id="{0D34C667-0BF6-4199-8740-0CB648573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851" y="3365260"/>
            <a:ext cx="3320150" cy="2373388"/>
          </a:xfrm>
          <a:prstGeom prst="rect">
            <a:avLst/>
          </a:prstGeom>
        </p:spPr>
      </p:pic>
    </p:spTree>
    <p:extLst>
      <p:ext uri="{BB962C8B-B14F-4D97-AF65-F5344CB8AC3E}">
        <p14:creationId xmlns:p14="http://schemas.microsoft.com/office/powerpoint/2010/main" val="381945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5C76-D486-4245-BFCF-38AFDF4390F1}"/>
              </a:ext>
            </a:extLst>
          </p:cNvPr>
          <p:cNvSpPr>
            <a:spLocks noGrp="1"/>
          </p:cNvSpPr>
          <p:nvPr>
            <p:ph type="title"/>
          </p:nvPr>
        </p:nvSpPr>
        <p:spPr>
          <a:xfrm>
            <a:off x="779300" y="2013657"/>
            <a:ext cx="3200400" cy="3530549"/>
          </a:xfrm>
        </p:spPr>
        <p:txBody>
          <a:bodyPr>
            <a:normAutofit/>
          </a:bodyPr>
          <a:lstStyle/>
          <a:p>
            <a:r>
              <a:rPr lang="en-US"/>
              <a:t>PHYSICAL WELLNESS</a:t>
            </a:r>
            <a:br>
              <a:rPr lang="en-US"/>
            </a:br>
            <a:br>
              <a:rPr lang="en-US"/>
            </a:br>
            <a:br>
              <a:rPr lang="en-US"/>
            </a:br>
            <a:endParaRPr lang="en-US" sz="1800" b="0"/>
          </a:p>
        </p:txBody>
      </p:sp>
      <p:sp>
        <p:nvSpPr>
          <p:cNvPr id="3" name="Footer Placeholder 2">
            <a:extLst>
              <a:ext uri="{FF2B5EF4-FFF2-40B4-BE49-F238E27FC236}">
                <a16:creationId xmlns:a16="http://schemas.microsoft.com/office/drawing/2014/main" id="{59358D77-96EC-45EF-B1BD-2F89AC7D5758}"/>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FB48E75C-F69B-4630-8480-2AAE8077F841}"/>
              </a:ext>
            </a:extLst>
          </p:cNvPr>
          <p:cNvSpPr>
            <a:spLocks noGrp="1"/>
          </p:cNvSpPr>
          <p:nvPr>
            <p:ph idx="1"/>
          </p:nvPr>
        </p:nvSpPr>
        <p:spPr>
          <a:xfrm>
            <a:off x="4319752" y="1550276"/>
            <a:ext cx="7508526" cy="4390293"/>
          </a:xfrm>
        </p:spPr>
        <p:txBody>
          <a:bodyPr numCol="1">
            <a:noAutofit/>
          </a:bodyPr>
          <a:lstStyle/>
          <a:p>
            <a:r>
              <a:rPr lang="en-US" sz="1800" b="1"/>
              <a:t>RATE YOURSELF ON A SCALE OF 1 (</a:t>
            </a:r>
            <a:r>
              <a:rPr lang="en-US" sz="1800"/>
              <a:t>not doing at all</a:t>
            </a:r>
            <a:r>
              <a:rPr lang="en-US" sz="1800" b="1"/>
              <a:t>) to 10 (</a:t>
            </a:r>
            <a:r>
              <a:rPr lang="en-US" sz="1800"/>
              <a:t>doing consistently</a:t>
            </a:r>
            <a:r>
              <a:rPr lang="en-US" sz="1800" b="1"/>
              <a:t>) FOR EACH OF THE FOLLOWING:</a:t>
            </a:r>
          </a:p>
          <a:p>
            <a:pPr marL="285750" indent="-285750">
              <a:buClr>
                <a:schemeClr val="accent1"/>
              </a:buClr>
              <a:buFont typeface="Arial" panose="020B0604020202020204" pitchFamily="34" charset="0"/>
              <a:buChar char="•"/>
            </a:pPr>
            <a:r>
              <a:rPr lang="en-US" sz="1800" b="1"/>
              <a:t>SLEEP</a:t>
            </a:r>
          </a:p>
          <a:p>
            <a:pPr marL="742950" lvl="1" indent="-285750">
              <a:buClr>
                <a:schemeClr val="accent1"/>
              </a:buClr>
              <a:buFont typeface="Arial" panose="020B0604020202020204" pitchFamily="34" charset="0"/>
              <a:buChar char="•"/>
            </a:pPr>
            <a:r>
              <a:rPr lang="en-US" sz="1800" b="0">
                <a:solidFill>
                  <a:schemeClr val="tx1"/>
                </a:solidFill>
              </a:rPr>
              <a:t>8-10 hours per night </a:t>
            </a:r>
          </a:p>
          <a:p>
            <a:pPr marL="285750" indent="-285750">
              <a:buClr>
                <a:schemeClr val="accent1"/>
              </a:buClr>
              <a:buFont typeface="Arial" panose="020B0604020202020204" pitchFamily="34" charset="0"/>
              <a:buChar char="•"/>
            </a:pPr>
            <a:r>
              <a:rPr lang="en-US" sz="1800" b="1"/>
              <a:t>NUTRITION</a:t>
            </a:r>
          </a:p>
          <a:p>
            <a:pPr marL="742950" lvl="1" indent="-285750">
              <a:buClr>
                <a:schemeClr val="accent1"/>
              </a:buClr>
              <a:buFont typeface="Arial" panose="020B0604020202020204" pitchFamily="34" charset="0"/>
              <a:buChar char="•"/>
            </a:pPr>
            <a:r>
              <a:rPr lang="en-US" sz="1800" b="0">
                <a:solidFill>
                  <a:schemeClr val="tx1"/>
                </a:solidFill>
              </a:rPr>
              <a:t>Regular meals consisting of fruits and vegetables, lean protein, whole grain, and water</a:t>
            </a:r>
          </a:p>
          <a:p>
            <a:pPr marL="285750" indent="-285750">
              <a:buClr>
                <a:schemeClr val="accent1"/>
              </a:buClr>
              <a:buFont typeface="Arial" panose="020B0604020202020204" pitchFamily="34" charset="0"/>
              <a:buChar char="•"/>
            </a:pPr>
            <a:r>
              <a:rPr lang="en-US" sz="1800" b="1"/>
              <a:t>PHYSICAL ACTIVITY</a:t>
            </a:r>
          </a:p>
          <a:p>
            <a:pPr marL="742950" lvl="1" indent="-285750">
              <a:buClr>
                <a:schemeClr val="accent1"/>
              </a:buClr>
              <a:buFont typeface="Arial" panose="020B0604020202020204" pitchFamily="34" charset="0"/>
              <a:buChar char="•"/>
            </a:pPr>
            <a:r>
              <a:rPr lang="en-US" sz="1800" b="0">
                <a:solidFill>
                  <a:schemeClr val="tx1"/>
                </a:solidFill>
              </a:rPr>
              <a:t>Exercise/Movement that you enjoy for approx. 30 minutes a day</a:t>
            </a:r>
          </a:p>
          <a:p>
            <a:pPr marL="285750" indent="-285750">
              <a:buClr>
                <a:schemeClr val="accent1"/>
              </a:buClr>
              <a:buFont typeface="Arial" panose="020B0604020202020204" pitchFamily="34" charset="0"/>
              <a:buChar char="•"/>
            </a:pPr>
            <a:r>
              <a:rPr lang="en-US" sz="1800" b="1"/>
              <a:t>HYGIENE</a:t>
            </a:r>
          </a:p>
          <a:p>
            <a:pPr marL="742950" lvl="1" indent="-285750">
              <a:buClr>
                <a:schemeClr val="accent1"/>
              </a:buClr>
              <a:buFont typeface="Arial" panose="020B0604020202020204" pitchFamily="34" charset="0"/>
              <a:buChar char="•"/>
            </a:pPr>
            <a:r>
              <a:rPr lang="en-US" sz="1800" b="0">
                <a:solidFill>
                  <a:schemeClr val="tx1"/>
                </a:solidFill>
              </a:rPr>
              <a:t>Showering, washing hands, brushing/flossing teeth, doctor check-ups, disease prevention</a:t>
            </a:r>
          </a:p>
          <a:p>
            <a:pPr marL="285750" indent="-285750">
              <a:buClr>
                <a:schemeClr val="accent1"/>
              </a:buClr>
              <a:buFont typeface="Arial" panose="020B0604020202020204" pitchFamily="34" charset="0"/>
              <a:buChar char="•"/>
            </a:pPr>
            <a:r>
              <a:rPr lang="en-US" sz="1800" b="1"/>
              <a:t>RELAXATION AND SELF-CARE</a:t>
            </a:r>
          </a:p>
          <a:p>
            <a:pPr marL="742950" lvl="1" indent="-285750">
              <a:buClr>
                <a:schemeClr val="accent1"/>
              </a:buClr>
              <a:buFont typeface="Arial" panose="020B0604020202020204" pitchFamily="34" charset="0"/>
              <a:buChar char="•"/>
            </a:pPr>
            <a:r>
              <a:rPr lang="en-US" sz="1800" b="0">
                <a:solidFill>
                  <a:schemeClr val="tx1"/>
                </a:solidFill>
              </a:rPr>
              <a:t>Schedule time for your favorite activities/relaxation time</a:t>
            </a:r>
          </a:p>
        </p:txBody>
      </p:sp>
      <p:pic>
        <p:nvPicPr>
          <p:cNvPr id="7" name="Picture 6">
            <a:extLst>
              <a:ext uri="{FF2B5EF4-FFF2-40B4-BE49-F238E27FC236}">
                <a16:creationId xmlns:a16="http://schemas.microsoft.com/office/drawing/2014/main" id="{3329B925-59B0-44BD-BB0D-F2F210615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05" y="2942895"/>
            <a:ext cx="3569187" cy="3158359"/>
          </a:xfrm>
          <a:prstGeom prst="rect">
            <a:avLst/>
          </a:prstGeom>
        </p:spPr>
      </p:pic>
    </p:spTree>
    <p:extLst>
      <p:ext uri="{BB962C8B-B14F-4D97-AF65-F5344CB8AC3E}">
        <p14:creationId xmlns:p14="http://schemas.microsoft.com/office/powerpoint/2010/main" val="160044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5C76-D486-4245-BFCF-38AFDF4390F1}"/>
              </a:ext>
            </a:extLst>
          </p:cNvPr>
          <p:cNvSpPr>
            <a:spLocks noGrp="1"/>
          </p:cNvSpPr>
          <p:nvPr>
            <p:ph type="title"/>
          </p:nvPr>
        </p:nvSpPr>
        <p:spPr>
          <a:xfrm>
            <a:off x="779299" y="2013657"/>
            <a:ext cx="2615541" cy="3530549"/>
          </a:xfrm>
        </p:spPr>
        <p:txBody>
          <a:bodyPr>
            <a:normAutofit/>
          </a:bodyPr>
          <a:lstStyle/>
          <a:p>
            <a:r>
              <a:rPr lang="en-US"/>
              <a:t>MENTAL EMOTIONAL HEALTH</a:t>
            </a:r>
            <a:br>
              <a:rPr lang="en-US"/>
            </a:br>
            <a:br>
              <a:rPr lang="en-US"/>
            </a:br>
            <a:br>
              <a:rPr lang="en-US"/>
            </a:br>
            <a:endParaRPr lang="en-US" sz="1800" b="0"/>
          </a:p>
        </p:txBody>
      </p:sp>
      <p:sp>
        <p:nvSpPr>
          <p:cNvPr id="3" name="Footer Placeholder 2">
            <a:extLst>
              <a:ext uri="{FF2B5EF4-FFF2-40B4-BE49-F238E27FC236}">
                <a16:creationId xmlns:a16="http://schemas.microsoft.com/office/drawing/2014/main" id="{59358D77-96EC-45EF-B1BD-2F89AC7D5758}"/>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FB48E75C-F69B-4630-8480-2AAE8077F841}"/>
              </a:ext>
            </a:extLst>
          </p:cNvPr>
          <p:cNvSpPr>
            <a:spLocks noGrp="1"/>
          </p:cNvSpPr>
          <p:nvPr>
            <p:ph idx="1"/>
          </p:nvPr>
        </p:nvSpPr>
        <p:spPr>
          <a:xfrm>
            <a:off x="4898571" y="1937657"/>
            <a:ext cx="6429463" cy="4495321"/>
          </a:xfrm>
        </p:spPr>
        <p:txBody>
          <a:bodyPr vert="horz" lIns="91440" tIns="45720" rIns="91440" bIns="45720" numCol="1" rtlCol="0" anchor="t">
            <a:noAutofit/>
          </a:bodyPr>
          <a:lstStyle/>
          <a:p>
            <a:r>
              <a:rPr lang="en-US" sz="1800" b="1"/>
              <a:t>WHAT IS MENTAL HEALTH?</a:t>
            </a:r>
          </a:p>
          <a:p>
            <a:r>
              <a:rPr lang="en-US" sz="1800">
                <a:latin typeface="Arial"/>
                <a:cs typeface="Arial"/>
              </a:rPr>
              <a:t>“</a:t>
            </a:r>
            <a:r>
              <a:rPr lang="en-US" sz="1800" b="1">
                <a:latin typeface="Arial"/>
                <a:cs typeface="Arial"/>
              </a:rPr>
              <a:t>Mental Health </a:t>
            </a:r>
            <a:r>
              <a:rPr lang="en-US" sz="1800" b="0">
                <a:latin typeface="Arial"/>
                <a:cs typeface="Arial"/>
              </a:rPr>
              <a:t>is a state of well-being in which</a:t>
            </a:r>
            <a:r>
              <a:rPr lang="en-US" sz="1800">
                <a:latin typeface="Arial"/>
                <a:cs typeface="Arial"/>
              </a:rPr>
              <a:t> an individual</a:t>
            </a:r>
            <a:r>
              <a:rPr lang="en-US" sz="1800" b="0">
                <a:latin typeface="Arial"/>
                <a:cs typeface="Arial"/>
              </a:rPr>
              <a:t>:</a:t>
            </a:r>
          </a:p>
          <a:p>
            <a:pPr marL="285750" indent="-285750">
              <a:buClr>
                <a:schemeClr val="accent1"/>
              </a:buClr>
              <a:buFont typeface="Arial" panose="020B0604020202020204" pitchFamily="34" charset="0"/>
              <a:buChar char="•"/>
            </a:pPr>
            <a:r>
              <a:rPr lang="en-US" sz="1800">
                <a:latin typeface="Arial"/>
                <a:cs typeface="Arial"/>
              </a:rPr>
              <a:t>Realizes his or her own abilities</a:t>
            </a:r>
          </a:p>
          <a:p>
            <a:pPr marL="285750" indent="-285750">
              <a:buClr>
                <a:schemeClr val="accent1"/>
              </a:buClr>
              <a:buFont typeface="Arial" panose="020B0604020202020204" pitchFamily="34" charset="0"/>
              <a:buChar char="•"/>
            </a:pPr>
            <a:r>
              <a:rPr lang="en-US" sz="1800" b="0"/>
              <a:t>Can cope with the </a:t>
            </a:r>
            <a:r>
              <a:rPr lang="en-US" sz="1800"/>
              <a:t>normal stresses of life</a:t>
            </a:r>
          </a:p>
          <a:p>
            <a:pPr marL="285750" indent="-285750">
              <a:buClr>
                <a:schemeClr val="accent1"/>
              </a:buClr>
              <a:buFont typeface="Arial" panose="020B0604020202020204" pitchFamily="34" charset="0"/>
              <a:buChar char="•"/>
            </a:pPr>
            <a:r>
              <a:rPr lang="en-US" sz="1800" b="0"/>
              <a:t>Can work productively</a:t>
            </a:r>
          </a:p>
          <a:p>
            <a:pPr marL="285750" indent="-285750">
              <a:buClr>
                <a:schemeClr val="accent1"/>
              </a:buClr>
              <a:buFont typeface="Arial" panose="020B0604020202020204" pitchFamily="34" charset="0"/>
              <a:buChar char="•"/>
            </a:pPr>
            <a:r>
              <a:rPr lang="en-US" sz="1800">
                <a:latin typeface="Arial"/>
                <a:cs typeface="Arial"/>
              </a:rPr>
              <a:t>Is able to make a contribution to his or her community” (World Health Organization)</a:t>
            </a:r>
            <a:endParaRPr lang="en-US" sz="1800" b="0">
              <a:latin typeface="Arial"/>
              <a:cs typeface="Arial"/>
            </a:endParaRPr>
          </a:p>
        </p:txBody>
      </p:sp>
    </p:spTree>
    <p:extLst>
      <p:ext uri="{BB962C8B-B14F-4D97-AF65-F5344CB8AC3E}">
        <p14:creationId xmlns:p14="http://schemas.microsoft.com/office/powerpoint/2010/main" val="368578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5C76-D486-4245-BFCF-38AFDF4390F1}"/>
              </a:ext>
            </a:extLst>
          </p:cNvPr>
          <p:cNvSpPr>
            <a:spLocks noGrp="1"/>
          </p:cNvSpPr>
          <p:nvPr>
            <p:ph type="title"/>
          </p:nvPr>
        </p:nvSpPr>
        <p:spPr>
          <a:xfrm>
            <a:off x="779299" y="2013657"/>
            <a:ext cx="2615541" cy="3530549"/>
          </a:xfrm>
        </p:spPr>
        <p:txBody>
          <a:bodyPr>
            <a:normAutofit/>
          </a:bodyPr>
          <a:lstStyle/>
          <a:p>
            <a:r>
              <a:rPr lang="en-US"/>
              <a:t>MENTAL WELLNESS:</a:t>
            </a:r>
            <a:br>
              <a:rPr lang="en-US"/>
            </a:br>
            <a:r>
              <a:rPr lang="en-US"/>
              <a:t>POSITIVE MINDSET</a:t>
            </a:r>
            <a:br>
              <a:rPr lang="en-US"/>
            </a:br>
            <a:br>
              <a:rPr lang="en-US"/>
            </a:br>
            <a:br>
              <a:rPr lang="en-US"/>
            </a:br>
            <a:endParaRPr lang="en-US" sz="1800" b="0"/>
          </a:p>
        </p:txBody>
      </p:sp>
      <p:sp>
        <p:nvSpPr>
          <p:cNvPr id="3" name="Footer Placeholder 2">
            <a:extLst>
              <a:ext uri="{FF2B5EF4-FFF2-40B4-BE49-F238E27FC236}">
                <a16:creationId xmlns:a16="http://schemas.microsoft.com/office/drawing/2014/main" id="{59358D77-96EC-45EF-B1BD-2F89AC7D5758}"/>
              </a:ext>
            </a:extLst>
          </p:cNvPr>
          <p:cNvSpPr>
            <a:spLocks noGrp="1"/>
          </p:cNvSpPr>
          <p:nvPr>
            <p:ph type="ftr" sz="quarter" idx="3"/>
          </p:nvPr>
        </p:nvSpPr>
        <p:spPr/>
        <p:txBody>
          <a:bodyPr/>
          <a:lstStyle/>
          <a:p>
            <a:r>
              <a:rPr lang="en-US"/>
              <a:t>What Really Matters to Me</a:t>
            </a:r>
          </a:p>
        </p:txBody>
      </p:sp>
      <p:sp>
        <p:nvSpPr>
          <p:cNvPr id="4" name="Content Placeholder 3">
            <a:extLst>
              <a:ext uri="{FF2B5EF4-FFF2-40B4-BE49-F238E27FC236}">
                <a16:creationId xmlns:a16="http://schemas.microsoft.com/office/drawing/2014/main" id="{FB48E75C-F69B-4630-8480-2AAE8077F841}"/>
              </a:ext>
            </a:extLst>
          </p:cNvPr>
          <p:cNvSpPr>
            <a:spLocks noGrp="1"/>
          </p:cNvSpPr>
          <p:nvPr>
            <p:ph idx="1"/>
          </p:nvPr>
        </p:nvSpPr>
        <p:spPr>
          <a:xfrm>
            <a:off x="3800605" y="1414567"/>
            <a:ext cx="7981491" cy="4860109"/>
          </a:xfrm>
        </p:spPr>
        <p:txBody>
          <a:bodyPr numCol="1">
            <a:noAutofit/>
          </a:bodyPr>
          <a:lstStyle/>
          <a:p>
            <a:r>
              <a:rPr lang="en-US" sz="1800" b="1"/>
              <a:t>HAVING A POSITIVE MINDSET</a:t>
            </a:r>
          </a:p>
          <a:p>
            <a:r>
              <a:rPr lang="en-US" sz="1800">
                <a:solidFill>
                  <a:srgbClr val="002060"/>
                </a:solidFill>
              </a:rPr>
              <a:t>A positive mindset can have a big impact on how we handle life’s ups and downs.</a:t>
            </a:r>
          </a:p>
          <a:p>
            <a:r>
              <a:rPr lang="en-US" sz="1800" b="1"/>
              <a:t>POSITIVE THOUGHTS</a:t>
            </a:r>
            <a:r>
              <a:rPr lang="en-US" sz="1800" b="1">
                <a:sym typeface="Wingdings" panose="05000000000000000000" pitchFamily="2" charset="2"/>
              </a:rPr>
              <a:t> POSITIVE FEELINGS POSITIVE BEHAVIOR</a:t>
            </a:r>
          </a:p>
          <a:p>
            <a:endParaRPr lang="en-US" sz="1800">
              <a:sym typeface="Wingdings" panose="05000000000000000000" pitchFamily="2" charset="2"/>
            </a:endParaRPr>
          </a:p>
          <a:p>
            <a:pPr>
              <a:buClr>
                <a:schemeClr val="accent1"/>
              </a:buClr>
            </a:pPr>
            <a:r>
              <a:rPr lang="en-US" sz="1800" b="1"/>
              <a:t>RATE YOURSELF ON A SCALE OF 1 (</a:t>
            </a:r>
            <a:r>
              <a:rPr lang="en-US" sz="1800"/>
              <a:t>not doing at all</a:t>
            </a:r>
            <a:r>
              <a:rPr lang="en-US" sz="1800" b="1"/>
              <a:t>) to 10 (</a:t>
            </a:r>
            <a:r>
              <a:rPr lang="en-US" sz="1800"/>
              <a:t>doing consistently</a:t>
            </a:r>
            <a:r>
              <a:rPr lang="en-US" sz="1800" b="1"/>
              <a:t>) FOR EACH OF THE FOLLOWING:</a:t>
            </a:r>
          </a:p>
          <a:p>
            <a:pPr marL="285750" indent="-285750">
              <a:buClr>
                <a:schemeClr val="accent1"/>
              </a:buClr>
              <a:buFont typeface="Arial" panose="020B0604020202020204" pitchFamily="34" charset="0"/>
              <a:buChar char="•"/>
            </a:pPr>
            <a:r>
              <a:rPr lang="en-US" sz="1800"/>
              <a:t>Focus on the positive instead of negative</a:t>
            </a:r>
          </a:p>
          <a:p>
            <a:pPr marL="285750" indent="-285750">
              <a:buClr>
                <a:schemeClr val="accent1"/>
              </a:buClr>
              <a:buFont typeface="Arial" panose="020B0604020202020204" pitchFamily="34" charset="0"/>
              <a:buChar char="•"/>
            </a:pPr>
            <a:r>
              <a:rPr lang="en-US" sz="1800"/>
              <a:t>Turn negative self-talk into positive self-talk</a:t>
            </a:r>
          </a:p>
          <a:p>
            <a:pPr marL="285750" indent="-285750">
              <a:buClr>
                <a:schemeClr val="accent1"/>
              </a:buClr>
              <a:buFont typeface="Arial" panose="020B0604020202020204" pitchFamily="34" charset="0"/>
              <a:buChar char="•"/>
            </a:pPr>
            <a:r>
              <a:rPr lang="en-US" sz="1800"/>
              <a:t>Acknowledge good things you have done</a:t>
            </a:r>
          </a:p>
          <a:p>
            <a:pPr marL="285750" indent="-285750">
              <a:buClr>
                <a:schemeClr val="accent1"/>
              </a:buClr>
              <a:buFont typeface="Arial" panose="020B0604020202020204" pitchFamily="34" charset="0"/>
              <a:buChar char="•"/>
            </a:pPr>
            <a:r>
              <a:rPr lang="en-US" sz="1800"/>
              <a:t>Forgive yourself</a:t>
            </a:r>
          </a:p>
          <a:p>
            <a:pPr marL="285750" indent="-285750">
              <a:buClr>
                <a:schemeClr val="accent1"/>
              </a:buClr>
              <a:buFont typeface="Arial" panose="020B0604020202020204" pitchFamily="34" charset="0"/>
              <a:buChar char="•"/>
            </a:pPr>
            <a:r>
              <a:rPr lang="en-US" sz="1800"/>
              <a:t>Practice gratitude everyday</a:t>
            </a:r>
          </a:p>
          <a:p>
            <a:pPr marL="285750" indent="-285750">
              <a:buClr>
                <a:schemeClr val="accent1"/>
              </a:buClr>
              <a:buFont typeface="Arial" panose="020B0604020202020204" pitchFamily="34" charset="0"/>
              <a:buChar char="•"/>
            </a:pPr>
            <a:r>
              <a:rPr lang="en-US" sz="1800"/>
              <a:t>Spend time with positive friends and family</a:t>
            </a:r>
          </a:p>
          <a:p>
            <a:pPr marL="285750" indent="-285750">
              <a:buClr>
                <a:schemeClr val="accent5">
                  <a:lumMod val="75000"/>
                </a:schemeClr>
              </a:buClr>
              <a:buFont typeface="Arial" panose="020B0604020202020204" pitchFamily="34" charset="0"/>
              <a:buChar char="•"/>
            </a:pPr>
            <a:endParaRPr lang="en-US" sz="1800">
              <a:solidFill>
                <a:srgbClr val="002060"/>
              </a:solidFill>
            </a:endParaRPr>
          </a:p>
        </p:txBody>
      </p:sp>
    </p:spTree>
    <p:extLst>
      <p:ext uri="{BB962C8B-B14F-4D97-AF65-F5344CB8AC3E}">
        <p14:creationId xmlns:p14="http://schemas.microsoft.com/office/powerpoint/2010/main" val="2312455324"/>
      </p:ext>
    </p:extLst>
  </p:cSld>
  <p:clrMapOvr>
    <a:masterClrMapping/>
  </p:clrMapOvr>
</p:sld>
</file>

<file path=ppt/theme/theme1.xml><?xml version="1.0" encoding="utf-8"?>
<a:theme xmlns:a="http://schemas.openxmlformats.org/drawingml/2006/main" name="FStNS TEMPLAT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31b28de-6f87-4eab-8d2f-5c442a493674">
      <UserInfo>
        <DisplayName>Jenni Bradford</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388125-8356-4183-A039-2AECE3CC4132}">
  <ds:schemaRefs>
    <ds:schemaRef ds:uri="http://schemas.microsoft.com/sharepoint/v3/contenttype/forms"/>
  </ds:schemaRefs>
</ds:datastoreItem>
</file>

<file path=customXml/itemProps2.xml><?xml version="1.0" encoding="utf-8"?>
<ds:datastoreItem xmlns:ds="http://schemas.openxmlformats.org/officeDocument/2006/customXml" ds:itemID="{C4567E6B-29C9-45BD-B381-128A44B5934A}">
  <ds:schemaRefs>
    <ds:schemaRef ds:uri="http://www.w3.org/XML/1998/namespace"/>
    <ds:schemaRef ds:uri="http://schemas.microsoft.com/office/2006/metadata/properties"/>
    <ds:schemaRef ds:uri="031b28de-6f87-4eab-8d2f-5c442a493674"/>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79566cd-f847-4411-bfa4-89aa038057a8"/>
    <ds:schemaRef ds:uri="http://purl.org/dc/terms/"/>
  </ds:schemaRefs>
</ds:datastoreItem>
</file>

<file path=customXml/itemProps3.xml><?xml version="1.0" encoding="utf-8"?>
<ds:datastoreItem xmlns:ds="http://schemas.openxmlformats.org/officeDocument/2006/customXml" ds:itemID="{6EB62592-9DA7-4D47-B596-15B4CD0E32EF}">
  <ds:schemaRefs>
    <ds:schemaRef ds:uri="031b28de-6f87-4eab-8d2f-5c442a493674"/>
    <ds:schemaRef ds:uri="e79566cd-f847-4411-bfa4-89aa038057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FStNS TEMPLATE</Template>
  <TotalTime>0</TotalTime>
  <Words>1561</Words>
  <Application>Microsoft Office PowerPoint</Application>
  <PresentationFormat>Widescreen</PresentationFormat>
  <Paragraphs>158</Paragraphs>
  <Slides>15</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Wingdings</vt:lpstr>
      <vt:lpstr>FStNS TEMPLATE</vt:lpstr>
      <vt:lpstr>HOW DOES HEALTH IMPACT MY WORK?</vt:lpstr>
      <vt:lpstr>LEARNING OUTCOMES</vt:lpstr>
      <vt:lpstr>WHAT ARE HEALTH AND WELLNESS?</vt:lpstr>
      <vt:lpstr>PowerPoint Presentation</vt:lpstr>
      <vt:lpstr>HOW DO HEALTH AND WELLNESS AFFECT SCHOOL AND WORK? </vt:lpstr>
      <vt:lpstr>TWO DIMENSIONS OF WELLNESS</vt:lpstr>
      <vt:lpstr>PHYSICAL WELLNESS   </vt:lpstr>
      <vt:lpstr>MENTAL EMOTIONAL HEALTH   </vt:lpstr>
      <vt:lpstr>MENTAL WELLNESS: POSITIVE MINDSET   </vt:lpstr>
      <vt:lpstr>MENTAL WELLNESS: MANAGE STRESS   </vt:lpstr>
      <vt:lpstr>MINDFULNESS ACTIVITY</vt:lpstr>
      <vt:lpstr>MINDFULNESS AND COPING SKILLS </vt:lpstr>
      <vt:lpstr>MENTAL WELLNESS: COPING SKILLS</vt:lpstr>
      <vt:lpstr>COPING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IN SCHOOL AND THE WORKPLACE</dc:title>
  <dc:creator>Kelsey Laven</dc:creator>
  <cp:lastModifiedBy>Joan Cleary</cp:lastModifiedBy>
  <cp:revision>2</cp:revision>
  <dcterms:created xsi:type="dcterms:W3CDTF">2022-06-16T17:28:12Z</dcterms:created>
  <dcterms:modified xsi:type="dcterms:W3CDTF">2023-07-07T15:09:45Z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