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4"/>
  </p:sldMasterIdLst>
  <p:notesMasterIdLst>
    <p:notesMasterId r:id="rId23"/>
  </p:notesMasterIdLst>
  <p:sldIdLst>
    <p:sldId id="256" r:id="rId5"/>
    <p:sldId id="274" r:id="rId6"/>
    <p:sldId id="257" r:id="rId7"/>
    <p:sldId id="258" r:id="rId8"/>
    <p:sldId id="259" r:id="rId9"/>
    <p:sldId id="260" r:id="rId10"/>
    <p:sldId id="261" r:id="rId11"/>
    <p:sldId id="262" r:id="rId12"/>
    <p:sldId id="263" r:id="rId13"/>
    <p:sldId id="264" r:id="rId14"/>
    <p:sldId id="265" r:id="rId15"/>
    <p:sldId id="266" r:id="rId16"/>
    <p:sldId id="268" r:id="rId17"/>
    <p:sldId id="269" r:id="rId18"/>
    <p:sldId id="272" r:id="rId19"/>
    <p:sldId id="273" r:id="rId20"/>
    <p:sldId id="270" r:id="rId21"/>
    <p:sldId id="271"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068EB9-3EFC-4D01-BEA0-2509A3E8F4E4}" v="3" dt="2022-07-19T17:12:55.8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2" d="100"/>
          <a:sy n="122" d="100"/>
        </p:scale>
        <p:origin x="114" y="29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sey Laven" userId="594c705a-352e-4ea3-bf3f-ebe59960e6da" providerId="ADAL" clId="{2634D611-361C-4B19-9048-CE1549AF4DE3}"/>
    <pc:docChg chg="undo custSel addSld delSld modSld">
      <pc:chgData name="Kelsey Laven" userId="594c705a-352e-4ea3-bf3f-ebe59960e6da" providerId="ADAL" clId="{2634D611-361C-4B19-9048-CE1549AF4DE3}" dt="2022-07-20T15:57:37.235" v="2454" actId="255"/>
      <pc:docMkLst>
        <pc:docMk/>
      </pc:docMkLst>
      <pc:sldChg chg="addSp delSp modSp">
        <pc:chgData name="Kelsey Laven" userId="594c705a-352e-4ea3-bf3f-ebe59960e6da" providerId="ADAL" clId="{2634D611-361C-4B19-9048-CE1549AF4DE3}" dt="2022-07-18T21:17:07.870" v="312" actId="20577"/>
        <pc:sldMkLst>
          <pc:docMk/>
          <pc:sldMk cId="0" sldId="256"/>
        </pc:sldMkLst>
        <pc:spChg chg="add del mod">
          <ac:chgData name="Kelsey Laven" userId="594c705a-352e-4ea3-bf3f-ebe59960e6da" providerId="ADAL" clId="{2634D611-361C-4B19-9048-CE1549AF4DE3}" dt="2022-07-18T21:03:56.619" v="4" actId="478"/>
          <ac:spMkLst>
            <pc:docMk/>
            <pc:sldMk cId="0" sldId="256"/>
            <ac:spMk id="2" creationId="{2DB4D49B-3DB6-492A-8C01-345E4A052A03}"/>
          </ac:spMkLst>
        </pc:spChg>
        <pc:spChg chg="add del mod">
          <ac:chgData name="Kelsey Laven" userId="594c705a-352e-4ea3-bf3f-ebe59960e6da" providerId="ADAL" clId="{2634D611-361C-4B19-9048-CE1549AF4DE3}" dt="2022-07-18T21:08:32.900" v="41" actId="931"/>
          <ac:spMkLst>
            <pc:docMk/>
            <pc:sldMk cId="0" sldId="256"/>
            <ac:spMk id="3" creationId="{F321CC0D-B6AA-4EC8-9F55-9542E5C7747E}"/>
          </ac:spMkLst>
        </pc:spChg>
        <pc:spChg chg="add mod">
          <ac:chgData name="Kelsey Laven" userId="594c705a-352e-4ea3-bf3f-ebe59960e6da" providerId="ADAL" clId="{2634D611-361C-4B19-9048-CE1549AF4DE3}" dt="2022-07-18T21:08:49" v="44" actId="1076"/>
          <ac:spMkLst>
            <pc:docMk/>
            <pc:sldMk cId="0" sldId="256"/>
            <ac:spMk id="6" creationId="{F9244D34-C3E1-4D44-89A5-CEC7EE7B71C8}"/>
          </ac:spMkLst>
        </pc:spChg>
        <pc:spChg chg="add mod">
          <ac:chgData name="Kelsey Laven" userId="594c705a-352e-4ea3-bf3f-ebe59960e6da" providerId="ADAL" clId="{2634D611-361C-4B19-9048-CE1549AF4DE3}" dt="2022-07-18T21:17:07.870" v="312" actId="20577"/>
          <ac:spMkLst>
            <pc:docMk/>
            <pc:sldMk cId="0" sldId="256"/>
            <ac:spMk id="7" creationId="{80905CA9-EBAB-43E8-BFBD-0C5ADC7DD872}"/>
          </ac:spMkLst>
        </pc:spChg>
        <pc:spChg chg="add mod">
          <ac:chgData name="Kelsey Laven" userId="594c705a-352e-4ea3-bf3f-ebe59960e6da" providerId="ADAL" clId="{2634D611-361C-4B19-9048-CE1549AF4DE3}" dt="2022-07-18T21:08:55.488" v="45" actId="1076"/>
          <ac:spMkLst>
            <pc:docMk/>
            <pc:sldMk cId="0" sldId="256"/>
            <ac:spMk id="8" creationId="{892FED21-D9B1-4B67-A066-2B2A59E188A5}"/>
          </ac:spMkLst>
        </pc:spChg>
        <pc:spChg chg="mod">
          <ac:chgData name="Kelsey Laven" userId="594c705a-352e-4ea3-bf3f-ebe59960e6da" providerId="ADAL" clId="{2634D611-361C-4B19-9048-CE1549AF4DE3}" dt="2022-07-18T21:05:30.473" v="40" actId="1076"/>
          <ac:spMkLst>
            <pc:docMk/>
            <pc:sldMk cId="0" sldId="256"/>
            <ac:spMk id="54" creationId="{00000000-0000-0000-0000-000000000000}"/>
          </ac:spMkLst>
        </pc:spChg>
        <pc:spChg chg="del">
          <ac:chgData name="Kelsey Laven" userId="594c705a-352e-4ea3-bf3f-ebe59960e6da" providerId="ADAL" clId="{2634D611-361C-4B19-9048-CE1549AF4DE3}" dt="2022-07-18T21:02:32.453" v="3"/>
          <ac:spMkLst>
            <pc:docMk/>
            <pc:sldMk cId="0" sldId="256"/>
            <ac:spMk id="55" creationId="{00000000-0000-0000-0000-000000000000}"/>
          </ac:spMkLst>
        </pc:spChg>
        <pc:picChg chg="add mod">
          <ac:chgData name="Kelsey Laven" userId="594c705a-352e-4ea3-bf3f-ebe59960e6da" providerId="ADAL" clId="{2634D611-361C-4B19-9048-CE1549AF4DE3}" dt="2022-07-18T21:08:32.900" v="41" actId="931"/>
          <ac:picMkLst>
            <pc:docMk/>
            <pc:sldMk cId="0" sldId="256"/>
            <ac:picMk id="10" creationId="{EC45CCBC-AF69-45ED-B8E5-4112D5195C22}"/>
          </ac:picMkLst>
        </pc:picChg>
        <pc:cxnChg chg="add mod">
          <ac:chgData name="Kelsey Laven" userId="594c705a-352e-4ea3-bf3f-ebe59960e6da" providerId="ADAL" clId="{2634D611-361C-4B19-9048-CE1549AF4DE3}" dt="2022-07-18T21:08:49" v="44" actId="1076"/>
          <ac:cxnSpMkLst>
            <pc:docMk/>
            <pc:sldMk cId="0" sldId="256"/>
            <ac:cxnSpMk id="9" creationId="{5CA1811F-17BD-4511-BCC8-9BF15CCE52C2}"/>
          </ac:cxnSpMkLst>
        </pc:cxnChg>
      </pc:sldChg>
      <pc:sldChg chg="addSp delSp modSp">
        <pc:chgData name="Kelsey Laven" userId="594c705a-352e-4ea3-bf3f-ebe59960e6da" providerId="ADAL" clId="{2634D611-361C-4B19-9048-CE1549AF4DE3}" dt="2022-07-18T21:13:41.591" v="151" actId="255"/>
        <pc:sldMkLst>
          <pc:docMk/>
          <pc:sldMk cId="0" sldId="257"/>
        </pc:sldMkLst>
        <pc:spChg chg="add mod">
          <ac:chgData name="Kelsey Laven" userId="594c705a-352e-4ea3-bf3f-ebe59960e6da" providerId="ADAL" clId="{2634D611-361C-4B19-9048-CE1549AF4DE3}" dt="2022-07-18T21:13:41.591" v="151" actId="255"/>
          <ac:spMkLst>
            <pc:docMk/>
            <pc:sldMk cId="0" sldId="257"/>
            <ac:spMk id="3" creationId="{BD7C8B98-06EE-4DDF-9D1F-D13CD07687B5}"/>
          </ac:spMkLst>
        </pc:spChg>
        <pc:spChg chg="mod">
          <ac:chgData name="Kelsey Laven" userId="594c705a-352e-4ea3-bf3f-ebe59960e6da" providerId="ADAL" clId="{2634D611-361C-4B19-9048-CE1549AF4DE3}" dt="2022-07-18T21:09:59.845" v="69" actId="255"/>
          <ac:spMkLst>
            <pc:docMk/>
            <pc:sldMk cId="0" sldId="257"/>
            <ac:spMk id="60" creationId="{00000000-0000-0000-0000-000000000000}"/>
          </ac:spMkLst>
        </pc:spChg>
        <pc:spChg chg="del mod">
          <ac:chgData name="Kelsey Laven" userId="594c705a-352e-4ea3-bf3f-ebe59960e6da" providerId="ADAL" clId="{2634D611-361C-4B19-9048-CE1549AF4DE3}" dt="2022-07-18T21:13:04.704" v="144" actId="478"/>
          <ac:spMkLst>
            <pc:docMk/>
            <pc:sldMk cId="0" sldId="257"/>
            <ac:spMk id="61" creationId="{00000000-0000-0000-0000-000000000000}"/>
          </ac:spMkLst>
        </pc:spChg>
      </pc:sldChg>
      <pc:sldChg chg="delSp modSp">
        <pc:chgData name="Kelsey Laven" userId="594c705a-352e-4ea3-bf3f-ebe59960e6da" providerId="ADAL" clId="{2634D611-361C-4B19-9048-CE1549AF4DE3}" dt="2022-07-19T13:51:01.402" v="1825" actId="1076"/>
        <pc:sldMkLst>
          <pc:docMk/>
          <pc:sldMk cId="0" sldId="258"/>
        </pc:sldMkLst>
        <pc:spChg chg="mod">
          <ac:chgData name="Kelsey Laven" userId="594c705a-352e-4ea3-bf3f-ebe59960e6da" providerId="ADAL" clId="{2634D611-361C-4B19-9048-CE1549AF4DE3}" dt="2022-07-18T21:16:09.193" v="273" actId="255"/>
          <ac:spMkLst>
            <pc:docMk/>
            <pc:sldMk cId="0" sldId="258"/>
            <ac:spMk id="66" creationId="{00000000-0000-0000-0000-000000000000}"/>
          </ac:spMkLst>
        </pc:spChg>
        <pc:spChg chg="mod">
          <ac:chgData name="Kelsey Laven" userId="594c705a-352e-4ea3-bf3f-ebe59960e6da" providerId="ADAL" clId="{2634D611-361C-4B19-9048-CE1549AF4DE3}" dt="2022-07-19T13:51:01.402" v="1825" actId="1076"/>
          <ac:spMkLst>
            <pc:docMk/>
            <pc:sldMk cId="0" sldId="258"/>
            <ac:spMk id="67" creationId="{00000000-0000-0000-0000-000000000000}"/>
          </ac:spMkLst>
        </pc:spChg>
        <pc:spChg chg="del mod">
          <ac:chgData name="Kelsey Laven" userId="594c705a-352e-4ea3-bf3f-ebe59960e6da" providerId="ADAL" clId="{2634D611-361C-4B19-9048-CE1549AF4DE3}" dt="2022-07-18T21:14:54.956" v="153" actId="478"/>
          <ac:spMkLst>
            <pc:docMk/>
            <pc:sldMk cId="0" sldId="258"/>
            <ac:spMk id="68" creationId="{00000000-0000-0000-0000-000000000000}"/>
          </ac:spMkLst>
        </pc:spChg>
      </pc:sldChg>
      <pc:sldChg chg="modSp">
        <pc:chgData name="Kelsey Laven" userId="594c705a-352e-4ea3-bf3f-ebe59960e6da" providerId="ADAL" clId="{2634D611-361C-4B19-9048-CE1549AF4DE3}" dt="2022-07-18T21:29:40.378" v="589" actId="255"/>
        <pc:sldMkLst>
          <pc:docMk/>
          <pc:sldMk cId="0" sldId="259"/>
        </pc:sldMkLst>
        <pc:spChg chg="mod">
          <ac:chgData name="Kelsey Laven" userId="594c705a-352e-4ea3-bf3f-ebe59960e6da" providerId="ADAL" clId="{2634D611-361C-4B19-9048-CE1549AF4DE3}" dt="2022-07-18T21:29:40.378" v="589" actId="255"/>
          <ac:spMkLst>
            <pc:docMk/>
            <pc:sldMk cId="0" sldId="259"/>
            <ac:spMk id="73" creationId="{00000000-0000-0000-0000-000000000000}"/>
          </ac:spMkLst>
        </pc:spChg>
        <pc:spChg chg="mod">
          <ac:chgData name="Kelsey Laven" userId="594c705a-352e-4ea3-bf3f-ebe59960e6da" providerId="ADAL" clId="{2634D611-361C-4B19-9048-CE1549AF4DE3}" dt="2022-07-18T21:20:43.673" v="435" actId="1076"/>
          <ac:spMkLst>
            <pc:docMk/>
            <pc:sldMk cId="0" sldId="259"/>
            <ac:spMk id="74" creationId="{00000000-0000-0000-0000-000000000000}"/>
          </ac:spMkLst>
        </pc:spChg>
      </pc:sldChg>
      <pc:sldChg chg="addSp delSp modSp">
        <pc:chgData name="Kelsey Laven" userId="594c705a-352e-4ea3-bf3f-ebe59960e6da" providerId="ADAL" clId="{2634D611-361C-4B19-9048-CE1549AF4DE3}" dt="2022-07-18T21:28:41.691" v="562" actId="14100"/>
        <pc:sldMkLst>
          <pc:docMk/>
          <pc:sldMk cId="0" sldId="260"/>
        </pc:sldMkLst>
        <pc:spChg chg="add mod">
          <ac:chgData name="Kelsey Laven" userId="594c705a-352e-4ea3-bf3f-ebe59960e6da" providerId="ADAL" clId="{2634D611-361C-4B19-9048-CE1549AF4DE3}" dt="2022-07-18T21:25:25.556" v="547" actId="1076"/>
          <ac:spMkLst>
            <pc:docMk/>
            <pc:sldMk cId="0" sldId="260"/>
            <ac:spMk id="2" creationId="{14313FD4-6C8E-41F6-AC78-E0C1BCEBC2C7}"/>
          </ac:spMkLst>
        </pc:spChg>
        <pc:spChg chg="add mod ord">
          <ac:chgData name="Kelsey Laven" userId="594c705a-352e-4ea3-bf3f-ebe59960e6da" providerId="ADAL" clId="{2634D611-361C-4B19-9048-CE1549AF4DE3}" dt="2022-07-18T21:28:41.691" v="562" actId="14100"/>
          <ac:spMkLst>
            <pc:docMk/>
            <pc:sldMk cId="0" sldId="260"/>
            <ac:spMk id="7" creationId="{066D3984-7D9B-4169-83A9-68BF6F37540D}"/>
          </ac:spMkLst>
        </pc:spChg>
        <pc:spChg chg="mod">
          <ac:chgData name="Kelsey Laven" userId="594c705a-352e-4ea3-bf3f-ebe59960e6da" providerId="ADAL" clId="{2634D611-361C-4B19-9048-CE1549AF4DE3}" dt="2022-07-18T21:25:20.640" v="546" actId="1076"/>
          <ac:spMkLst>
            <pc:docMk/>
            <pc:sldMk cId="0" sldId="260"/>
            <ac:spMk id="79" creationId="{00000000-0000-0000-0000-000000000000}"/>
          </ac:spMkLst>
        </pc:spChg>
        <pc:picChg chg="add mod ord">
          <ac:chgData name="Kelsey Laven" userId="594c705a-352e-4ea3-bf3f-ebe59960e6da" providerId="ADAL" clId="{2634D611-361C-4B19-9048-CE1549AF4DE3}" dt="2022-07-18T21:28:21.901" v="558" actId="167"/>
          <ac:picMkLst>
            <pc:docMk/>
            <pc:sldMk cId="0" sldId="260"/>
            <ac:picMk id="4" creationId="{7F21EE0F-9410-4FA1-9E8A-A6BBB34C568D}"/>
          </ac:picMkLst>
        </pc:picChg>
        <pc:picChg chg="add del">
          <ac:chgData name="Kelsey Laven" userId="594c705a-352e-4ea3-bf3f-ebe59960e6da" providerId="ADAL" clId="{2634D611-361C-4B19-9048-CE1549AF4DE3}" dt="2022-07-18T21:28:00.359" v="554"/>
          <ac:picMkLst>
            <pc:docMk/>
            <pc:sldMk cId="0" sldId="260"/>
            <ac:picMk id="6" creationId="{484F9AF6-33C7-4E39-8E2E-A6C0EBA6F52B}"/>
          </ac:picMkLst>
        </pc:picChg>
      </pc:sldChg>
      <pc:sldChg chg="modSp">
        <pc:chgData name="Kelsey Laven" userId="594c705a-352e-4ea3-bf3f-ebe59960e6da" providerId="ADAL" clId="{2634D611-361C-4B19-9048-CE1549AF4DE3}" dt="2022-07-18T21:38:18.679" v="611" actId="20577"/>
        <pc:sldMkLst>
          <pc:docMk/>
          <pc:sldMk cId="0" sldId="261"/>
        </pc:sldMkLst>
        <pc:spChg chg="mod">
          <ac:chgData name="Kelsey Laven" userId="594c705a-352e-4ea3-bf3f-ebe59960e6da" providerId="ADAL" clId="{2634D611-361C-4B19-9048-CE1549AF4DE3}" dt="2022-07-18T21:38:13.840" v="609" actId="255"/>
          <ac:spMkLst>
            <pc:docMk/>
            <pc:sldMk cId="0" sldId="261"/>
            <ac:spMk id="84" creationId="{00000000-0000-0000-0000-000000000000}"/>
          </ac:spMkLst>
        </pc:spChg>
        <pc:spChg chg="mod">
          <ac:chgData name="Kelsey Laven" userId="594c705a-352e-4ea3-bf3f-ebe59960e6da" providerId="ADAL" clId="{2634D611-361C-4B19-9048-CE1549AF4DE3}" dt="2022-07-18T21:38:18.679" v="611" actId="20577"/>
          <ac:spMkLst>
            <pc:docMk/>
            <pc:sldMk cId="0" sldId="261"/>
            <ac:spMk id="85" creationId="{00000000-0000-0000-0000-000000000000}"/>
          </ac:spMkLst>
        </pc:spChg>
      </pc:sldChg>
      <pc:sldChg chg="modSp">
        <pc:chgData name="Kelsey Laven" userId="594c705a-352e-4ea3-bf3f-ebe59960e6da" providerId="ADAL" clId="{2634D611-361C-4B19-9048-CE1549AF4DE3}" dt="2022-07-18T21:40:06.667" v="669" actId="113"/>
        <pc:sldMkLst>
          <pc:docMk/>
          <pc:sldMk cId="0" sldId="262"/>
        </pc:sldMkLst>
        <pc:spChg chg="mod">
          <ac:chgData name="Kelsey Laven" userId="594c705a-352e-4ea3-bf3f-ebe59960e6da" providerId="ADAL" clId="{2634D611-361C-4B19-9048-CE1549AF4DE3}" dt="2022-07-18T21:38:40.030" v="631" actId="20577"/>
          <ac:spMkLst>
            <pc:docMk/>
            <pc:sldMk cId="0" sldId="262"/>
            <ac:spMk id="90" creationId="{00000000-0000-0000-0000-000000000000}"/>
          </ac:spMkLst>
        </pc:spChg>
        <pc:spChg chg="mod">
          <ac:chgData name="Kelsey Laven" userId="594c705a-352e-4ea3-bf3f-ebe59960e6da" providerId="ADAL" clId="{2634D611-361C-4B19-9048-CE1549AF4DE3}" dt="2022-07-18T21:40:06.667" v="669" actId="113"/>
          <ac:spMkLst>
            <pc:docMk/>
            <pc:sldMk cId="0" sldId="262"/>
            <ac:spMk id="91" creationId="{00000000-0000-0000-0000-000000000000}"/>
          </ac:spMkLst>
        </pc:spChg>
      </pc:sldChg>
      <pc:sldChg chg="modSp">
        <pc:chgData name="Kelsey Laven" userId="594c705a-352e-4ea3-bf3f-ebe59960e6da" providerId="ADAL" clId="{2634D611-361C-4B19-9048-CE1549AF4DE3}" dt="2022-07-18T21:42:56.928" v="794" actId="113"/>
        <pc:sldMkLst>
          <pc:docMk/>
          <pc:sldMk cId="0" sldId="263"/>
        </pc:sldMkLst>
        <pc:spChg chg="mod">
          <ac:chgData name="Kelsey Laven" userId="594c705a-352e-4ea3-bf3f-ebe59960e6da" providerId="ADAL" clId="{2634D611-361C-4B19-9048-CE1549AF4DE3}" dt="2022-07-18T21:41:30.474" v="685" actId="255"/>
          <ac:spMkLst>
            <pc:docMk/>
            <pc:sldMk cId="0" sldId="263"/>
            <ac:spMk id="96" creationId="{00000000-0000-0000-0000-000000000000}"/>
          </ac:spMkLst>
        </pc:spChg>
        <pc:spChg chg="mod">
          <ac:chgData name="Kelsey Laven" userId="594c705a-352e-4ea3-bf3f-ebe59960e6da" providerId="ADAL" clId="{2634D611-361C-4B19-9048-CE1549AF4DE3}" dt="2022-07-18T21:42:56.928" v="794" actId="113"/>
          <ac:spMkLst>
            <pc:docMk/>
            <pc:sldMk cId="0" sldId="263"/>
            <ac:spMk id="97" creationId="{00000000-0000-0000-0000-000000000000}"/>
          </ac:spMkLst>
        </pc:spChg>
      </pc:sldChg>
      <pc:sldChg chg="modSp">
        <pc:chgData name="Kelsey Laven" userId="594c705a-352e-4ea3-bf3f-ebe59960e6da" providerId="ADAL" clId="{2634D611-361C-4B19-9048-CE1549AF4DE3}" dt="2022-07-18T21:44:18.815" v="850" actId="113"/>
        <pc:sldMkLst>
          <pc:docMk/>
          <pc:sldMk cId="0" sldId="264"/>
        </pc:sldMkLst>
        <pc:spChg chg="mod">
          <ac:chgData name="Kelsey Laven" userId="594c705a-352e-4ea3-bf3f-ebe59960e6da" providerId="ADAL" clId="{2634D611-361C-4B19-9048-CE1549AF4DE3}" dt="2022-07-18T21:43:21.865" v="812" actId="255"/>
          <ac:spMkLst>
            <pc:docMk/>
            <pc:sldMk cId="0" sldId="264"/>
            <ac:spMk id="102" creationId="{00000000-0000-0000-0000-000000000000}"/>
          </ac:spMkLst>
        </pc:spChg>
        <pc:spChg chg="mod">
          <ac:chgData name="Kelsey Laven" userId="594c705a-352e-4ea3-bf3f-ebe59960e6da" providerId="ADAL" clId="{2634D611-361C-4B19-9048-CE1549AF4DE3}" dt="2022-07-18T21:44:18.815" v="850" actId="113"/>
          <ac:spMkLst>
            <pc:docMk/>
            <pc:sldMk cId="0" sldId="264"/>
            <ac:spMk id="103" creationId="{00000000-0000-0000-0000-000000000000}"/>
          </ac:spMkLst>
        </pc:spChg>
      </pc:sldChg>
      <pc:sldChg chg="modSp">
        <pc:chgData name="Kelsey Laven" userId="594c705a-352e-4ea3-bf3f-ebe59960e6da" providerId="ADAL" clId="{2634D611-361C-4B19-9048-CE1549AF4DE3}" dt="2022-07-18T21:48:48.653" v="973" actId="5793"/>
        <pc:sldMkLst>
          <pc:docMk/>
          <pc:sldMk cId="0" sldId="265"/>
        </pc:sldMkLst>
        <pc:spChg chg="mod">
          <ac:chgData name="Kelsey Laven" userId="594c705a-352e-4ea3-bf3f-ebe59960e6da" providerId="ADAL" clId="{2634D611-361C-4B19-9048-CE1549AF4DE3}" dt="2022-07-18T21:47:39.885" v="868" actId="255"/>
          <ac:spMkLst>
            <pc:docMk/>
            <pc:sldMk cId="0" sldId="265"/>
            <ac:spMk id="108" creationId="{00000000-0000-0000-0000-000000000000}"/>
          </ac:spMkLst>
        </pc:spChg>
        <pc:spChg chg="mod">
          <ac:chgData name="Kelsey Laven" userId="594c705a-352e-4ea3-bf3f-ebe59960e6da" providerId="ADAL" clId="{2634D611-361C-4B19-9048-CE1549AF4DE3}" dt="2022-07-18T21:48:48.653" v="973" actId="5793"/>
          <ac:spMkLst>
            <pc:docMk/>
            <pc:sldMk cId="0" sldId="265"/>
            <ac:spMk id="109" creationId="{00000000-0000-0000-0000-000000000000}"/>
          </ac:spMkLst>
        </pc:spChg>
      </pc:sldChg>
      <pc:sldChg chg="modSp">
        <pc:chgData name="Kelsey Laven" userId="594c705a-352e-4ea3-bf3f-ebe59960e6da" providerId="ADAL" clId="{2634D611-361C-4B19-9048-CE1549AF4DE3}" dt="2022-07-18T21:50:27.091" v="1044" actId="113"/>
        <pc:sldMkLst>
          <pc:docMk/>
          <pc:sldMk cId="0" sldId="266"/>
        </pc:sldMkLst>
        <pc:spChg chg="mod">
          <ac:chgData name="Kelsey Laven" userId="594c705a-352e-4ea3-bf3f-ebe59960e6da" providerId="ADAL" clId="{2634D611-361C-4B19-9048-CE1549AF4DE3}" dt="2022-07-18T21:49:17.535" v="991" actId="255"/>
          <ac:spMkLst>
            <pc:docMk/>
            <pc:sldMk cId="0" sldId="266"/>
            <ac:spMk id="114" creationId="{00000000-0000-0000-0000-000000000000}"/>
          </ac:spMkLst>
        </pc:spChg>
        <pc:spChg chg="mod">
          <ac:chgData name="Kelsey Laven" userId="594c705a-352e-4ea3-bf3f-ebe59960e6da" providerId="ADAL" clId="{2634D611-361C-4B19-9048-CE1549AF4DE3}" dt="2022-07-18T21:50:27.091" v="1044" actId="113"/>
          <ac:spMkLst>
            <pc:docMk/>
            <pc:sldMk cId="0" sldId="266"/>
            <ac:spMk id="115" creationId="{00000000-0000-0000-0000-000000000000}"/>
          </ac:spMkLst>
        </pc:spChg>
      </pc:sldChg>
      <pc:sldChg chg="delSp modSp">
        <pc:chgData name="Kelsey Laven" userId="594c705a-352e-4ea3-bf3f-ebe59960e6da" providerId="ADAL" clId="{2634D611-361C-4B19-9048-CE1549AF4DE3}" dt="2022-07-19T13:32:05.695" v="1258" actId="20577"/>
        <pc:sldMkLst>
          <pc:docMk/>
          <pc:sldMk cId="0" sldId="268"/>
        </pc:sldMkLst>
        <pc:spChg chg="mod">
          <ac:chgData name="Kelsey Laven" userId="594c705a-352e-4ea3-bf3f-ebe59960e6da" providerId="ADAL" clId="{2634D611-361C-4B19-9048-CE1549AF4DE3}" dt="2022-07-18T21:51:23.002" v="1070" actId="255"/>
          <ac:spMkLst>
            <pc:docMk/>
            <pc:sldMk cId="0" sldId="268"/>
            <ac:spMk id="125" creationId="{00000000-0000-0000-0000-000000000000}"/>
          </ac:spMkLst>
        </pc:spChg>
        <pc:spChg chg="mod">
          <ac:chgData name="Kelsey Laven" userId="594c705a-352e-4ea3-bf3f-ebe59960e6da" providerId="ADAL" clId="{2634D611-361C-4B19-9048-CE1549AF4DE3}" dt="2022-07-19T13:32:05.695" v="1258" actId="20577"/>
          <ac:spMkLst>
            <pc:docMk/>
            <pc:sldMk cId="0" sldId="268"/>
            <ac:spMk id="126" creationId="{00000000-0000-0000-0000-000000000000}"/>
          </ac:spMkLst>
        </pc:spChg>
        <pc:spChg chg="del mod">
          <ac:chgData name="Kelsey Laven" userId="594c705a-352e-4ea3-bf3f-ebe59960e6da" providerId="ADAL" clId="{2634D611-361C-4B19-9048-CE1549AF4DE3}" dt="2022-07-18T21:52:24.432" v="1073" actId="478"/>
          <ac:spMkLst>
            <pc:docMk/>
            <pc:sldMk cId="0" sldId="268"/>
            <ac:spMk id="127" creationId="{00000000-0000-0000-0000-000000000000}"/>
          </ac:spMkLst>
        </pc:spChg>
      </pc:sldChg>
      <pc:sldChg chg="delSp modSp">
        <pc:chgData name="Kelsey Laven" userId="594c705a-352e-4ea3-bf3f-ebe59960e6da" providerId="ADAL" clId="{2634D611-361C-4B19-9048-CE1549AF4DE3}" dt="2022-07-19T13:50:29.205" v="1824" actId="255"/>
        <pc:sldMkLst>
          <pc:docMk/>
          <pc:sldMk cId="0" sldId="269"/>
        </pc:sldMkLst>
        <pc:spChg chg="mod">
          <ac:chgData name="Kelsey Laven" userId="594c705a-352e-4ea3-bf3f-ebe59960e6da" providerId="ADAL" clId="{2634D611-361C-4B19-9048-CE1549AF4DE3}" dt="2022-07-19T13:16:03.985" v="1180" actId="255"/>
          <ac:spMkLst>
            <pc:docMk/>
            <pc:sldMk cId="0" sldId="269"/>
            <ac:spMk id="132" creationId="{00000000-0000-0000-0000-000000000000}"/>
          </ac:spMkLst>
        </pc:spChg>
        <pc:spChg chg="mod">
          <ac:chgData name="Kelsey Laven" userId="594c705a-352e-4ea3-bf3f-ebe59960e6da" providerId="ADAL" clId="{2634D611-361C-4B19-9048-CE1549AF4DE3}" dt="2022-07-19T13:50:29.205" v="1824" actId="255"/>
          <ac:spMkLst>
            <pc:docMk/>
            <pc:sldMk cId="0" sldId="269"/>
            <ac:spMk id="133" creationId="{00000000-0000-0000-0000-000000000000}"/>
          </ac:spMkLst>
        </pc:spChg>
        <pc:spChg chg="del mod">
          <ac:chgData name="Kelsey Laven" userId="594c705a-352e-4ea3-bf3f-ebe59960e6da" providerId="ADAL" clId="{2634D611-361C-4B19-9048-CE1549AF4DE3}" dt="2022-07-19T13:32:19.731" v="1261" actId="478"/>
          <ac:spMkLst>
            <pc:docMk/>
            <pc:sldMk cId="0" sldId="269"/>
            <ac:spMk id="134" creationId="{00000000-0000-0000-0000-000000000000}"/>
          </ac:spMkLst>
        </pc:spChg>
      </pc:sldChg>
      <pc:sldChg chg="addSp delSp modSp modNotesTx">
        <pc:chgData name="Kelsey Laven" userId="594c705a-352e-4ea3-bf3f-ebe59960e6da" providerId="ADAL" clId="{2634D611-361C-4B19-9048-CE1549AF4DE3}" dt="2022-07-19T13:50:06.726" v="1820" actId="20577"/>
        <pc:sldMkLst>
          <pc:docMk/>
          <pc:sldMk cId="0" sldId="270"/>
        </pc:sldMkLst>
        <pc:spChg chg="add mod">
          <ac:chgData name="Kelsey Laven" userId="594c705a-352e-4ea3-bf3f-ebe59960e6da" providerId="ADAL" clId="{2634D611-361C-4B19-9048-CE1549AF4DE3}" dt="2022-07-19T13:49:17.987" v="1558" actId="20577"/>
          <ac:spMkLst>
            <pc:docMk/>
            <pc:sldMk cId="0" sldId="270"/>
            <ac:spMk id="3" creationId="{73AC1DE5-4A3A-488A-A602-BABFB0557BCC}"/>
          </ac:spMkLst>
        </pc:spChg>
        <pc:spChg chg="mod">
          <ac:chgData name="Kelsey Laven" userId="594c705a-352e-4ea3-bf3f-ebe59960e6da" providerId="ADAL" clId="{2634D611-361C-4B19-9048-CE1549AF4DE3}" dt="2022-07-19T13:39:41.054" v="1289" actId="255"/>
          <ac:spMkLst>
            <pc:docMk/>
            <pc:sldMk cId="0" sldId="270"/>
            <ac:spMk id="139" creationId="{00000000-0000-0000-0000-000000000000}"/>
          </ac:spMkLst>
        </pc:spChg>
        <pc:spChg chg="del mod">
          <ac:chgData name="Kelsey Laven" userId="594c705a-352e-4ea3-bf3f-ebe59960e6da" providerId="ADAL" clId="{2634D611-361C-4B19-9048-CE1549AF4DE3}" dt="2022-07-19T13:41:58.358" v="1340" actId="478"/>
          <ac:spMkLst>
            <pc:docMk/>
            <pc:sldMk cId="0" sldId="270"/>
            <ac:spMk id="140" creationId="{00000000-0000-0000-0000-000000000000}"/>
          </ac:spMkLst>
        </pc:spChg>
        <pc:spChg chg="del mod">
          <ac:chgData name="Kelsey Laven" userId="594c705a-352e-4ea3-bf3f-ebe59960e6da" providerId="ADAL" clId="{2634D611-361C-4B19-9048-CE1549AF4DE3}" dt="2022-07-19T13:39:03.594" v="1271" actId="478"/>
          <ac:spMkLst>
            <pc:docMk/>
            <pc:sldMk cId="0" sldId="270"/>
            <ac:spMk id="141" creationId="{00000000-0000-0000-0000-000000000000}"/>
          </ac:spMkLst>
        </pc:spChg>
      </pc:sldChg>
      <pc:sldChg chg="addSp delSp modSp add">
        <pc:chgData name="Kelsey Laven" userId="594c705a-352e-4ea3-bf3f-ebe59960e6da" providerId="ADAL" clId="{2634D611-361C-4B19-9048-CE1549AF4DE3}" dt="2022-07-19T13:47:46.120" v="1551" actId="1076"/>
        <pc:sldMkLst>
          <pc:docMk/>
          <pc:sldMk cId="3695566703" sldId="271"/>
        </pc:sldMkLst>
        <pc:spChg chg="add mod">
          <ac:chgData name="Kelsey Laven" userId="594c705a-352e-4ea3-bf3f-ebe59960e6da" providerId="ADAL" clId="{2634D611-361C-4B19-9048-CE1549AF4DE3}" dt="2022-07-19T13:46:33.929" v="1548" actId="27636"/>
          <ac:spMkLst>
            <pc:docMk/>
            <pc:sldMk cId="3695566703" sldId="271"/>
            <ac:spMk id="3" creationId="{1E8AA952-F903-49B7-B06F-087C6E14F421}"/>
          </ac:spMkLst>
        </pc:spChg>
        <pc:spChg chg="mod">
          <ac:chgData name="Kelsey Laven" userId="594c705a-352e-4ea3-bf3f-ebe59960e6da" providerId="ADAL" clId="{2634D611-361C-4B19-9048-CE1549AF4DE3}" dt="2022-07-19T13:44:29.644" v="1452" actId="255"/>
          <ac:spMkLst>
            <pc:docMk/>
            <pc:sldMk cId="3695566703" sldId="271"/>
            <ac:spMk id="139" creationId="{00000000-0000-0000-0000-000000000000}"/>
          </ac:spMkLst>
        </pc:spChg>
        <pc:spChg chg="del mod">
          <ac:chgData name="Kelsey Laven" userId="594c705a-352e-4ea3-bf3f-ebe59960e6da" providerId="ADAL" clId="{2634D611-361C-4B19-9048-CE1549AF4DE3}" dt="2022-07-19T13:45:55.187" v="1510" actId="478"/>
          <ac:spMkLst>
            <pc:docMk/>
            <pc:sldMk cId="3695566703" sldId="271"/>
            <ac:spMk id="140" creationId="{00000000-0000-0000-0000-000000000000}"/>
          </ac:spMkLst>
        </pc:spChg>
        <pc:spChg chg="del">
          <ac:chgData name="Kelsey Laven" userId="594c705a-352e-4ea3-bf3f-ebe59960e6da" providerId="ADAL" clId="{2634D611-361C-4B19-9048-CE1549AF4DE3}" dt="2022-07-19T13:44:02.978" v="1434" actId="478"/>
          <ac:spMkLst>
            <pc:docMk/>
            <pc:sldMk cId="3695566703" sldId="271"/>
            <ac:spMk id="141" creationId="{00000000-0000-0000-0000-000000000000}"/>
          </ac:spMkLst>
        </pc:spChg>
        <pc:picChg chg="add mod">
          <ac:chgData name="Kelsey Laven" userId="594c705a-352e-4ea3-bf3f-ebe59960e6da" providerId="ADAL" clId="{2634D611-361C-4B19-9048-CE1549AF4DE3}" dt="2022-07-19T13:47:46.120" v="1551" actId="1076"/>
          <ac:picMkLst>
            <pc:docMk/>
            <pc:sldMk cId="3695566703" sldId="271"/>
            <ac:picMk id="5" creationId="{9EFEE5D5-9631-490D-BD11-DCFA783A1676}"/>
          </ac:picMkLst>
        </pc:picChg>
      </pc:sldChg>
      <pc:sldChg chg="modSp add">
        <pc:chgData name="Kelsey Laven" userId="594c705a-352e-4ea3-bf3f-ebe59960e6da" providerId="ADAL" clId="{2634D611-361C-4B19-9048-CE1549AF4DE3}" dt="2022-07-20T15:57:37.235" v="2454" actId="255"/>
        <pc:sldMkLst>
          <pc:docMk/>
          <pc:sldMk cId="3251171904" sldId="272"/>
        </pc:sldMkLst>
        <pc:spChg chg="mod">
          <ac:chgData name="Kelsey Laven" userId="594c705a-352e-4ea3-bf3f-ebe59960e6da" providerId="ADAL" clId="{2634D611-361C-4B19-9048-CE1549AF4DE3}" dt="2022-07-20T15:57:37.235" v="2454" actId="255"/>
          <ac:spMkLst>
            <pc:docMk/>
            <pc:sldMk cId="3251171904" sldId="272"/>
            <ac:spMk id="2" creationId="{0F054246-DA6A-4378-965F-B5308C1ADB55}"/>
          </ac:spMkLst>
        </pc:spChg>
        <pc:spChg chg="mod">
          <ac:chgData name="Kelsey Laven" userId="594c705a-352e-4ea3-bf3f-ebe59960e6da" providerId="ADAL" clId="{2634D611-361C-4B19-9048-CE1549AF4DE3}" dt="2022-07-19T14:07:12.243" v="2337" actId="255"/>
          <ac:spMkLst>
            <pc:docMk/>
            <pc:sldMk cId="3251171904" sldId="272"/>
            <ac:spMk id="4" creationId="{E3CD2619-13D9-4B6C-9506-BD26178C08DF}"/>
          </ac:spMkLst>
        </pc:spChg>
      </pc:sldChg>
      <pc:sldChg chg="modSp add">
        <pc:chgData name="Kelsey Laven" userId="594c705a-352e-4ea3-bf3f-ebe59960e6da" providerId="ADAL" clId="{2634D611-361C-4B19-9048-CE1549AF4DE3}" dt="2022-07-20T15:57:28.103" v="2453" actId="255"/>
        <pc:sldMkLst>
          <pc:docMk/>
          <pc:sldMk cId="4059758508" sldId="273"/>
        </pc:sldMkLst>
        <pc:spChg chg="mod">
          <ac:chgData name="Kelsey Laven" userId="594c705a-352e-4ea3-bf3f-ebe59960e6da" providerId="ADAL" clId="{2634D611-361C-4B19-9048-CE1549AF4DE3}" dt="2022-07-20T15:57:28.103" v="2453" actId="255"/>
          <ac:spMkLst>
            <pc:docMk/>
            <pc:sldMk cId="4059758508" sldId="273"/>
            <ac:spMk id="2" creationId="{0F054246-DA6A-4378-965F-B5308C1ADB55}"/>
          </ac:spMkLst>
        </pc:spChg>
        <pc:spChg chg="mod">
          <ac:chgData name="Kelsey Laven" userId="594c705a-352e-4ea3-bf3f-ebe59960e6da" providerId="ADAL" clId="{2634D611-361C-4B19-9048-CE1549AF4DE3}" dt="2022-07-19T14:06:41.902" v="2335" actId="27636"/>
          <ac:spMkLst>
            <pc:docMk/>
            <pc:sldMk cId="4059758508" sldId="273"/>
            <ac:spMk id="4" creationId="{E3CD2619-13D9-4B6C-9506-BD26178C08DF}"/>
          </ac:spMkLst>
        </pc:spChg>
      </pc:sldChg>
      <pc:sldChg chg="modSp add">
        <pc:chgData name="Kelsey Laven" userId="594c705a-352e-4ea3-bf3f-ebe59960e6da" providerId="ADAL" clId="{2634D611-361C-4B19-9048-CE1549AF4DE3}" dt="2022-07-20T15:56:49.957" v="2452" actId="255"/>
        <pc:sldMkLst>
          <pc:docMk/>
          <pc:sldMk cId="992909394" sldId="274"/>
        </pc:sldMkLst>
        <pc:spChg chg="mod">
          <ac:chgData name="Kelsey Laven" userId="594c705a-352e-4ea3-bf3f-ebe59960e6da" providerId="ADAL" clId="{2634D611-361C-4B19-9048-CE1549AF4DE3}" dt="2022-07-20T15:56:25.570" v="2444" actId="255"/>
          <ac:spMkLst>
            <pc:docMk/>
            <pc:sldMk cId="992909394" sldId="274"/>
            <ac:spMk id="2" creationId="{DD80E44B-BE06-4D37-95C3-9CB029D46C3E}"/>
          </ac:spMkLst>
        </pc:spChg>
        <pc:spChg chg="mod">
          <ac:chgData name="Kelsey Laven" userId="594c705a-352e-4ea3-bf3f-ebe59960e6da" providerId="ADAL" clId="{2634D611-361C-4B19-9048-CE1549AF4DE3}" dt="2022-07-20T15:56:49.957" v="2452" actId="255"/>
          <ac:spMkLst>
            <pc:docMk/>
            <pc:sldMk cId="992909394" sldId="274"/>
            <ac:spMk id="4" creationId="{0B598174-447A-4EC2-B286-3F0BE10A1235}"/>
          </ac:spMkLst>
        </pc:spChg>
      </pc:sldChg>
    </pc:docChg>
  </pc:docChgLst>
  <pc:docChgLst>
    <pc:chgData name="Jenni Bradford" userId="S::jenni.bradford@cte.idaho.gov::3788f530-b324-4833-a718-de0051e3c82f" providerId="AD" clId="Web-{F5068EB9-3EFC-4D01-BEA0-2509A3E8F4E4}"/>
    <pc:docChg chg="modSld">
      <pc:chgData name="Jenni Bradford" userId="S::jenni.bradford@cte.idaho.gov::3788f530-b324-4833-a718-de0051e3c82f" providerId="AD" clId="Web-{F5068EB9-3EFC-4D01-BEA0-2509A3E8F4E4}" dt="2022-07-19T17:12:54.246" v="1" actId="20577"/>
      <pc:docMkLst>
        <pc:docMk/>
      </pc:docMkLst>
      <pc:sldChg chg="modSp">
        <pc:chgData name="Jenni Bradford" userId="S::jenni.bradford@cte.idaho.gov::3788f530-b324-4833-a718-de0051e3c82f" providerId="AD" clId="Web-{F5068EB9-3EFC-4D01-BEA0-2509A3E8F4E4}" dt="2022-07-19T17:12:54.246" v="1" actId="20577"/>
        <pc:sldMkLst>
          <pc:docMk/>
          <pc:sldMk cId="0" sldId="256"/>
        </pc:sldMkLst>
        <pc:spChg chg="mod">
          <ac:chgData name="Jenni Bradford" userId="S::jenni.bradford@cte.idaho.gov::3788f530-b324-4833-a718-de0051e3c82f" providerId="AD" clId="Web-{F5068EB9-3EFC-4D01-BEA0-2509A3E8F4E4}" dt="2022-07-19T17:12:54.246" v="1" actId="20577"/>
          <ac:spMkLst>
            <pc:docMk/>
            <pc:sldMk cId="0" sldId="256"/>
            <ac:spMk id="54" creationId="{00000000-0000-0000-0000-000000000000}"/>
          </ac:spMkLst>
        </pc:spChg>
      </pc:sldChg>
    </pc:docChg>
  </pc:docChgLst>
  <pc:docChgLst>
    <pc:chgData name="Jenni Bradford" userId="S::jenni.bradford@cte.idaho.gov::3788f530-b324-4833-a718-de0051e3c82f" providerId="AD" clId="Web-{4E566EA6-8E1F-4D9D-84BE-ED4C0982592A}"/>
    <pc:docChg chg="modSld">
      <pc:chgData name="Jenni Bradford" userId="S::jenni.bradford@cte.idaho.gov::3788f530-b324-4833-a718-de0051e3c82f" providerId="AD" clId="Web-{4E566EA6-8E1F-4D9D-84BE-ED4C0982592A}" dt="2022-07-19T15:26:17.297" v="1" actId="20577"/>
      <pc:docMkLst>
        <pc:docMk/>
      </pc:docMkLst>
      <pc:sldChg chg="modSp">
        <pc:chgData name="Jenni Bradford" userId="S::jenni.bradford@cte.idaho.gov::3788f530-b324-4833-a718-de0051e3c82f" providerId="AD" clId="Web-{4E566EA6-8E1F-4D9D-84BE-ED4C0982592A}" dt="2022-07-19T15:26:17.297" v="1" actId="20577"/>
        <pc:sldMkLst>
          <pc:docMk/>
          <pc:sldMk cId="0" sldId="259"/>
        </pc:sldMkLst>
        <pc:spChg chg="mod">
          <ac:chgData name="Jenni Bradford" userId="S::jenni.bradford@cte.idaho.gov::3788f530-b324-4833-a718-de0051e3c82f" providerId="AD" clId="Web-{4E566EA6-8E1F-4D9D-84BE-ED4C0982592A}" dt="2022-07-19T15:26:17.297" v="1" actId="20577"/>
          <ac:spMkLst>
            <pc:docMk/>
            <pc:sldMk cId="0" sldId="259"/>
            <ac:spMk id="7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24ebde1c5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24ebde1c5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–students can be extrinsically motivated by the wrong things</a:t>
            </a:r>
            <a:endParaRPr/>
          </a:p>
          <a:p>
            <a:pPr marL="0" lvl="0" indent="0" algn="l" rtl="0">
              <a:spcBef>
                <a:spcPts val="0"/>
              </a:spcBef>
              <a:spcAft>
                <a:spcPts val="0"/>
              </a:spcAft>
              <a:buNone/>
            </a:pPr>
            <a:r>
              <a:rPr lang="en"/>
              <a:t>–discuss what that looks like at a middle school student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24ebde1c5a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24ebde1c5a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–Talk to the students about the reason some of these could be different for some people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250f945d1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250f945d1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Understanding that having good values is equally as important in the workplace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250f945d1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250f945d1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85750" algn="l" rtl="0">
              <a:spcBef>
                <a:spcPts val="0"/>
              </a:spcBef>
              <a:spcAft>
                <a:spcPts val="0"/>
              </a:spcAft>
              <a:buSzPts val="900"/>
              <a:buAutoNum type="arabicPeriod"/>
            </a:pPr>
            <a:r>
              <a:rPr lang="en" sz="1000">
                <a:solidFill>
                  <a:srgbClr val="2C2C2C"/>
                </a:solidFill>
                <a:highlight>
                  <a:srgbClr val="FFFFFF"/>
                </a:highlight>
              </a:rPr>
              <a:t>Sticking to your values and choosing not to compromise them for demands is a guaranteed way to regain self-respect. For example, if you value punctuality, communicate this to your coworkers. If you feel you are being underappreciated or neglected by your superiors, speak up.</a:t>
            </a:r>
            <a:endParaRPr sz="1000">
              <a:solidFill>
                <a:srgbClr val="2C2C2C"/>
              </a:solidFill>
              <a:highlight>
                <a:srgbClr val="FFFFFF"/>
              </a:highlight>
            </a:endParaRPr>
          </a:p>
          <a:p>
            <a:pPr marL="457200" lvl="0" indent="-279400" algn="l" rtl="0">
              <a:spcBef>
                <a:spcPts val="0"/>
              </a:spcBef>
              <a:spcAft>
                <a:spcPts val="0"/>
              </a:spcAft>
              <a:buClr>
                <a:srgbClr val="2C2C2C"/>
              </a:buClr>
              <a:buSzPts val="800"/>
              <a:buAutoNum type="arabicPeriod"/>
            </a:pPr>
            <a:r>
              <a:rPr lang="en" sz="1000">
                <a:solidFill>
                  <a:srgbClr val="2C2C2C"/>
                </a:solidFill>
                <a:highlight>
                  <a:srgbClr val="FFFFFF"/>
                </a:highlight>
              </a:rPr>
              <a:t>In order to identify your personal work values, you should aim to sort values from most important to least important. These could include recognition, achievement, independence, support, working conditions, justice, and so on. By having a clear sense of which values are important to your work efforts, you will be able to identify the companies or industries that have methods and goals most conducive to your personal values.</a:t>
            </a:r>
            <a:endParaRPr sz="1000">
              <a:solidFill>
                <a:srgbClr val="2C2C2C"/>
              </a:solidFill>
              <a:highlight>
                <a:srgbClr val="FFFFFF"/>
              </a:highlight>
            </a:endParaRPr>
          </a:p>
          <a:p>
            <a:pPr marL="457200" lvl="0" indent="-279400" algn="l" rtl="0">
              <a:spcBef>
                <a:spcPts val="0"/>
              </a:spcBef>
              <a:spcAft>
                <a:spcPts val="0"/>
              </a:spcAft>
              <a:buClr>
                <a:srgbClr val="2C2C2C"/>
              </a:buClr>
              <a:buSzPts val="800"/>
              <a:buAutoNum type="arabicPeriod"/>
            </a:pPr>
            <a:r>
              <a:rPr lang="en" sz="1000">
                <a:solidFill>
                  <a:srgbClr val="2C2C2C"/>
                </a:solidFill>
                <a:highlight>
                  <a:srgbClr val="FFFFFF"/>
                </a:highlight>
              </a:rPr>
              <a:t>The modern job market can make anyone feel like they have all the choices in the world, but with that opportunity overload, there comes the feeling that we have ‘forgotten’ how to make a good decision. There will always be alternatives, always different opportunities and paths you can take. Having a clear sense of what your values are can help you to navigate those options, eventually drawing out the ideal choice.</a:t>
            </a:r>
            <a:endParaRPr sz="1000">
              <a:solidFill>
                <a:srgbClr val="2C2C2C"/>
              </a:solidFill>
              <a:highlight>
                <a:srgbClr val="FFFFFF"/>
              </a:highlight>
            </a:endParaRPr>
          </a:p>
          <a:p>
            <a:pPr marL="457200" lvl="0" indent="-279400" algn="l" rtl="0">
              <a:spcBef>
                <a:spcPts val="0"/>
              </a:spcBef>
              <a:spcAft>
                <a:spcPts val="0"/>
              </a:spcAft>
              <a:buClr>
                <a:srgbClr val="2C2C2C"/>
              </a:buClr>
              <a:buSzPts val="800"/>
              <a:buAutoNum type="arabicPeriod"/>
            </a:pPr>
            <a:r>
              <a:rPr lang="en" sz="1000">
                <a:solidFill>
                  <a:srgbClr val="2C2C2C"/>
                </a:solidFill>
                <a:highlight>
                  <a:srgbClr val="FFFFFF"/>
                </a:highlight>
              </a:rPr>
              <a:t>Hanging on to a job or a position because of its potential you can see in it, sacrificing your own contentedness and value satisfaction in your work is not a healthy choice to make. There will always be a positive correlation between our values and job satisfaction. Seeking out a common denominator between your value system and your employer will allow you to reach fulfillment in your experience at work. </a:t>
            </a:r>
            <a:endParaRPr sz="1000">
              <a:solidFill>
                <a:srgbClr val="2C2C2C"/>
              </a:solidFill>
              <a:highlight>
                <a:srgbClr val="FFFFFF"/>
              </a:highlight>
            </a:endParaRPr>
          </a:p>
          <a:p>
            <a:pPr marL="457200" lvl="0" indent="-292100" algn="l" rtl="0">
              <a:spcBef>
                <a:spcPts val="0"/>
              </a:spcBef>
              <a:spcAft>
                <a:spcPts val="0"/>
              </a:spcAft>
              <a:buClr>
                <a:srgbClr val="2C2C2C"/>
              </a:buClr>
              <a:buSzPts val="1000"/>
              <a:buAutoNum type="arabicPeriod"/>
            </a:pPr>
            <a:r>
              <a:rPr lang="en" sz="1000">
                <a:solidFill>
                  <a:srgbClr val="2C2C2C"/>
                </a:solidFill>
                <a:highlight>
                  <a:srgbClr val="FFFFFF"/>
                </a:highlight>
              </a:rPr>
              <a:t>When you’re working for a company with whom you disagree with over their product, process, or mission, your productivity suffers. Living in accordance with values keeps us motivated and happy in all areas of our lives, including the workplace. Working towards a goal we don’t strongly believe in can leave us lagging in our efforts, losing motivation much faster than if we were to truly want to strive for the goal in question.</a:t>
            </a:r>
            <a:r>
              <a:rPr lang="en" sz="1200">
                <a:solidFill>
                  <a:srgbClr val="2C2C2C"/>
                </a:solidFill>
                <a:highlight>
                  <a:srgbClr val="FFFFFF"/>
                </a:highlight>
              </a:rPr>
              <a:t> </a:t>
            </a:r>
            <a:endParaRPr sz="1000">
              <a:solidFill>
                <a:srgbClr val="2C2C2C"/>
              </a:solidFill>
              <a:highlight>
                <a:srgbClr val="FFFFFF"/>
              </a:highligh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250f945d1f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250f945d1f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INSTRUCTOR: Ask for examples from students of times when this was important (teams, school, family, </a:t>
            </a:r>
            <a:r>
              <a:rPr lang="en-US" err="1"/>
              <a:t>etc</a:t>
            </a:r>
            <a:r>
              <a:rPr lang="en-US"/>
              <a:t>). Try to brainstorm the kinds of conflict that happen if we don’t recognize or understand another person’s values (especially when working closely).</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250f945d1f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250f945d1f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9794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233c1c4c9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233c1c4c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233c1c4c9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233c1c4c9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Brainstorm with your students and add to the list: </a:t>
            </a:r>
            <a:endParaRPr/>
          </a:p>
          <a:p>
            <a:pPr marL="0" lvl="0" indent="0" algn="l" rtl="0">
              <a:spcBef>
                <a:spcPts val="0"/>
              </a:spcBef>
              <a:spcAft>
                <a:spcPts val="0"/>
              </a:spcAft>
              <a:buNone/>
            </a:pPr>
            <a:r>
              <a:rPr lang="en"/>
              <a:t>Music</a:t>
            </a:r>
            <a:endParaRPr/>
          </a:p>
          <a:p>
            <a:pPr marL="0" lvl="0" indent="0" algn="l" rtl="0">
              <a:spcBef>
                <a:spcPts val="0"/>
              </a:spcBef>
              <a:spcAft>
                <a:spcPts val="0"/>
              </a:spcAft>
              <a:buClr>
                <a:schemeClr val="dk1"/>
              </a:buClr>
              <a:buSzPts val="1100"/>
              <a:buFont typeface="Arial"/>
              <a:buNone/>
            </a:pPr>
            <a:r>
              <a:rPr lang="en"/>
              <a:t>Books </a:t>
            </a:r>
            <a:endParaRPr/>
          </a:p>
          <a:p>
            <a:pPr marL="0" lvl="0" indent="0" algn="l" rtl="0">
              <a:spcBef>
                <a:spcPts val="0"/>
              </a:spcBef>
              <a:spcAft>
                <a:spcPts val="0"/>
              </a:spcAft>
              <a:buClr>
                <a:schemeClr val="dk1"/>
              </a:buClr>
              <a:buSzPts val="1100"/>
              <a:buFont typeface="Arial"/>
              <a:buNone/>
            </a:pPr>
            <a:r>
              <a:rPr lang="en"/>
              <a:t>Families </a:t>
            </a:r>
            <a:endParaRPr/>
          </a:p>
          <a:p>
            <a:pPr marL="0" lvl="0" indent="0" algn="l" rtl="0">
              <a:spcBef>
                <a:spcPts val="0"/>
              </a:spcBef>
              <a:spcAft>
                <a:spcPts val="0"/>
              </a:spcAft>
              <a:buClr>
                <a:schemeClr val="dk1"/>
              </a:buClr>
              <a:buSzPts val="1100"/>
              <a:buFont typeface="Arial"/>
              <a:buNone/>
            </a:pPr>
            <a:r>
              <a:rPr lang="en"/>
              <a:t>Culture </a:t>
            </a:r>
            <a:endParaRPr/>
          </a:p>
          <a:p>
            <a:pPr marL="0" lvl="0" indent="0" algn="l" rtl="0">
              <a:spcBef>
                <a:spcPts val="0"/>
              </a:spcBef>
              <a:spcAft>
                <a:spcPts val="0"/>
              </a:spcAft>
              <a:buClr>
                <a:schemeClr val="dk1"/>
              </a:buClr>
              <a:buSzPts val="1100"/>
              <a:buFont typeface="Arial"/>
              <a:buNone/>
            </a:pPr>
            <a:r>
              <a:rPr lang="en"/>
              <a:t>Employers</a:t>
            </a:r>
            <a:endParaRPr/>
          </a:p>
          <a:p>
            <a:pPr marL="0" lvl="0" indent="0" algn="l" rtl="0">
              <a:spcBef>
                <a:spcPts val="0"/>
              </a:spcBef>
              <a:spcAft>
                <a:spcPts val="0"/>
              </a:spcAft>
              <a:buClr>
                <a:schemeClr val="dk1"/>
              </a:buClr>
              <a:buSzPts val="1100"/>
              <a:buFont typeface="Arial"/>
              <a:buNone/>
            </a:pPr>
            <a:r>
              <a:rPr lang="en"/>
              <a:t>The Years you were raised</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233c1c4c94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233c1c4c9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Ages- 1-7 By the time you are 7 yrs. old you have already formed values from your parents</a:t>
            </a:r>
            <a:endParaRPr/>
          </a:p>
          <a:p>
            <a:pPr marL="0" lvl="0" indent="0" algn="l" rtl="0">
              <a:spcBef>
                <a:spcPts val="0"/>
              </a:spcBef>
              <a:spcAft>
                <a:spcPts val="0"/>
              </a:spcAft>
              <a:buNone/>
            </a:pPr>
            <a:r>
              <a:rPr lang="en"/>
              <a:t>Ages- 8-13 People you are around the most -teachers, church leaders, coaches, TV, heroes</a:t>
            </a:r>
            <a:endParaRPr/>
          </a:p>
          <a:p>
            <a:pPr marL="0" lvl="0" indent="0" algn="l" rtl="0">
              <a:spcBef>
                <a:spcPts val="0"/>
              </a:spcBef>
              <a:spcAft>
                <a:spcPts val="0"/>
              </a:spcAft>
              <a:buNone/>
            </a:pPr>
            <a:r>
              <a:rPr lang="en"/>
              <a:t>Ages 14-20 Friends- your circle of friends is important and can have a negative/positive influence</a:t>
            </a:r>
            <a:endParaRPr/>
          </a:p>
          <a:p>
            <a:pPr marL="0" lvl="0" indent="0" algn="l" rtl="0">
              <a:spcBef>
                <a:spcPts val="0"/>
              </a:spcBef>
              <a:spcAft>
                <a:spcPts val="0"/>
              </a:spcAft>
              <a:buNone/>
            </a:pPr>
            <a:r>
              <a:rPr lang="en"/>
              <a:t>Ages 21+ Most of your values hae already been established</a:t>
            </a:r>
            <a:endParaRPr/>
          </a:p>
          <a:p>
            <a:pPr marL="0" lvl="0" indent="0" algn="l" rtl="0">
              <a:spcBef>
                <a:spcPts val="0"/>
              </a:spcBef>
              <a:spcAft>
                <a:spcPts val="0"/>
              </a:spcAft>
              <a:buNone/>
            </a:pPr>
            <a:endParaRPr/>
          </a:p>
          <a:p>
            <a:pPr marL="0" lvl="0" indent="0" algn="l" rtl="0">
              <a:spcBef>
                <a:spcPts val="0"/>
              </a:spcBef>
              <a:spcAft>
                <a:spcPts val="0"/>
              </a:spcAft>
              <a:buNone/>
            </a:pPr>
            <a:r>
              <a:rPr lang="en"/>
              <a:t>*Values need to be taught from the very beginning</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233c1c4c94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233c1c4c94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233c1c4c94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233c1c4c94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Ask the students if they can think of any other examples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233c1c4c94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233c1c4c94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could be a big conversation with your students. We all see/have different aesthetic values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233c1c4c94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233c1c4c94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Remind students that needs and wants can easily be mixed up. :)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233c1c4c94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233c1c4c94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Ask the students to help you brainstorm more ideas of intrinsic values</a:t>
            </a: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_Slide_1">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9B5252C-8EC1-744C-BA83-4D13618CB09B}"/>
              </a:ext>
            </a:extLst>
          </p:cNvPr>
          <p:cNvSpPr/>
          <p:nvPr/>
        </p:nvSpPr>
        <p:spPr>
          <a:xfrm>
            <a:off x="0" y="-10725"/>
            <a:ext cx="9144000" cy="5154225"/>
          </a:xfrm>
          <a:prstGeom prst="rect">
            <a:avLst/>
          </a:prstGeom>
          <a:solidFill>
            <a:srgbClr val="3C5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p:cNvSpPr>
            <a:spLocks noGrp="1"/>
          </p:cNvSpPr>
          <p:nvPr>
            <p:ph type="title"/>
          </p:nvPr>
        </p:nvSpPr>
        <p:spPr>
          <a:xfrm>
            <a:off x="623888" y="1588963"/>
            <a:ext cx="3726893" cy="1326921"/>
          </a:xfrm>
        </p:spPr>
        <p:txBody>
          <a:bodyPr anchor="b">
            <a:normAutofit/>
          </a:bodyPr>
          <a:lstStyle>
            <a:lvl1pPr>
              <a:defRPr sz="3375" baseline="0">
                <a:latin typeface="Arial" panose="020B0604020202020204" pitchFamily="34" charset="0"/>
              </a:defRPr>
            </a:lvl1pPr>
          </a:lstStyle>
          <a:p>
            <a:r>
              <a:rPr lang="en-US"/>
              <a:t>Click to edit Master title style</a:t>
            </a:r>
          </a:p>
        </p:txBody>
      </p:sp>
      <p:sp>
        <p:nvSpPr>
          <p:cNvPr id="3" name="Text Placeholder 2"/>
          <p:cNvSpPr>
            <a:spLocks noGrp="1"/>
          </p:cNvSpPr>
          <p:nvPr>
            <p:ph type="body" idx="1" hasCustomPrompt="1"/>
          </p:nvPr>
        </p:nvSpPr>
        <p:spPr>
          <a:xfrm>
            <a:off x="623888" y="3086863"/>
            <a:ext cx="3726893"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Subhead</a:t>
            </a:r>
          </a:p>
        </p:txBody>
      </p:sp>
      <p:pic>
        <p:nvPicPr>
          <p:cNvPr id="6" name="Picture 5">
            <a:extLst>
              <a:ext uri="{FF2B5EF4-FFF2-40B4-BE49-F238E27FC236}">
                <a16:creationId xmlns:a16="http://schemas.microsoft.com/office/drawing/2014/main" id="{E0869588-1132-124E-A80F-0220C8E76D30}"/>
              </a:ext>
            </a:extLst>
          </p:cNvPr>
          <p:cNvPicPr>
            <a:picLocks noChangeAspect="1"/>
          </p:cNvPicPr>
          <p:nvPr/>
        </p:nvPicPr>
        <p:blipFill>
          <a:blip r:embed="rId2"/>
          <a:srcRect/>
          <a:stretch/>
        </p:blipFill>
        <p:spPr>
          <a:xfrm>
            <a:off x="623888" y="-10725"/>
            <a:ext cx="1000125" cy="1000125"/>
          </a:xfrm>
          <a:prstGeom prst="rect">
            <a:avLst/>
          </a:prstGeom>
        </p:spPr>
      </p:pic>
      <p:sp>
        <p:nvSpPr>
          <p:cNvPr id="14" name="Picture Placeholder 6">
            <a:extLst>
              <a:ext uri="{FF2B5EF4-FFF2-40B4-BE49-F238E27FC236}">
                <a16:creationId xmlns:a16="http://schemas.microsoft.com/office/drawing/2014/main" id="{10213D92-763A-8548-BA5C-114011CDA366}"/>
              </a:ext>
            </a:extLst>
          </p:cNvPr>
          <p:cNvSpPr>
            <a:spLocks noGrp="1"/>
          </p:cNvSpPr>
          <p:nvPr>
            <p:ph type="pic" sz="quarter" idx="10"/>
          </p:nvPr>
        </p:nvSpPr>
        <p:spPr>
          <a:xfrm>
            <a:off x="5883184" y="0"/>
            <a:ext cx="3260816" cy="5143500"/>
          </a:xfrm>
          <a:solidFill>
            <a:schemeClr val="tx1">
              <a:lumMod val="20000"/>
              <a:lumOff val="80000"/>
            </a:schemeClr>
          </a:solidFill>
        </p:spPr>
        <p:txBody>
          <a:bodyPr>
            <a:normAutofit/>
          </a:bodyPr>
          <a:lstStyle>
            <a:lvl1pPr marL="0" indent="0" algn="ctr">
              <a:lnSpc>
                <a:spcPct val="200000"/>
              </a:lnSpc>
              <a:buFontTx/>
              <a:buNone/>
              <a:defRPr sz="2100" i="1">
                <a:solidFill>
                  <a:srgbClr val="FF0000"/>
                </a:solidFill>
              </a:defRPr>
            </a:lvl1pPr>
          </a:lstStyle>
          <a:p>
            <a:r>
              <a:rPr lang="en-US"/>
              <a:t>Click icon to add picture</a:t>
            </a:r>
          </a:p>
        </p:txBody>
      </p:sp>
      <p:cxnSp>
        <p:nvCxnSpPr>
          <p:cNvPr id="5" name="Straight Connector 4">
            <a:extLst>
              <a:ext uri="{FF2B5EF4-FFF2-40B4-BE49-F238E27FC236}">
                <a16:creationId xmlns:a16="http://schemas.microsoft.com/office/drawing/2014/main" id="{7E671320-C4DA-DE4E-B0E2-5B51CC48F162}"/>
              </a:ext>
            </a:extLst>
          </p:cNvPr>
          <p:cNvCxnSpPr>
            <a:cxnSpLocks/>
          </p:cNvCxnSpPr>
          <p:nvPr/>
        </p:nvCxnSpPr>
        <p:spPr>
          <a:xfrm>
            <a:off x="623888" y="1391336"/>
            <a:ext cx="33820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5DFDE3D0-4ADA-4B13-84C4-2F2F1AD0340C}"/>
              </a:ext>
            </a:extLst>
          </p:cNvPr>
          <p:cNvGrpSpPr/>
          <p:nvPr/>
        </p:nvGrpSpPr>
        <p:grpSpPr>
          <a:xfrm>
            <a:off x="1910893" y="134361"/>
            <a:ext cx="2097541" cy="716591"/>
            <a:chOff x="1910904" y="108235"/>
            <a:chExt cx="2228638" cy="761378"/>
          </a:xfrm>
        </p:grpSpPr>
        <p:sp>
          <p:nvSpPr>
            <p:cNvPr id="9" name="Rectangle 8">
              <a:extLst>
                <a:ext uri="{FF2B5EF4-FFF2-40B4-BE49-F238E27FC236}">
                  <a16:creationId xmlns:a16="http://schemas.microsoft.com/office/drawing/2014/main" id="{5D0F43BC-A94B-4AB6-8BB8-6D383A1B435E}"/>
                </a:ext>
              </a:extLst>
            </p:cNvPr>
            <p:cNvSpPr/>
            <p:nvPr/>
          </p:nvSpPr>
          <p:spPr>
            <a:xfrm>
              <a:off x="1910904" y="108235"/>
              <a:ext cx="2228638" cy="7613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E3E069D-671A-4A53-BF75-482703A4E226}"/>
                </a:ext>
              </a:extLst>
            </p:cNvPr>
            <p:cNvPicPr>
              <a:picLocks noChangeAspect="1"/>
            </p:cNvPicPr>
            <p:nvPr/>
          </p:nvPicPr>
          <p:blipFill>
            <a:blip r:embed="rId3"/>
            <a:stretch>
              <a:fillRect/>
            </a:stretch>
          </p:blipFill>
          <p:spPr>
            <a:xfrm>
              <a:off x="2026007" y="138093"/>
              <a:ext cx="2105920" cy="716591"/>
            </a:xfrm>
            <a:prstGeom prst="rect">
              <a:avLst/>
            </a:prstGeom>
          </p:spPr>
        </p:pic>
      </p:grpSp>
    </p:spTree>
    <p:extLst>
      <p:ext uri="{BB962C8B-B14F-4D97-AF65-F5344CB8AC3E}">
        <p14:creationId xmlns:p14="http://schemas.microsoft.com/office/powerpoint/2010/main" val="78122435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en-US"/>
              <a:t>Click to edit Master title style</a:t>
            </a:r>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r>
              <a:rPr lang="en-US"/>
              <a:t>Click to edit Master subtitle style</a:t>
            </a:r>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669565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pPr lvl="0"/>
            <a:r>
              <a:rPr lang="en-US"/>
              <a:t>Edit Master text styles</a:t>
            </a: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73159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_Slide_2">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588963"/>
            <a:ext cx="3726893" cy="1326921"/>
          </a:xfrm>
        </p:spPr>
        <p:txBody>
          <a:bodyPr anchor="b">
            <a:normAutofit/>
          </a:bodyPr>
          <a:lstStyle>
            <a:lvl1pPr>
              <a:defRPr sz="3375" baseline="0">
                <a:latin typeface="Arial" panose="020B0604020202020204" pitchFamily="34" charset="0"/>
              </a:defRPr>
            </a:lvl1pPr>
          </a:lstStyle>
          <a:p>
            <a:r>
              <a:rPr lang="en-US"/>
              <a:t>Click to edit Master title style</a:t>
            </a:r>
          </a:p>
        </p:txBody>
      </p:sp>
      <p:sp>
        <p:nvSpPr>
          <p:cNvPr id="3" name="Text Placeholder 2"/>
          <p:cNvSpPr>
            <a:spLocks noGrp="1"/>
          </p:cNvSpPr>
          <p:nvPr>
            <p:ph type="body" idx="1" hasCustomPrompt="1"/>
          </p:nvPr>
        </p:nvSpPr>
        <p:spPr>
          <a:xfrm>
            <a:off x="623888" y="3086863"/>
            <a:ext cx="3726893"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Subhead</a:t>
            </a:r>
          </a:p>
        </p:txBody>
      </p:sp>
      <p:pic>
        <p:nvPicPr>
          <p:cNvPr id="6" name="Picture 5">
            <a:extLst>
              <a:ext uri="{FF2B5EF4-FFF2-40B4-BE49-F238E27FC236}">
                <a16:creationId xmlns:a16="http://schemas.microsoft.com/office/drawing/2014/main" id="{E0869588-1132-124E-A80F-0220C8E76D30}"/>
              </a:ext>
            </a:extLst>
          </p:cNvPr>
          <p:cNvPicPr>
            <a:picLocks noChangeAspect="1"/>
          </p:cNvPicPr>
          <p:nvPr/>
        </p:nvPicPr>
        <p:blipFill>
          <a:blip r:embed="rId2"/>
          <a:srcRect/>
          <a:stretch/>
        </p:blipFill>
        <p:spPr>
          <a:xfrm>
            <a:off x="637778" y="-10725"/>
            <a:ext cx="972344" cy="1000125"/>
          </a:xfrm>
          <a:prstGeom prst="rect">
            <a:avLst/>
          </a:prstGeom>
        </p:spPr>
      </p:pic>
      <p:sp>
        <p:nvSpPr>
          <p:cNvPr id="14" name="Picture Placeholder 6">
            <a:extLst>
              <a:ext uri="{FF2B5EF4-FFF2-40B4-BE49-F238E27FC236}">
                <a16:creationId xmlns:a16="http://schemas.microsoft.com/office/drawing/2014/main" id="{10213D92-763A-8548-BA5C-114011CDA366}"/>
              </a:ext>
            </a:extLst>
          </p:cNvPr>
          <p:cNvSpPr>
            <a:spLocks noGrp="1"/>
          </p:cNvSpPr>
          <p:nvPr>
            <p:ph type="pic" sz="quarter" idx="10"/>
          </p:nvPr>
        </p:nvSpPr>
        <p:spPr>
          <a:xfrm>
            <a:off x="5883184" y="0"/>
            <a:ext cx="3260816" cy="5143500"/>
          </a:xfrm>
          <a:solidFill>
            <a:schemeClr val="tx1">
              <a:lumMod val="20000"/>
              <a:lumOff val="80000"/>
            </a:schemeClr>
          </a:solidFill>
        </p:spPr>
        <p:txBody>
          <a:bodyPr>
            <a:normAutofit/>
          </a:bodyPr>
          <a:lstStyle>
            <a:lvl1pPr marL="0" indent="0" algn="ctr">
              <a:lnSpc>
                <a:spcPct val="200000"/>
              </a:lnSpc>
              <a:buFontTx/>
              <a:buNone/>
              <a:defRPr sz="2100" i="1">
                <a:solidFill>
                  <a:srgbClr val="FF0000"/>
                </a:solidFill>
              </a:defRPr>
            </a:lvl1pPr>
          </a:lstStyle>
          <a:p>
            <a:r>
              <a:rPr lang="en-US"/>
              <a:t>Click icon to add picture</a:t>
            </a:r>
          </a:p>
        </p:txBody>
      </p:sp>
      <p:cxnSp>
        <p:nvCxnSpPr>
          <p:cNvPr id="11" name="Straight Connector 10">
            <a:extLst>
              <a:ext uri="{FF2B5EF4-FFF2-40B4-BE49-F238E27FC236}">
                <a16:creationId xmlns:a16="http://schemas.microsoft.com/office/drawing/2014/main" id="{3854533A-A8B9-6F41-BB01-3E8BA42992E9}"/>
              </a:ext>
            </a:extLst>
          </p:cNvPr>
          <p:cNvCxnSpPr>
            <a:cxnSpLocks/>
          </p:cNvCxnSpPr>
          <p:nvPr/>
        </p:nvCxnSpPr>
        <p:spPr>
          <a:xfrm>
            <a:off x="623888" y="1391336"/>
            <a:ext cx="33820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6547776"/>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_Header_1">
    <p:bg>
      <p:bgRef idx="1001">
        <a:schemeClr val="bg1"/>
      </p:bgRef>
    </p:bg>
    <p:spTree>
      <p:nvGrpSpPr>
        <p:cNvPr id="1" name=""/>
        <p:cNvGrpSpPr/>
        <p:nvPr/>
      </p:nvGrpSpPr>
      <p:grpSpPr>
        <a:xfrm>
          <a:off x="0" y="0"/>
          <a:ext cx="0" cy="0"/>
          <a:chOff x="0" y="0"/>
          <a:chExt cx="0" cy="0"/>
        </a:xfrm>
      </p:grpSpPr>
      <p:pic>
        <p:nvPicPr>
          <p:cNvPr id="7" name="Picture 6" descr="A picture containing text, floor, indoor, table&#10;&#10;Description automatically generated">
            <a:extLst>
              <a:ext uri="{FF2B5EF4-FFF2-40B4-BE49-F238E27FC236}">
                <a16:creationId xmlns:a16="http://schemas.microsoft.com/office/drawing/2014/main" id="{2280035B-F3F5-FA4D-A2AA-9755F4E0D178}"/>
              </a:ext>
            </a:extLst>
          </p:cNvPr>
          <p:cNvPicPr>
            <a:picLocks noChangeAspect="1"/>
          </p:cNvPicPr>
          <p:nvPr/>
        </p:nvPicPr>
        <p:blipFill rotWithShape="1">
          <a:blip r:embed="rId2"/>
          <a:srcRect l="1134" t="13616" r="198" b="8327"/>
          <a:stretch/>
        </p:blipFill>
        <p:spPr>
          <a:xfrm>
            <a:off x="-152400" y="-385762"/>
            <a:ext cx="9539288" cy="5659891"/>
          </a:xfrm>
          <a:prstGeom prst="rect">
            <a:avLst/>
          </a:prstGeom>
        </p:spPr>
      </p:pic>
      <p:sp>
        <p:nvSpPr>
          <p:cNvPr id="10" name="Rectangle 9">
            <a:extLst>
              <a:ext uri="{FF2B5EF4-FFF2-40B4-BE49-F238E27FC236}">
                <a16:creationId xmlns:a16="http://schemas.microsoft.com/office/drawing/2014/main" id="{26BC9C39-EC02-3E42-8330-3505D2E014B3}"/>
              </a:ext>
            </a:extLst>
          </p:cNvPr>
          <p:cNvSpPr/>
          <p:nvPr/>
        </p:nvSpPr>
        <p:spPr>
          <a:xfrm>
            <a:off x="-152400" y="-385762"/>
            <a:ext cx="9539288" cy="5659891"/>
          </a:xfrm>
          <a:prstGeom prst="rect">
            <a:avLst/>
          </a:prstGeom>
          <a:solidFill>
            <a:srgbClr val="3C5961">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p:cNvSpPr>
            <a:spLocks noGrp="1"/>
          </p:cNvSpPr>
          <p:nvPr>
            <p:ph type="title" hasCustomPrompt="1"/>
          </p:nvPr>
        </p:nvSpPr>
        <p:spPr>
          <a:xfrm>
            <a:off x="623887" y="569216"/>
            <a:ext cx="5452301" cy="2346668"/>
          </a:xfrm>
        </p:spPr>
        <p:txBody>
          <a:bodyPr tIns="0" anchor="b" anchorCtr="0">
            <a:normAutofit/>
          </a:bodyPr>
          <a:lstStyle>
            <a:lvl1pPr>
              <a:defRPr sz="3600" b="1" baseline="0">
                <a:solidFill>
                  <a:schemeClr val="accent5"/>
                </a:solidFill>
                <a:latin typeface="Arial" panose="020B0604020202020204" pitchFamily="34" charset="0"/>
              </a:defRPr>
            </a:lvl1pPr>
          </a:lstStyle>
          <a:p>
            <a:r>
              <a:rPr lang="en-US"/>
              <a:t>Click to edit </a:t>
            </a:r>
            <a:br>
              <a:rPr lang="en-US"/>
            </a:br>
            <a:r>
              <a:rPr lang="en-US"/>
              <a:t>Master title style</a:t>
            </a:r>
          </a:p>
        </p:txBody>
      </p:sp>
      <p:sp>
        <p:nvSpPr>
          <p:cNvPr id="3" name="Text Placeholder 2"/>
          <p:cNvSpPr>
            <a:spLocks noGrp="1"/>
          </p:cNvSpPr>
          <p:nvPr>
            <p:ph type="body" idx="1" hasCustomPrompt="1"/>
          </p:nvPr>
        </p:nvSpPr>
        <p:spPr>
          <a:xfrm>
            <a:off x="623888" y="3779307"/>
            <a:ext cx="3726893" cy="43269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Subhead</a:t>
            </a:r>
          </a:p>
        </p:txBody>
      </p:sp>
      <p:cxnSp>
        <p:nvCxnSpPr>
          <p:cNvPr id="5" name="Straight Connector 4">
            <a:extLst>
              <a:ext uri="{FF2B5EF4-FFF2-40B4-BE49-F238E27FC236}">
                <a16:creationId xmlns:a16="http://schemas.microsoft.com/office/drawing/2014/main" id="{7E671320-C4DA-DE4E-B0E2-5B51CC48F162}"/>
              </a:ext>
            </a:extLst>
          </p:cNvPr>
          <p:cNvCxnSpPr>
            <a:cxnSpLocks/>
          </p:cNvCxnSpPr>
          <p:nvPr/>
        </p:nvCxnSpPr>
        <p:spPr>
          <a:xfrm>
            <a:off x="623888" y="3670757"/>
            <a:ext cx="33820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1A8E666E-8C1B-2C44-8E9A-848A87EEC3E0}"/>
              </a:ext>
            </a:extLst>
          </p:cNvPr>
          <p:cNvSpPr txBox="1">
            <a:spLocks/>
          </p:cNvSpPr>
          <p:nvPr/>
        </p:nvSpPr>
        <p:spPr>
          <a:xfrm>
            <a:off x="205896" y="4733925"/>
            <a:ext cx="338987" cy="273844"/>
          </a:xfrm>
          <a:prstGeom prst="rect">
            <a:avLst/>
          </a:prstGeom>
        </p:spPr>
        <p:txBody>
          <a:bodyPr/>
          <a:lstStyle>
            <a:defPPr>
              <a:defRPr lang="en-US"/>
            </a:defPPr>
            <a:lvl1pPr marL="0" algn="l" defTabSz="457200" rtl="0" eaLnBrk="1" latinLnBrk="0" hangingPunct="1">
              <a:defRPr sz="1000" kern="1200" cap="all" baseline="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C22ACE-5963-B545-9537-C0CE62A9DECC}" type="slidenum">
              <a:rPr lang="en-US" sz="750" smtClean="0"/>
              <a:pPr/>
              <a:t>‹#›</a:t>
            </a:fld>
            <a:r>
              <a:rPr lang="en-US" sz="750"/>
              <a:t> /</a:t>
            </a:r>
          </a:p>
        </p:txBody>
      </p:sp>
      <p:sp>
        <p:nvSpPr>
          <p:cNvPr id="12" name="Footer Placeholder 5">
            <a:extLst>
              <a:ext uri="{FF2B5EF4-FFF2-40B4-BE49-F238E27FC236}">
                <a16:creationId xmlns:a16="http://schemas.microsoft.com/office/drawing/2014/main" id="{9149AF17-0EC4-FF44-BA36-9BA6A607B720}"/>
              </a:ext>
            </a:extLst>
          </p:cNvPr>
          <p:cNvSpPr>
            <a:spLocks noGrp="1"/>
          </p:cNvSpPr>
          <p:nvPr>
            <p:ph type="ftr" sz="quarter" idx="3"/>
          </p:nvPr>
        </p:nvSpPr>
        <p:spPr>
          <a:xfrm flipH="1">
            <a:off x="420337" y="4733925"/>
            <a:ext cx="2400300" cy="273844"/>
          </a:xfrm>
          <a:prstGeom prst="rect">
            <a:avLst/>
          </a:prstGeom>
        </p:spPr>
        <p:txBody>
          <a:bodyPr/>
          <a:lstStyle>
            <a:lvl1pPr algn="l">
              <a:defRPr sz="750" baseline="0">
                <a:latin typeface="Arial" panose="020B0604020202020204" pitchFamily="34" charset="0"/>
              </a:defRPr>
            </a:lvl1pPr>
          </a:lstStyle>
          <a:p>
            <a:r>
              <a:rPr lang="en-US"/>
              <a:t>Who am I?</a:t>
            </a:r>
          </a:p>
        </p:txBody>
      </p:sp>
    </p:spTree>
    <p:extLst>
      <p:ext uri="{BB962C8B-B14F-4D97-AF65-F5344CB8AC3E}">
        <p14:creationId xmlns:p14="http://schemas.microsoft.com/office/powerpoint/2010/main" val="40489870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_Header_2">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280035B-F3F5-FA4D-A2AA-9755F4E0D178}"/>
              </a:ext>
            </a:extLst>
          </p:cNvPr>
          <p:cNvPicPr>
            <a:picLocks noChangeAspect="1"/>
          </p:cNvPicPr>
          <p:nvPr/>
        </p:nvPicPr>
        <p:blipFill rotWithShape="1">
          <a:blip r:embed="rId2"/>
          <a:srcRect l="10467" t="24999" r="5790"/>
          <a:stretch/>
        </p:blipFill>
        <p:spPr>
          <a:xfrm>
            <a:off x="-152400" y="-385763"/>
            <a:ext cx="9539288" cy="6143625"/>
          </a:xfrm>
          <a:prstGeom prst="rect">
            <a:avLst/>
          </a:prstGeom>
        </p:spPr>
      </p:pic>
      <p:sp>
        <p:nvSpPr>
          <p:cNvPr id="10" name="Rectangle 9">
            <a:extLst>
              <a:ext uri="{FF2B5EF4-FFF2-40B4-BE49-F238E27FC236}">
                <a16:creationId xmlns:a16="http://schemas.microsoft.com/office/drawing/2014/main" id="{26BC9C39-EC02-3E42-8330-3505D2E014B3}"/>
              </a:ext>
            </a:extLst>
          </p:cNvPr>
          <p:cNvSpPr/>
          <p:nvPr/>
        </p:nvSpPr>
        <p:spPr>
          <a:xfrm>
            <a:off x="-152400" y="-385763"/>
            <a:ext cx="9539288" cy="6143625"/>
          </a:xfrm>
          <a:prstGeom prst="rect">
            <a:avLst/>
          </a:prstGeom>
          <a:solidFill>
            <a:srgbClr val="00B3B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p:cNvSpPr>
            <a:spLocks noGrp="1"/>
          </p:cNvSpPr>
          <p:nvPr>
            <p:ph type="title"/>
          </p:nvPr>
        </p:nvSpPr>
        <p:spPr>
          <a:xfrm>
            <a:off x="623887" y="569216"/>
            <a:ext cx="5452301" cy="2346668"/>
          </a:xfrm>
        </p:spPr>
        <p:txBody>
          <a:bodyPr tIns="0" anchor="b" anchorCtr="0">
            <a:normAutofit/>
          </a:bodyPr>
          <a:lstStyle>
            <a:lvl1pPr>
              <a:defRPr sz="4500" b="1" baseline="0">
                <a:solidFill>
                  <a:schemeClr val="tx1"/>
                </a:solidFill>
                <a:latin typeface="Arial" panose="020B0604020202020204" pitchFamily="34" charset="0"/>
              </a:defRPr>
            </a:lvl1pPr>
          </a:lstStyle>
          <a:p>
            <a:r>
              <a:rPr lang="en-US"/>
              <a:t>Click to edit Master title style</a:t>
            </a:r>
          </a:p>
        </p:txBody>
      </p:sp>
      <p:sp>
        <p:nvSpPr>
          <p:cNvPr id="3" name="Text Placeholder 2"/>
          <p:cNvSpPr>
            <a:spLocks noGrp="1"/>
          </p:cNvSpPr>
          <p:nvPr>
            <p:ph type="body" idx="1" hasCustomPrompt="1"/>
          </p:nvPr>
        </p:nvSpPr>
        <p:spPr>
          <a:xfrm>
            <a:off x="623888" y="3779307"/>
            <a:ext cx="3726893" cy="43269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Subhead</a:t>
            </a:r>
          </a:p>
        </p:txBody>
      </p:sp>
      <p:sp>
        <p:nvSpPr>
          <p:cNvPr id="8" name="Footer Placeholder 4">
            <a:extLst>
              <a:ext uri="{FF2B5EF4-FFF2-40B4-BE49-F238E27FC236}">
                <a16:creationId xmlns:a16="http://schemas.microsoft.com/office/drawing/2014/main" id="{EFED64B4-194E-F247-9EBF-08EA5301A3A5}"/>
              </a:ext>
            </a:extLst>
          </p:cNvPr>
          <p:cNvSpPr txBox="1">
            <a:spLocks/>
          </p:cNvSpPr>
          <p:nvPr/>
        </p:nvSpPr>
        <p:spPr>
          <a:xfrm>
            <a:off x="205896" y="4733925"/>
            <a:ext cx="338987" cy="273844"/>
          </a:xfrm>
          <a:prstGeom prst="rect">
            <a:avLst/>
          </a:prstGeom>
        </p:spPr>
        <p:txBody>
          <a:bodyPr/>
          <a:lstStyle>
            <a:defPPr>
              <a:defRPr lang="en-US"/>
            </a:defPPr>
            <a:lvl1pPr marL="0" algn="l" defTabSz="457200" rtl="0" eaLnBrk="1" latinLnBrk="0" hangingPunct="1">
              <a:defRPr sz="1000" kern="1200" cap="all" baseline="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C22ACE-5963-B545-9537-C0CE62A9DECC}" type="slidenum">
              <a:rPr lang="en-US" sz="750" smtClean="0"/>
              <a:pPr/>
              <a:t>‹#›</a:t>
            </a:fld>
            <a:r>
              <a:rPr lang="en-US" sz="750"/>
              <a:t> /</a:t>
            </a:r>
          </a:p>
        </p:txBody>
      </p:sp>
      <p:sp>
        <p:nvSpPr>
          <p:cNvPr id="9" name="Footer Placeholder 5">
            <a:extLst>
              <a:ext uri="{FF2B5EF4-FFF2-40B4-BE49-F238E27FC236}">
                <a16:creationId xmlns:a16="http://schemas.microsoft.com/office/drawing/2014/main" id="{72F1571F-1539-494C-9BDC-B2F56F280713}"/>
              </a:ext>
            </a:extLst>
          </p:cNvPr>
          <p:cNvSpPr>
            <a:spLocks noGrp="1"/>
          </p:cNvSpPr>
          <p:nvPr>
            <p:ph type="ftr" sz="quarter" idx="3"/>
          </p:nvPr>
        </p:nvSpPr>
        <p:spPr>
          <a:xfrm flipH="1">
            <a:off x="450154" y="4733925"/>
            <a:ext cx="2400300" cy="273844"/>
          </a:xfrm>
          <a:prstGeom prst="rect">
            <a:avLst/>
          </a:prstGeom>
        </p:spPr>
        <p:txBody>
          <a:bodyPr/>
          <a:lstStyle>
            <a:lvl1pPr>
              <a:defRPr sz="750" baseline="0">
                <a:latin typeface="Arial" panose="020B0604020202020204" pitchFamily="34" charset="0"/>
              </a:defRPr>
            </a:lvl1pPr>
          </a:lstStyle>
          <a:p>
            <a:r>
              <a:rPr lang="en-US"/>
              <a:t>Who am I?</a:t>
            </a:r>
          </a:p>
        </p:txBody>
      </p:sp>
      <p:cxnSp>
        <p:nvCxnSpPr>
          <p:cNvPr id="5" name="Straight Connector 4">
            <a:extLst>
              <a:ext uri="{FF2B5EF4-FFF2-40B4-BE49-F238E27FC236}">
                <a16:creationId xmlns:a16="http://schemas.microsoft.com/office/drawing/2014/main" id="{7E671320-C4DA-DE4E-B0E2-5B51CC48F162}"/>
              </a:ext>
            </a:extLst>
          </p:cNvPr>
          <p:cNvCxnSpPr>
            <a:cxnSpLocks/>
          </p:cNvCxnSpPr>
          <p:nvPr/>
        </p:nvCxnSpPr>
        <p:spPr>
          <a:xfrm>
            <a:off x="623888" y="3670757"/>
            <a:ext cx="33820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0208776"/>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_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488218"/>
            <a:ext cx="2537651" cy="2967209"/>
          </a:xfrm>
        </p:spPr>
        <p:txBody>
          <a:bodyPr anchor="t" anchorCtr="0">
            <a:normAutofit/>
          </a:bodyPr>
          <a:lstStyle>
            <a:lvl1pPr>
              <a:defRPr sz="2100" b="1" u="none" baseline="0">
                <a:solidFill>
                  <a:srgbClr val="EE5934"/>
                </a:solidFill>
                <a:latin typeface="Arial" panose="020B0604020202020204" pitchFamily="34" charset="0"/>
              </a:defRPr>
            </a:lvl1pPr>
          </a:lstStyle>
          <a:p>
            <a:r>
              <a:rPr lang="en-US"/>
              <a:t>CLICK TO EDIT MASTER TITLE STYLE</a:t>
            </a:r>
          </a:p>
        </p:txBody>
      </p:sp>
      <p:sp>
        <p:nvSpPr>
          <p:cNvPr id="8" name="Footer Placeholder 4">
            <a:extLst>
              <a:ext uri="{FF2B5EF4-FFF2-40B4-BE49-F238E27FC236}">
                <a16:creationId xmlns:a16="http://schemas.microsoft.com/office/drawing/2014/main" id="{EFED64B4-194E-F247-9EBF-08EA5301A3A5}"/>
              </a:ext>
            </a:extLst>
          </p:cNvPr>
          <p:cNvSpPr txBox="1">
            <a:spLocks/>
          </p:cNvSpPr>
          <p:nvPr/>
        </p:nvSpPr>
        <p:spPr>
          <a:xfrm>
            <a:off x="205896" y="4733925"/>
            <a:ext cx="338987" cy="273844"/>
          </a:xfrm>
          <a:prstGeom prst="rect">
            <a:avLst/>
          </a:prstGeom>
        </p:spPr>
        <p:txBody>
          <a:bodyPr/>
          <a:lstStyle>
            <a:defPPr>
              <a:defRPr lang="en-US"/>
            </a:defPPr>
            <a:lvl1pPr marL="0" algn="l" defTabSz="457200" rtl="0" eaLnBrk="1" latinLnBrk="0" hangingPunct="1">
              <a:defRPr sz="1000" kern="1200" cap="all" baseline="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C22ACE-5963-B545-9537-C0CE62A9DECC}" type="slidenum">
              <a:rPr lang="en-US" sz="750" smtClean="0"/>
              <a:pPr/>
              <a:t>‹#›</a:t>
            </a:fld>
            <a:r>
              <a:rPr lang="en-US" sz="750"/>
              <a:t> /</a:t>
            </a:r>
          </a:p>
        </p:txBody>
      </p:sp>
      <p:sp>
        <p:nvSpPr>
          <p:cNvPr id="9" name="Footer Placeholder 5">
            <a:extLst>
              <a:ext uri="{FF2B5EF4-FFF2-40B4-BE49-F238E27FC236}">
                <a16:creationId xmlns:a16="http://schemas.microsoft.com/office/drawing/2014/main" id="{72F1571F-1539-494C-9BDC-B2F56F280713}"/>
              </a:ext>
            </a:extLst>
          </p:cNvPr>
          <p:cNvSpPr>
            <a:spLocks noGrp="1"/>
          </p:cNvSpPr>
          <p:nvPr>
            <p:ph type="ftr" sz="quarter" idx="3"/>
          </p:nvPr>
        </p:nvSpPr>
        <p:spPr>
          <a:xfrm flipH="1">
            <a:off x="450154" y="4733925"/>
            <a:ext cx="2400300" cy="273844"/>
          </a:xfrm>
          <a:prstGeom prst="rect">
            <a:avLst/>
          </a:prstGeom>
        </p:spPr>
        <p:txBody>
          <a:bodyPr/>
          <a:lstStyle>
            <a:lvl1pPr>
              <a:defRPr sz="750" baseline="0">
                <a:latin typeface="Arial" panose="020B0604020202020204" pitchFamily="34" charset="0"/>
              </a:defRPr>
            </a:lvl1pPr>
          </a:lstStyle>
          <a:p>
            <a:r>
              <a:rPr lang="en-US"/>
              <a:t>Who am I?</a:t>
            </a:r>
          </a:p>
        </p:txBody>
      </p:sp>
      <p:sp>
        <p:nvSpPr>
          <p:cNvPr id="7" name="Rectangle 6">
            <a:extLst>
              <a:ext uri="{FF2B5EF4-FFF2-40B4-BE49-F238E27FC236}">
                <a16:creationId xmlns:a16="http://schemas.microsoft.com/office/drawing/2014/main" id="{003E918E-33DF-8C46-8397-4B7D45220E31}"/>
              </a:ext>
            </a:extLst>
          </p:cNvPr>
          <p:cNvSpPr/>
          <p:nvPr/>
        </p:nvSpPr>
        <p:spPr>
          <a:xfrm>
            <a:off x="0" y="0"/>
            <a:ext cx="9144000" cy="6356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12" name="Straight Connector 11">
            <a:extLst>
              <a:ext uri="{FF2B5EF4-FFF2-40B4-BE49-F238E27FC236}">
                <a16:creationId xmlns:a16="http://schemas.microsoft.com/office/drawing/2014/main" id="{C56EA260-B858-FE43-A1E3-942058B9F033}"/>
              </a:ext>
            </a:extLst>
          </p:cNvPr>
          <p:cNvCxnSpPr>
            <a:cxnSpLocks/>
          </p:cNvCxnSpPr>
          <p:nvPr/>
        </p:nvCxnSpPr>
        <p:spPr>
          <a:xfrm>
            <a:off x="623888" y="1267892"/>
            <a:ext cx="33820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3F751672-F48D-6D4A-AF1B-D7269ED4FE6B}"/>
              </a:ext>
            </a:extLst>
          </p:cNvPr>
          <p:cNvPicPr>
            <a:picLocks noChangeAspect="1"/>
          </p:cNvPicPr>
          <p:nvPr/>
        </p:nvPicPr>
        <p:blipFill>
          <a:blip r:embed="rId2"/>
          <a:srcRect/>
          <a:stretch/>
        </p:blipFill>
        <p:spPr>
          <a:xfrm>
            <a:off x="623888" y="-10725"/>
            <a:ext cx="1000125" cy="1000125"/>
          </a:xfrm>
          <a:prstGeom prst="rect">
            <a:avLst/>
          </a:prstGeom>
        </p:spPr>
      </p:pic>
      <p:sp>
        <p:nvSpPr>
          <p:cNvPr id="14" name="Text Placeholder 2">
            <a:extLst>
              <a:ext uri="{FF2B5EF4-FFF2-40B4-BE49-F238E27FC236}">
                <a16:creationId xmlns:a16="http://schemas.microsoft.com/office/drawing/2014/main" id="{FE3C4D0A-DD30-7846-80CB-10E1A4A65B3F}"/>
              </a:ext>
            </a:extLst>
          </p:cNvPr>
          <p:cNvSpPr>
            <a:spLocks noGrp="1"/>
          </p:cNvSpPr>
          <p:nvPr>
            <p:ph idx="1"/>
          </p:nvPr>
        </p:nvSpPr>
        <p:spPr>
          <a:xfrm>
            <a:off x="3596692" y="1488219"/>
            <a:ext cx="5097155" cy="2967209"/>
          </a:xfrm>
          <a:prstGeom prst="rect">
            <a:avLst/>
          </a:prstGeom>
        </p:spPr>
        <p:txBody>
          <a:bodyPr vert="horz" lIns="91440" tIns="45720" rIns="91440" bIns="45720" rtlCol="0">
            <a:normAutofit/>
          </a:bodyPr>
          <a:lstStyle>
            <a:lvl1pPr>
              <a:defRPr sz="1500"/>
            </a:lvl1pPr>
            <a:lvl2pPr>
              <a:defRPr sz="1200"/>
            </a:lvl2pPr>
            <a:lvl3pPr marL="900113" indent="-214313">
              <a:buClr>
                <a:srgbClr val="EE5934"/>
              </a:buClr>
              <a:buFont typeface="Arial" panose="020B0604020202020204" pitchFamily="34" charset="0"/>
              <a:buChar char="•"/>
              <a:defRPr sz="1200"/>
            </a:lvl3pPr>
            <a:lvl4pPr marL="1200150" indent="-171450">
              <a:buClr>
                <a:srgbClr val="EE5934"/>
              </a:buClr>
              <a:buFont typeface="Wingdings" pitchFamily="2" charset="2"/>
              <a:buChar char="§"/>
              <a:defRPr sz="1200"/>
            </a:lvl4pPr>
            <a:lvl5pPr marL="1543050" indent="-171450">
              <a:buClr>
                <a:srgbClr val="EE5934"/>
              </a:buClr>
              <a:buFont typeface="Courier New" panose="02070309020205020404" pitchFamily="49" charset="0"/>
              <a:buChar char="o"/>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8775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_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488218"/>
            <a:ext cx="2537651" cy="2967209"/>
          </a:xfrm>
        </p:spPr>
        <p:txBody>
          <a:bodyPr anchor="t" anchorCtr="0">
            <a:normAutofit/>
          </a:bodyPr>
          <a:lstStyle>
            <a:lvl1pPr>
              <a:defRPr sz="2100" b="1" u="none" baseline="0">
                <a:solidFill>
                  <a:srgbClr val="EE5934"/>
                </a:solidFill>
                <a:latin typeface="Arial" panose="020B0604020202020204" pitchFamily="34" charset="0"/>
              </a:defRPr>
            </a:lvl1pPr>
          </a:lstStyle>
          <a:p>
            <a:r>
              <a:rPr lang="en-US"/>
              <a:t>CLICK TO EDIT MASTER TITLE STYLE</a:t>
            </a:r>
          </a:p>
        </p:txBody>
      </p:sp>
      <p:sp>
        <p:nvSpPr>
          <p:cNvPr id="8" name="Footer Placeholder 4">
            <a:extLst>
              <a:ext uri="{FF2B5EF4-FFF2-40B4-BE49-F238E27FC236}">
                <a16:creationId xmlns:a16="http://schemas.microsoft.com/office/drawing/2014/main" id="{EFED64B4-194E-F247-9EBF-08EA5301A3A5}"/>
              </a:ext>
            </a:extLst>
          </p:cNvPr>
          <p:cNvSpPr txBox="1">
            <a:spLocks/>
          </p:cNvSpPr>
          <p:nvPr/>
        </p:nvSpPr>
        <p:spPr>
          <a:xfrm>
            <a:off x="205896" y="4733925"/>
            <a:ext cx="338987" cy="273844"/>
          </a:xfrm>
          <a:prstGeom prst="rect">
            <a:avLst/>
          </a:prstGeom>
        </p:spPr>
        <p:txBody>
          <a:bodyPr/>
          <a:lstStyle>
            <a:defPPr>
              <a:defRPr lang="en-US"/>
            </a:defPPr>
            <a:lvl1pPr marL="0" algn="l" defTabSz="457200" rtl="0" eaLnBrk="1" latinLnBrk="0" hangingPunct="1">
              <a:defRPr sz="1000" kern="1200" cap="all" baseline="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C22ACE-5963-B545-9537-C0CE62A9DECC}" type="slidenum">
              <a:rPr lang="en-US" sz="750" smtClean="0"/>
              <a:pPr/>
              <a:t>‹#›</a:t>
            </a:fld>
            <a:r>
              <a:rPr lang="en-US" sz="750"/>
              <a:t> /</a:t>
            </a:r>
          </a:p>
        </p:txBody>
      </p:sp>
      <p:sp>
        <p:nvSpPr>
          <p:cNvPr id="9" name="Footer Placeholder 5">
            <a:extLst>
              <a:ext uri="{FF2B5EF4-FFF2-40B4-BE49-F238E27FC236}">
                <a16:creationId xmlns:a16="http://schemas.microsoft.com/office/drawing/2014/main" id="{72F1571F-1539-494C-9BDC-B2F56F280713}"/>
              </a:ext>
            </a:extLst>
          </p:cNvPr>
          <p:cNvSpPr>
            <a:spLocks noGrp="1"/>
          </p:cNvSpPr>
          <p:nvPr>
            <p:ph type="ftr" sz="quarter" idx="3"/>
          </p:nvPr>
        </p:nvSpPr>
        <p:spPr>
          <a:xfrm flipH="1">
            <a:off x="450154" y="4733925"/>
            <a:ext cx="2400300" cy="273844"/>
          </a:xfrm>
          <a:prstGeom prst="rect">
            <a:avLst/>
          </a:prstGeom>
        </p:spPr>
        <p:txBody>
          <a:bodyPr/>
          <a:lstStyle>
            <a:lvl1pPr>
              <a:defRPr sz="750" baseline="0">
                <a:latin typeface="Arial" panose="020B0604020202020204" pitchFamily="34" charset="0"/>
              </a:defRPr>
            </a:lvl1pPr>
          </a:lstStyle>
          <a:p>
            <a:r>
              <a:rPr lang="en-US"/>
              <a:t>Who am I?</a:t>
            </a:r>
          </a:p>
        </p:txBody>
      </p:sp>
      <p:sp>
        <p:nvSpPr>
          <p:cNvPr id="7" name="Rectangle 6">
            <a:extLst>
              <a:ext uri="{FF2B5EF4-FFF2-40B4-BE49-F238E27FC236}">
                <a16:creationId xmlns:a16="http://schemas.microsoft.com/office/drawing/2014/main" id="{003E918E-33DF-8C46-8397-4B7D45220E31}"/>
              </a:ext>
            </a:extLst>
          </p:cNvPr>
          <p:cNvSpPr/>
          <p:nvPr/>
        </p:nvSpPr>
        <p:spPr>
          <a:xfrm>
            <a:off x="0" y="0"/>
            <a:ext cx="9144000" cy="6356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12" name="Straight Connector 11">
            <a:extLst>
              <a:ext uri="{FF2B5EF4-FFF2-40B4-BE49-F238E27FC236}">
                <a16:creationId xmlns:a16="http://schemas.microsoft.com/office/drawing/2014/main" id="{C56EA260-B858-FE43-A1E3-942058B9F033}"/>
              </a:ext>
            </a:extLst>
          </p:cNvPr>
          <p:cNvCxnSpPr>
            <a:cxnSpLocks/>
          </p:cNvCxnSpPr>
          <p:nvPr/>
        </p:nvCxnSpPr>
        <p:spPr>
          <a:xfrm>
            <a:off x="623888" y="1267892"/>
            <a:ext cx="33820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3F751672-F48D-6D4A-AF1B-D7269ED4FE6B}"/>
              </a:ext>
            </a:extLst>
          </p:cNvPr>
          <p:cNvPicPr>
            <a:picLocks noChangeAspect="1"/>
          </p:cNvPicPr>
          <p:nvPr/>
        </p:nvPicPr>
        <p:blipFill>
          <a:blip r:embed="rId2"/>
          <a:srcRect/>
          <a:stretch/>
        </p:blipFill>
        <p:spPr>
          <a:xfrm>
            <a:off x="623888" y="-10725"/>
            <a:ext cx="1000125" cy="1000125"/>
          </a:xfrm>
          <a:prstGeom prst="rect">
            <a:avLst/>
          </a:prstGeom>
        </p:spPr>
      </p:pic>
      <p:sp>
        <p:nvSpPr>
          <p:cNvPr id="10" name="Text Placeholder 2">
            <a:extLst>
              <a:ext uri="{FF2B5EF4-FFF2-40B4-BE49-F238E27FC236}">
                <a16:creationId xmlns:a16="http://schemas.microsoft.com/office/drawing/2014/main" id="{D9F41457-FC71-B444-B87C-40AC3879CD7D}"/>
              </a:ext>
            </a:extLst>
          </p:cNvPr>
          <p:cNvSpPr>
            <a:spLocks noGrp="1"/>
          </p:cNvSpPr>
          <p:nvPr>
            <p:ph idx="1"/>
          </p:nvPr>
        </p:nvSpPr>
        <p:spPr>
          <a:xfrm>
            <a:off x="3596692" y="1488219"/>
            <a:ext cx="5097155" cy="2967209"/>
          </a:xfrm>
          <a:prstGeom prst="rect">
            <a:avLst/>
          </a:prstGeom>
        </p:spPr>
        <p:txBody>
          <a:bodyPr vert="horz" lIns="91440" tIns="45720" rIns="91440" bIns="45720" rtlCol="0">
            <a:normAutofit/>
          </a:bodyPr>
          <a:lstStyle>
            <a:lvl1pPr>
              <a:defRPr sz="1500"/>
            </a:lvl1pPr>
            <a:lvl2pPr>
              <a:defRPr sz="1200"/>
            </a:lvl2pPr>
            <a:lvl3pPr marL="900113" indent="-214313">
              <a:buClr>
                <a:srgbClr val="EE5934"/>
              </a:buClr>
              <a:buFont typeface="Arial" panose="020B0604020202020204" pitchFamily="34" charset="0"/>
              <a:buChar char="•"/>
              <a:defRPr sz="1200"/>
            </a:lvl3pPr>
            <a:lvl4pPr marL="1200150" indent="-171450">
              <a:buClr>
                <a:srgbClr val="EE5934"/>
              </a:buClr>
              <a:buFont typeface="Wingdings" pitchFamily="2" charset="2"/>
              <a:buChar char="§"/>
              <a:defRPr sz="1200"/>
            </a:lvl4pPr>
            <a:lvl5pPr marL="1543050" indent="-171450">
              <a:buClr>
                <a:srgbClr val="EE5934"/>
              </a:buClr>
              <a:buFont typeface="Courier New" panose="02070309020205020404" pitchFamily="49" charset="0"/>
              <a:buChar char="o"/>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8634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Content_3">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282305"/>
            <a:ext cx="7117198" cy="551936"/>
          </a:xfrm>
        </p:spPr>
        <p:txBody>
          <a:bodyPr anchor="b">
            <a:noAutofit/>
          </a:bodyPr>
          <a:lstStyle>
            <a:lvl1pPr marL="0" marR="0" indent="0" algn="l" defTabSz="685800" rtl="0" eaLnBrk="1" fontAlgn="auto" latinLnBrk="0" hangingPunct="1">
              <a:lnSpc>
                <a:spcPct val="90000"/>
              </a:lnSpc>
              <a:spcBef>
                <a:spcPct val="0"/>
              </a:spcBef>
              <a:spcAft>
                <a:spcPts val="0"/>
              </a:spcAft>
              <a:buClrTx/>
              <a:buSzTx/>
              <a:buFontTx/>
              <a:buNone/>
              <a:tabLst/>
              <a:defRPr sz="2100" b="1" baseline="0">
                <a:solidFill>
                  <a:srgbClr val="EE5934"/>
                </a:solidFill>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623888" y="1914577"/>
            <a:ext cx="7117198" cy="2652662"/>
          </a:xfrm>
        </p:spPr>
        <p:txBody>
          <a:bodyPr/>
          <a:lstStyle>
            <a:lvl1pPr marL="0" marR="0" indent="0" algn="l" defTabSz="685800" rtl="0" eaLnBrk="1" fontAlgn="auto" latinLnBrk="0" hangingPunct="1">
              <a:lnSpc>
                <a:spcPct val="90000"/>
              </a:lnSpc>
              <a:spcBef>
                <a:spcPts val="750"/>
              </a:spcBef>
              <a:spcAft>
                <a:spcPts val="0"/>
              </a:spcAft>
              <a:buClrTx/>
              <a:buSzTx/>
              <a:buFontTx/>
              <a:buNone/>
              <a:tabLst/>
              <a:defRPr sz="1800">
                <a:solidFill>
                  <a:schemeClr val="bg1"/>
                </a:solidFill>
              </a:defRPr>
            </a:lvl1pPr>
            <a:lvl2pPr marL="342900" marR="0" indent="0" algn="l" defTabSz="685800" rtl="0" eaLnBrk="1" fontAlgn="auto" latinLnBrk="0" hangingPunct="1">
              <a:lnSpc>
                <a:spcPct val="90000"/>
              </a:lnSpc>
              <a:spcBef>
                <a:spcPts val="375"/>
              </a:spcBef>
              <a:spcAft>
                <a:spcPts val="0"/>
              </a:spcAft>
              <a:buClrTx/>
              <a:buSzTx/>
              <a:buFontTx/>
              <a:buNone/>
              <a:tabLst/>
              <a:defRPr sz="1050">
                <a:solidFill>
                  <a:schemeClr val="tx1">
                    <a:tint val="75000"/>
                  </a:schemeClr>
                </a:solidFill>
              </a:defRPr>
            </a:lvl2pPr>
            <a:lvl3pPr marL="857250" marR="0" indent="-171450" algn="l" defTabSz="685800" rtl="0" eaLnBrk="1" fontAlgn="auto" latinLnBrk="0" hangingPunct="1">
              <a:lnSpc>
                <a:spcPct val="90000"/>
              </a:lnSpc>
              <a:spcBef>
                <a:spcPts val="375"/>
              </a:spcBef>
              <a:spcAft>
                <a:spcPts val="0"/>
              </a:spcAft>
              <a:buClr>
                <a:srgbClr val="EE5934"/>
              </a:buClr>
              <a:buSzTx/>
              <a:buFont typeface="Arial" panose="020B0604020202020204" pitchFamily="34" charset="0"/>
              <a:buChar char="•"/>
              <a:tabLst/>
              <a:defRPr sz="1650">
                <a:solidFill>
                  <a:schemeClr val="tx1">
                    <a:tint val="75000"/>
                  </a:schemeClr>
                </a:solidFill>
              </a:defRPr>
            </a:lvl3pPr>
            <a:lvl4pPr marL="1200150" marR="0" indent="-171450" algn="l" defTabSz="685800" rtl="0" eaLnBrk="1" fontAlgn="auto" latinLnBrk="0" hangingPunct="1">
              <a:lnSpc>
                <a:spcPct val="90000"/>
              </a:lnSpc>
              <a:spcBef>
                <a:spcPts val="375"/>
              </a:spcBef>
              <a:spcAft>
                <a:spcPts val="0"/>
              </a:spcAft>
              <a:buClr>
                <a:srgbClr val="EE5934"/>
              </a:buClr>
              <a:buSzTx/>
              <a:buFont typeface="Courier New" panose="02070309020205020404" pitchFamily="49" charset="0"/>
              <a:buChar char="o"/>
              <a:tabLst/>
              <a:defRPr sz="900">
                <a:solidFill>
                  <a:schemeClr val="tx1">
                    <a:tint val="75000"/>
                  </a:schemeClr>
                </a:solidFill>
              </a:defRPr>
            </a:lvl4pPr>
            <a:lvl5pPr marL="1543050" marR="0" indent="-171450" algn="l" defTabSz="685800" rtl="0" eaLnBrk="1" fontAlgn="auto" latinLnBrk="0" hangingPunct="1">
              <a:lnSpc>
                <a:spcPct val="90000"/>
              </a:lnSpc>
              <a:spcBef>
                <a:spcPts val="375"/>
              </a:spcBef>
              <a:spcAft>
                <a:spcPts val="0"/>
              </a:spcAft>
              <a:buClr>
                <a:srgbClr val="EE5934"/>
              </a:buClr>
              <a:buSzTx/>
              <a:buFont typeface="Wingdings" pitchFamily="2" charset="2"/>
              <a:buChar char="§"/>
              <a:tabLst/>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1350" b="0" i="0" u="none" strike="noStrike" kern="1200" cap="none" spc="0" normalizeH="0" baseline="0" noProof="0">
                <a:ln>
                  <a:noFill/>
                </a:ln>
                <a:solidFill>
                  <a:srgbClr val="3C5961"/>
                </a:solidFill>
                <a:effectLst/>
                <a:uLnTx/>
                <a:uFillTx/>
                <a:latin typeface="Arial" panose="020B0604020202020204" pitchFamily="34" charset="0"/>
                <a:ea typeface="+mn-ea"/>
                <a:cs typeface="+mn-cs"/>
              </a:rPr>
              <a:t>Edit Master text styles</a:t>
            </a:r>
          </a:p>
          <a:p>
            <a:pPr marL="0" marR="0" lvl="1" indent="0" algn="l" defTabSz="685800" rtl="0" eaLnBrk="1" fontAlgn="auto" latinLnBrk="0" hangingPunct="1">
              <a:lnSpc>
                <a:spcPct val="90000"/>
              </a:lnSpc>
              <a:spcBef>
                <a:spcPts val="750"/>
              </a:spcBef>
              <a:spcAft>
                <a:spcPts val="0"/>
              </a:spcAft>
              <a:buClrTx/>
              <a:buSzTx/>
              <a:buFontTx/>
              <a:buNone/>
              <a:tabLst/>
              <a:defRPr/>
            </a:pPr>
            <a:r>
              <a:rPr kumimoji="0" lang="en-US" sz="1350" b="0" i="0" u="none" strike="noStrike" kern="1200" cap="none" spc="0" normalizeH="0" baseline="0" noProof="0">
                <a:ln>
                  <a:noFill/>
                </a:ln>
                <a:solidFill>
                  <a:srgbClr val="3C5961"/>
                </a:solidFill>
                <a:effectLst/>
                <a:uLnTx/>
                <a:uFillTx/>
                <a:latin typeface="Arial" panose="020B0604020202020204" pitchFamily="34" charset="0"/>
                <a:ea typeface="+mn-ea"/>
                <a:cs typeface="+mn-cs"/>
              </a:rPr>
              <a:t>Second level</a:t>
            </a:r>
          </a:p>
          <a:p>
            <a:pPr marL="0" marR="0" lvl="2" indent="0" algn="l" defTabSz="685800" rtl="0" eaLnBrk="1" fontAlgn="auto" latinLnBrk="0" hangingPunct="1">
              <a:lnSpc>
                <a:spcPct val="90000"/>
              </a:lnSpc>
              <a:spcBef>
                <a:spcPts val="750"/>
              </a:spcBef>
              <a:spcAft>
                <a:spcPts val="0"/>
              </a:spcAft>
              <a:buClrTx/>
              <a:buSzTx/>
              <a:buFontTx/>
              <a:buNone/>
              <a:tabLst/>
              <a:defRPr/>
            </a:pPr>
            <a:r>
              <a:rPr kumimoji="0" lang="en-US" sz="1350" b="0" i="0" u="none" strike="noStrike" kern="1200" cap="none" spc="0" normalizeH="0" baseline="0" noProof="0">
                <a:ln>
                  <a:noFill/>
                </a:ln>
                <a:solidFill>
                  <a:srgbClr val="3C5961"/>
                </a:solidFill>
                <a:effectLst/>
                <a:uLnTx/>
                <a:uFillTx/>
                <a:latin typeface="Arial" panose="020B0604020202020204" pitchFamily="34" charset="0"/>
                <a:ea typeface="+mn-ea"/>
                <a:cs typeface="+mn-cs"/>
              </a:rPr>
              <a:t>Third level</a:t>
            </a:r>
          </a:p>
          <a:p>
            <a:pPr marL="0" marR="0" lvl="3" indent="0" algn="l" defTabSz="685800" rtl="0" eaLnBrk="1" fontAlgn="auto" latinLnBrk="0" hangingPunct="1">
              <a:lnSpc>
                <a:spcPct val="90000"/>
              </a:lnSpc>
              <a:spcBef>
                <a:spcPts val="750"/>
              </a:spcBef>
              <a:spcAft>
                <a:spcPts val="0"/>
              </a:spcAft>
              <a:buClrTx/>
              <a:buSzTx/>
              <a:buFontTx/>
              <a:buNone/>
              <a:tabLst/>
              <a:defRPr/>
            </a:pPr>
            <a:r>
              <a:rPr kumimoji="0" lang="en-US" sz="1350" b="0" i="0" u="none" strike="noStrike" kern="1200" cap="none" spc="0" normalizeH="0" baseline="0" noProof="0">
                <a:ln>
                  <a:noFill/>
                </a:ln>
                <a:solidFill>
                  <a:srgbClr val="3C5961"/>
                </a:solidFill>
                <a:effectLst/>
                <a:uLnTx/>
                <a:uFillTx/>
                <a:latin typeface="Arial" panose="020B0604020202020204" pitchFamily="34" charset="0"/>
                <a:ea typeface="+mn-ea"/>
                <a:cs typeface="+mn-cs"/>
              </a:rPr>
              <a:t>Fourth level</a:t>
            </a:r>
          </a:p>
          <a:p>
            <a:pPr marL="0" marR="0" lvl="4" indent="0" algn="l" defTabSz="685800" rtl="0" eaLnBrk="1" fontAlgn="auto" latinLnBrk="0" hangingPunct="1">
              <a:lnSpc>
                <a:spcPct val="90000"/>
              </a:lnSpc>
              <a:spcBef>
                <a:spcPts val="750"/>
              </a:spcBef>
              <a:spcAft>
                <a:spcPts val="0"/>
              </a:spcAft>
              <a:buClrTx/>
              <a:buSzTx/>
              <a:buFontTx/>
              <a:buNone/>
              <a:tabLst/>
              <a:defRPr/>
            </a:pPr>
            <a:r>
              <a:rPr kumimoji="0" lang="en-US" sz="1350" b="0" i="0" u="none" strike="noStrike" kern="1200" cap="none" spc="0" normalizeH="0" baseline="0" noProof="0">
                <a:ln>
                  <a:noFill/>
                </a:ln>
                <a:solidFill>
                  <a:srgbClr val="3C5961"/>
                </a:solidFill>
                <a:effectLst/>
                <a:uLnTx/>
                <a:uFillTx/>
                <a:latin typeface="Arial" panose="020B0604020202020204" pitchFamily="34" charset="0"/>
                <a:ea typeface="+mn-ea"/>
                <a:cs typeface="+mn-cs"/>
              </a:rPr>
              <a:t>Fifth level</a:t>
            </a:r>
            <a:endParaRPr lang="en-US"/>
          </a:p>
        </p:txBody>
      </p:sp>
      <p:sp>
        <p:nvSpPr>
          <p:cNvPr id="4" name="Rectangle 3">
            <a:extLst>
              <a:ext uri="{FF2B5EF4-FFF2-40B4-BE49-F238E27FC236}">
                <a16:creationId xmlns:a16="http://schemas.microsoft.com/office/drawing/2014/main" id="{3ED1A8C7-5E2E-F948-B1D0-513A453B29DB}"/>
              </a:ext>
            </a:extLst>
          </p:cNvPr>
          <p:cNvSpPr/>
          <p:nvPr/>
        </p:nvSpPr>
        <p:spPr>
          <a:xfrm>
            <a:off x="0" y="0"/>
            <a:ext cx="9144000" cy="6356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5" name="Straight Connector 4">
            <a:extLst>
              <a:ext uri="{FF2B5EF4-FFF2-40B4-BE49-F238E27FC236}">
                <a16:creationId xmlns:a16="http://schemas.microsoft.com/office/drawing/2014/main" id="{FE8B621E-90D8-6041-BD66-9150F17C4E52}"/>
              </a:ext>
            </a:extLst>
          </p:cNvPr>
          <p:cNvCxnSpPr>
            <a:cxnSpLocks/>
          </p:cNvCxnSpPr>
          <p:nvPr/>
        </p:nvCxnSpPr>
        <p:spPr>
          <a:xfrm>
            <a:off x="623888" y="1267892"/>
            <a:ext cx="33820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9D73719-AC2B-404D-851D-B80572322F13}"/>
              </a:ext>
            </a:extLst>
          </p:cNvPr>
          <p:cNvPicPr>
            <a:picLocks noChangeAspect="1"/>
          </p:cNvPicPr>
          <p:nvPr/>
        </p:nvPicPr>
        <p:blipFill>
          <a:blip r:embed="rId2"/>
          <a:srcRect/>
          <a:stretch/>
        </p:blipFill>
        <p:spPr>
          <a:xfrm>
            <a:off x="623888" y="-10725"/>
            <a:ext cx="1000125" cy="1000125"/>
          </a:xfrm>
          <a:prstGeom prst="rect">
            <a:avLst/>
          </a:prstGeom>
        </p:spPr>
      </p:pic>
    </p:spTree>
    <p:extLst>
      <p:ext uri="{BB962C8B-B14F-4D97-AF65-F5344CB8AC3E}">
        <p14:creationId xmlns:p14="http://schemas.microsoft.com/office/powerpoint/2010/main" val="678012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_4">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6EDE824-29BE-F24B-811B-E43581530914}"/>
              </a:ext>
            </a:extLst>
          </p:cNvPr>
          <p:cNvSpPr txBox="1">
            <a:spLocks/>
          </p:cNvSpPr>
          <p:nvPr/>
        </p:nvSpPr>
        <p:spPr>
          <a:xfrm>
            <a:off x="205896" y="4733925"/>
            <a:ext cx="338987" cy="273844"/>
          </a:xfrm>
          <a:prstGeom prst="rect">
            <a:avLst/>
          </a:prstGeom>
        </p:spPr>
        <p:txBody>
          <a:bodyPr/>
          <a:lstStyle>
            <a:defPPr>
              <a:defRPr lang="en-US"/>
            </a:defPPr>
            <a:lvl1pPr marL="0" algn="l" defTabSz="457200" rtl="0" eaLnBrk="1" latinLnBrk="0" hangingPunct="1">
              <a:defRPr sz="1000" kern="1200" cap="all" baseline="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C22ACE-5963-B545-9537-C0CE62A9DECC}" type="slidenum">
              <a:rPr lang="en-US" sz="750" smtClean="0"/>
              <a:pPr/>
              <a:t>‹#›</a:t>
            </a:fld>
            <a:r>
              <a:rPr lang="en-US" sz="750"/>
              <a:t> /</a:t>
            </a:r>
          </a:p>
        </p:txBody>
      </p:sp>
      <p:sp>
        <p:nvSpPr>
          <p:cNvPr id="6" name="Footer Placeholder 5">
            <a:extLst>
              <a:ext uri="{FF2B5EF4-FFF2-40B4-BE49-F238E27FC236}">
                <a16:creationId xmlns:a16="http://schemas.microsoft.com/office/drawing/2014/main" id="{EBCF996B-9544-7E45-860E-11DCFC4EABA6}"/>
              </a:ext>
            </a:extLst>
          </p:cNvPr>
          <p:cNvSpPr>
            <a:spLocks noGrp="1"/>
          </p:cNvSpPr>
          <p:nvPr>
            <p:ph type="ftr" sz="quarter" idx="3"/>
          </p:nvPr>
        </p:nvSpPr>
        <p:spPr>
          <a:xfrm flipH="1">
            <a:off x="420337" y="4733925"/>
            <a:ext cx="2400300" cy="273844"/>
          </a:xfrm>
          <a:prstGeom prst="rect">
            <a:avLst/>
          </a:prstGeom>
        </p:spPr>
        <p:txBody>
          <a:bodyPr/>
          <a:lstStyle>
            <a:lvl1pPr algn="l">
              <a:defRPr sz="750" baseline="0">
                <a:latin typeface="Arial" panose="020B0604020202020204" pitchFamily="34" charset="0"/>
              </a:defRPr>
            </a:lvl1pPr>
          </a:lstStyle>
          <a:p>
            <a:r>
              <a:rPr lang="en-US"/>
              <a:t>Who am I?</a:t>
            </a:r>
          </a:p>
        </p:txBody>
      </p:sp>
      <p:sp>
        <p:nvSpPr>
          <p:cNvPr id="7" name="Rectangle 6">
            <a:extLst>
              <a:ext uri="{FF2B5EF4-FFF2-40B4-BE49-F238E27FC236}">
                <a16:creationId xmlns:a16="http://schemas.microsoft.com/office/drawing/2014/main" id="{4F501DAC-2ED4-4C49-8057-11C4F33A5963}"/>
              </a:ext>
            </a:extLst>
          </p:cNvPr>
          <p:cNvSpPr/>
          <p:nvPr/>
        </p:nvSpPr>
        <p:spPr>
          <a:xfrm>
            <a:off x="0" y="0"/>
            <a:ext cx="9144000" cy="6356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8" name="Straight Connector 7">
            <a:extLst>
              <a:ext uri="{FF2B5EF4-FFF2-40B4-BE49-F238E27FC236}">
                <a16:creationId xmlns:a16="http://schemas.microsoft.com/office/drawing/2014/main" id="{54D8BF5D-2EF4-8B48-98F0-023F54EE6169}"/>
              </a:ext>
            </a:extLst>
          </p:cNvPr>
          <p:cNvCxnSpPr>
            <a:cxnSpLocks/>
          </p:cNvCxnSpPr>
          <p:nvPr/>
        </p:nvCxnSpPr>
        <p:spPr>
          <a:xfrm>
            <a:off x="623888" y="1267892"/>
            <a:ext cx="33820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1366391-4B79-BA47-82D9-53061CA84C59}"/>
              </a:ext>
            </a:extLst>
          </p:cNvPr>
          <p:cNvPicPr>
            <a:picLocks noChangeAspect="1"/>
          </p:cNvPicPr>
          <p:nvPr/>
        </p:nvPicPr>
        <p:blipFill>
          <a:blip r:embed="rId2"/>
          <a:srcRect/>
          <a:stretch/>
        </p:blipFill>
        <p:spPr>
          <a:xfrm>
            <a:off x="623888" y="-10725"/>
            <a:ext cx="1000125" cy="1000125"/>
          </a:xfrm>
          <a:prstGeom prst="rect">
            <a:avLst/>
          </a:prstGeom>
        </p:spPr>
      </p:pic>
      <p:sp>
        <p:nvSpPr>
          <p:cNvPr id="11" name="Text Placeholder 2">
            <a:extLst>
              <a:ext uri="{FF2B5EF4-FFF2-40B4-BE49-F238E27FC236}">
                <a16:creationId xmlns:a16="http://schemas.microsoft.com/office/drawing/2014/main" id="{5E8A3EC6-7435-8740-9D76-C4EC03939CBD}"/>
              </a:ext>
            </a:extLst>
          </p:cNvPr>
          <p:cNvSpPr>
            <a:spLocks noGrp="1"/>
          </p:cNvSpPr>
          <p:nvPr>
            <p:ph idx="1"/>
          </p:nvPr>
        </p:nvSpPr>
        <p:spPr>
          <a:xfrm>
            <a:off x="623887" y="1488219"/>
            <a:ext cx="8069960" cy="2967209"/>
          </a:xfrm>
          <a:prstGeom prst="rect">
            <a:avLst/>
          </a:prstGeom>
        </p:spPr>
        <p:txBody>
          <a:bodyPr vert="horz" lIns="91440" tIns="45720" rIns="91440" bIns="45720" rtlCol="0">
            <a:normAutofit/>
          </a:bodyPr>
          <a:lstStyle>
            <a:lvl1pPr marL="0" marR="0" indent="0" algn="l" defTabSz="685800" rtl="0" eaLnBrk="1" fontAlgn="auto" latinLnBrk="0" hangingPunct="1">
              <a:lnSpc>
                <a:spcPct val="90000"/>
              </a:lnSpc>
              <a:spcBef>
                <a:spcPts val="750"/>
              </a:spcBef>
              <a:spcAft>
                <a:spcPts val="0"/>
              </a:spcAft>
              <a:buClrTx/>
              <a:buSzTx/>
              <a:buFontTx/>
              <a:buNone/>
              <a:tabLst/>
              <a:defRPr sz="1500">
                <a:solidFill>
                  <a:srgbClr val="3C5961"/>
                </a:solidFill>
              </a:defRPr>
            </a:lvl1pPr>
            <a:lvl2pPr marL="342900" marR="0" indent="0" algn="l" defTabSz="685800" rtl="0" eaLnBrk="1" fontAlgn="auto" latinLnBrk="0" hangingPunct="1">
              <a:lnSpc>
                <a:spcPct val="90000"/>
              </a:lnSpc>
              <a:spcBef>
                <a:spcPts val="375"/>
              </a:spcBef>
              <a:spcAft>
                <a:spcPts val="0"/>
              </a:spcAft>
              <a:buClrTx/>
              <a:buSzTx/>
              <a:buFontTx/>
              <a:buNone/>
              <a:tabLst/>
              <a:defRPr sz="1200">
                <a:solidFill>
                  <a:srgbClr val="00B3BC"/>
                </a:solidFill>
              </a:defRPr>
            </a:lvl2pPr>
            <a:lvl3pPr marL="857250" marR="0" indent="-171450" algn="l" defTabSz="685800" rtl="0" eaLnBrk="1" fontAlgn="auto" latinLnBrk="0" hangingPunct="1">
              <a:lnSpc>
                <a:spcPct val="90000"/>
              </a:lnSpc>
              <a:spcBef>
                <a:spcPts val="375"/>
              </a:spcBef>
              <a:spcAft>
                <a:spcPts val="0"/>
              </a:spcAft>
              <a:buClr>
                <a:srgbClr val="EE5934"/>
              </a:buClr>
              <a:buSzTx/>
              <a:buFont typeface="Arial" panose="020B0604020202020204" pitchFamily="34" charset="0"/>
              <a:buChar char="•"/>
              <a:tabLst/>
              <a:defRPr sz="1200">
                <a:solidFill>
                  <a:srgbClr val="3C5961"/>
                </a:solidFill>
              </a:defRPr>
            </a:lvl3pPr>
            <a:lvl4pPr marL="1200150" marR="0" indent="-171450" algn="l" defTabSz="685800" rtl="0" eaLnBrk="1" fontAlgn="auto" latinLnBrk="0" hangingPunct="1">
              <a:lnSpc>
                <a:spcPct val="90000"/>
              </a:lnSpc>
              <a:spcBef>
                <a:spcPts val="375"/>
              </a:spcBef>
              <a:spcAft>
                <a:spcPts val="0"/>
              </a:spcAft>
              <a:buClr>
                <a:srgbClr val="EE5934"/>
              </a:buClr>
              <a:buSzTx/>
              <a:buFont typeface="Courier New" panose="02070309020205020404" pitchFamily="49" charset="0"/>
              <a:buChar char="o"/>
              <a:tabLst/>
              <a:defRPr sz="1200">
                <a:solidFill>
                  <a:srgbClr val="3C5961"/>
                </a:solidFill>
              </a:defRPr>
            </a:lvl4pPr>
            <a:lvl5pPr marL="1543050" marR="0" indent="-171450" algn="l" defTabSz="685800" rtl="0" eaLnBrk="1" fontAlgn="auto" latinLnBrk="0" hangingPunct="1">
              <a:lnSpc>
                <a:spcPct val="90000"/>
              </a:lnSpc>
              <a:spcBef>
                <a:spcPts val="375"/>
              </a:spcBef>
              <a:spcAft>
                <a:spcPts val="0"/>
              </a:spcAft>
              <a:buClr>
                <a:srgbClr val="EE5934"/>
              </a:buClr>
              <a:buSzTx/>
              <a:buFont typeface="Wingdings" pitchFamily="2" charset="2"/>
              <a:buChar char="§"/>
              <a:tabLst/>
              <a:defRPr sz="1200">
                <a:solidFill>
                  <a:srgbClr val="3C5961"/>
                </a:solidFill>
              </a:defRPr>
            </a:lvl5pPr>
          </a:lstStyle>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1350" b="0" i="0" u="none" strike="noStrike" kern="1200" cap="none" spc="0" normalizeH="0" baseline="0" noProof="0">
                <a:ln>
                  <a:noFill/>
                </a:ln>
                <a:solidFill>
                  <a:srgbClr val="3C5961"/>
                </a:solidFill>
                <a:effectLst/>
                <a:uLnTx/>
                <a:uFillTx/>
                <a:latin typeface="Arial" panose="020B0604020202020204" pitchFamily="34" charset="0"/>
                <a:ea typeface="+mn-ea"/>
                <a:cs typeface="+mn-cs"/>
              </a:rPr>
              <a:t>Edit Master text styles</a:t>
            </a:r>
          </a:p>
          <a:p>
            <a:pPr marL="0" marR="0" lvl="1" indent="0" algn="l" defTabSz="685800" rtl="0" eaLnBrk="1" fontAlgn="auto" latinLnBrk="0" hangingPunct="1">
              <a:lnSpc>
                <a:spcPct val="90000"/>
              </a:lnSpc>
              <a:spcBef>
                <a:spcPts val="750"/>
              </a:spcBef>
              <a:spcAft>
                <a:spcPts val="0"/>
              </a:spcAft>
              <a:buClrTx/>
              <a:buSzTx/>
              <a:buFontTx/>
              <a:buNone/>
              <a:tabLst/>
              <a:defRPr/>
            </a:pPr>
            <a:r>
              <a:rPr kumimoji="0" lang="en-US" sz="1350" b="0" i="0" u="none" strike="noStrike" kern="1200" cap="none" spc="0" normalizeH="0" baseline="0" noProof="0">
                <a:ln>
                  <a:noFill/>
                </a:ln>
                <a:solidFill>
                  <a:srgbClr val="3C5961"/>
                </a:solidFill>
                <a:effectLst/>
                <a:uLnTx/>
                <a:uFillTx/>
                <a:latin typeface="Arial" panose="020B0604020202020204" pitchFamily="34" charset="0"/>
                <a:ea typeface="+mn-ea"/>
                <a:cs typeface="+mn-cs"/>
              </a:rPr>
              <a:t>Second level</a:t>
            </a:r>
          </a:p>
          <a:p>
            <a:pPr marL="0" marR="0" lvl="2" indent="0" algn="l" defTabSz="685800" rtl="0" eaLnBrk="1" fontAlgn="auto" latinLnBrk="0" hangingPunct="1">
              <a:lnSpc>
                <a:spcPct val="90000"/>
              </a:lnSpc>
              <a:spcBef>
                <a:spcPts val="750"/>
              </a:spcBef>
              <a:spcAft>
                <a:spcPts val="0"/>
              </a:spcAft>
              <a:buClrTx/>
              <a:buSzTx/>
              <a:buFontTx/>
              <a:buNone/>
              <a:tabLst/>
              <a:defRPr/>
            </a:pPr>
            <a:r>
              <a:rPr kumimoji="0" lang="en-US" sz="1350" b="0" i="0" u="none" strike="noStrike" kern="1200" cap="none" spc="0" normalizeH="0" baseline="0" noProof="0">
                <a:ln>
                  <a:noFill/>
                </a:ln>
                <a:solidFill>
                  <a:srgbClr val="3C5961"/>
                </a:solidFill>
                <a:effectLst/>
                <a:uLnTx/>
                <a:uFillTx/>
                <a:latin typeface="Arial" panose="020B0604020202020204" pitchFamily="34" charset="0"/>
                <a:ea typeface="+mn-ea"/>
                <a:cs typeface="+mn-cs"/>
              </a:rPr>
              <a:t>Third level</a:t>
            </a:r>
          </a:p>
          <a:p>
            <a:pPr marL="0" marR="0" lvl="3" indent="0" algn="l" defTabSz="685800" rtl="0" eaLnBrk="1" fontAlgn="auto" latinLnBrk="0" hangingPunct="1">
              <a:lnSpc>
                <a:spcPct val="90000"/>
              </a:lnSpc>
              <a:spcBef>
                <a:spcPts val="750"/>
              </a:spcBef>
              <a:spcAft>
                <a:spcPts val="0"/>
              </a:spcAft>
              <a:buClrTx/>
              <a:buSzTx/>
              <a:buFontTx/>
              <a:buNone/>
              <a:tabLst/>
              <a:defRPr/>
            </a:pPr>
            <a:r>
              <a:rPr kumimoji="0" lang="en-US" sz="1350" b="0" i="0" u="none" strike="noStrike" kern="1200" cap="none" spc="0" normalizeH="0" baseline="0" noProof="0">
                <a:ln>
                  <a:noFill/>
                </a:ln>
                <a:solidFill>
                  <a:srgbClr val="3C5961"/>
                </a:solidFill>
                <a:effectLst/>
                <a:uLnTx/>
                <a:uFillTx/>
                <a:latin typeface="Arial" panose="020B0604020202020204" pitchFamily="34" charset="0"/>
                <a:ea typeface="+mn-ea"/>
                <a:cs typeface="+mn-cs"/>
              </a:rPr>
              <a:t>Fourth level</a:t>
            </a:r>
          </a:p>
          <a:p>
            <a:pPr marL="0" marR="0" lvl="4" indent="0" algn="l" defTabSz="685800" rtl="0" eaLnBrk="1" fontAlgn="auto" latinLnBrk="0" hangingPunct="1">
              <a:lnSpc>
                <a:spcPct val="90000"/>
              </a:lnSpc>
              <a:spcBef>
                <a:spcPts val="750"/>
              </a:spcBef>
              <a:spcAft>
                <a:spcPts val="0"/>
              </a:spcAft>
              <a:buClrTx/>
              <a:buSzTx/>
              <a:buFontTx/>
              <a:buNone/>
              <a:tabLst/>
              <a:defRPr/>
            </a:pPr>
            <a:r>
              <a:rPr kumimoji="0" lang="en-US" sz="1350" b="0" i="0" u="none" strike="noStrike" kern="1200" cap="none" spc="0" normalizeH="0" baseline="0" noProof="0">
                <a:ln>
                  <a:noFill/>
                </a:ln>
                <a:solidFill>
                  <a:srgbClr val="3C5961"/>
                </a:solidFill>
                <a:effectLst/>
                <a:uLnTx/>
                <a:uFillTx/>
                <a:latin typeface="Arial" panose="020B0604020202020204" pitchFamily="34" charset="0"/>
                <a:ea typeface="+mn-ea"/>
                <a:cs typeface="+mn-cs"/>
              </a:rPr>
              <a:t>Fifth level</a:t>
            </a:r>
            <a:endParaRPr kumimoji="0" lang="en-US" sz="1050" b="0" i="0" u="none" strike="noStrike" kern="1200" cap="none" spc="0" normalizeH="0" baseline="0" noProof="0">
              <a:ln>
                <a:noFill/>
              </a:ln>
              <a:solidFill>
                <a:srgbClr val="3C596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44503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_5">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AB37ABE-2F63-5A45-AC52-7C45660E074F}"/>
              </a:ext>
            </a:extLst>
          </p:cNvPr>
          <p:cNvSpPr/>
          <p:nvPr/>
        </p:nvSpPr>
        <p:spPr>
          <a:xfrm>
            <a:off x="0" y="-10725"/>
            <a:ext cx="9144000" cy="5154225"/>
          </a:xfrm>
          <a:prstGeom prst="rect">
            <a:avLst/>
          </a:prstGeom>
          <a:solidFill>
            <a:srgbClr val="3C5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8" name="Picture 7">
            <a:extLst>
              <a:ext uri="{FF2B5EF4-FFF2-40B4-BE49-F238E27FC236}">
                <a16:creationId xmlns:a16="http://schemas.microsoft.com/office/drawing/2014/main" id="{2413C3FB-77B6-AA4A-9909-35D678D946B2}"/>
              </a:ext>
            </a:extLst>
          </p:cNvPr>
          <p:cNvPicPr>
            <a:picLocks noChangeAspect="1"/>
          </p:cNvPicPr>
          <p:nvPr/>
        </p:nvPicPr>
        <p:blipFill>
          <a:blip r:embed="rId2"/>
          <a:srcRect/>
          <a:stretch/>
        </p:blipFill>
        <p:spPr>
          <a:xfrm>
            <a:off x="623888" y="-10725"/>
            <a:ext cx="1000125" cy="1000125"/>
          </a:xfrm>
          <a:prstGeom prst="rect">
            <a:avLst/>
          </a:prstGeom>
        </p:spPr>
      </p:pic>
      <p:sp>
        <p:nvSpPr>
          <p:cNvPr id="2" name="Title 1">
            <a:extLst>
              <a:ext uri="{FF2B5EF4-FFF2-40B4-BE49-F238E27FC236}">
                <a16:creationId xmlns:a16="http://schemas.microsoft.com/office/drawing/2014/main" id="{0BD8E866-BCD6-604E-B27A-1BD8DF91ED7E}"/>
              </a:ext>
            </a:extLst>
          </p:cNvPr>
          <p:cNvSpPr>
            <a:spLocks noGrp="1"/>
          </p:cNvSpPr>
          <p:nvPr>
            <p:ph type="title"/>
          </p:nvPr>
        </p:nvSpPr>
        <p:spPr>
          <a:xfrm>
            <a:off x="473528" y="1077210"/>
            <a:ext cx="7756071" cy="936104"/>
          </a:xfrm>
        </p:spPr>
        <p:txBody>
          <a:bodyPr>
            <a:normAutofit/>
          </a:bodyPr>
          <a:lstStyle>
            <a:lvl1pPr>
              <a:defRPr sz="2693" baseline="0">
                <a:solidFill>
                  <a:schemeClr val="bg1"/>
                </a:solidFill>
                <a:latin typeface="Arial" panose="020B0604020202020204" pitchFamily="34" charset="0"/>
              </a:defRPr>
            </a:lvl1pPr>
          </a:lstStyle>
          <a:p>
            <a:r>
              <a:rPr lang="en-US"/>
              <a:t>Click to edit Master title style</a:t>
            </a:r>
          </a:p>
        </p:txBody>
      </p:sp>
      <p:sp>
        <p:nvSpPr>
          <p:cNvPr id="5" name="Text Placeholder 2">
            <a:extLst>
              <a:ext uri="{FF2B5EF4-FFF2-40B4-BE49-F238E27FC236}">
                <a16:creationId xmlns:a16="http://schemas.microsoft.com/office/drawing/2014/main" id="{29497B7A-1BE4-B040-90C8-DC74945B03FB}"/>
              </a:ext>
            </a:extLst>
          </p:cNvPr>
          <p:cNvSpPr>
            <a:spLocks noGrp="1"/>
          </p:cNvSpPr>
          <p:nvPr>
            <p:ph idx="1"/>
          </p:nvPr>
        </p:nvSpPr>
        <p:spPr>
          <a:xfrm>
            <a:off x="473528" y="2176292"/>
            <a:ext cx="7756072" cy="2362371"/>
          </a:xfrm>
          <a:prstGeom prst="rect">
            <a:avLst/>
          </a:prstGeom>
        </p:spPr>
        <p:txBody>
          <a:bodyPr vert="horz" lIns="91440" tIns="45720" rIns="91440" bIns="45720" rtlCol="0">
            <a:normAutofit/>
          </a:bodyPr>
          <a:lstStyle>
            <a:lvl1pPr>
              <a:defRPr sz="1500">
                <a:solidFill>
                  <a:schemeClr val="bg1"/>
                </a:solidFill>
              </a:defRPr>
            </a:lvl1pPr>
            <a:lvl2pPr>
              <a:defRPr sz="1200">
                <a:solidFill>
                  <a:srgbClr val="00B3BC"/>
                </a:solidFill>
              </a:defRPr>
            </a:lvl2pPr>
            <a:lvl3pPr marL="900113" indent="-214313">
              <a:buClr>
                <a:srgbClr val="EE5934"/>
              </a:buClr>
              <a:buFont typeface="Arial" panose="020B0604020202020204" pitchFamily="34" charset="0"/>
              <a:buChar char="•"/>
              <a:defRPr sz="1200">
                <a:solidFill>
                  <a:schemeClr val="bg1"/>
                </a:solidFill>
              </a:defRPr>
            </a:lvl3pPr>
            <a:lvl4pPr marL="1200150" indent="-171450">
              <a:buClr>
                <a:srgbClr val="EE5934"/>
              </a:buClr>
              <a:buFont typeface="Wingdings" pitchFamily="2" charset="2"/>
              <a:buChar char="§"/>
              <a:defRPr sz="1200">
                <a:solidFill>
                  <a:schemeClr val="bg1"/>
                </a:solidFill>
              </a:defRPr>
            </a:lvl4pPr>
            <a:lvl5pPr marL="1543050" indent="-171450">
              <a:buClr>
                <a:srgbClr val="EE5934"/>
              </a:buClr>
              <a:buFont typeface="Courier New" panose="02070309020205020404" pitchFamily="49" charset="0"/>
              <a:buChar char="o"/>
              <a:defRPr sz="1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a:extLst>
              <a:ext uri="{FF2B5EF4-FFF2-40B4-BE49-F238E27FC236}">
                <a16:creationId xmlns:a16="http://schemas.microsoft.com/office/drawing/2014/main" id="{9C160D21-50ED-A343-BF9D-E04AA1215237}"/>
              </a:ext>
            </a:extLst>
          </p:cNvPr>
          <p:cNvSpPr txBox="1">
            <a:spLocks/>
          </p:cNvSpPr>
          <p:nvPr/>
        </p:nvSpPr>
        <p:spPr>
          <a:xfrm>
            <a:off x="205896" y="4733925"/>
            <a:ext cx="338987" cy="273844"/>
          </a:xfrm>
          <a:prstGeom prst="rect">
            <a:avLst/>
          </a:prstGeom>
        </p:spPr>
        <p:txBody>
          <a:bodyPr/>
          <a:lstStyle>
            <a:defPPr>
              <a:defRPr lang="en-US"/>
            </a:defPPr>
            <a:lvl1pPr marL="0" algn="l" defTabSz="457200" rtl="0" eaLnBrk="1" latinLnBrk="0" hangingPunct="1">
              <a:defRPr sz="1000" kern="1200" cap="all" baseline="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C22ACE-5963-B545-9537-C0CE62A9DECC}" type="slidenum">
              <a:rPr lang="en-US" sz="750" smtClean="0">
                <a:solidFill>
                  <a:schemeClr val="bg1"/>
                </a:solidFill>
              </a:rPr>
              <a:pPr/>
              <a:t>‹#›</a:t>
            </a:fld>
            <a:r>
              <a:rPr lang="en-US" sz="750">
                <a:solidFill>
                  <a:schemeClr val="bg1"/>
                </a:solidFill>
              </a:rPr>
              <a:t> /</a:t>
            </a:r>
          </a:p>
        </p:txBody>
      </p:sp>
      <p:sp>
        <p:nvSpPr>
          <p:cNvPr id="13" name="Footer Placeholder 5">
            <a:extLst>
              <a:ext uri="{FF2B5EF4-FFF2-40B4-BE49-F238E27FC236}">
                <a16:creationId xmlns:a16="http://schemas.microsoft.com/office/drawing/2014/main" id="{C3720FEC-0256-4D47-A6D7-74038E4C0158}"/>
              </a:ext>
            </a:extLst>
          </p:cNvPr>
          <p:cNvSpPr>
            <a:spLocks noGrp="1"/>
          </p:cNvSpPr>
          <p:nvPr>
            <p:ph type="ftr" sz="quarter" idx="3"/>
          </p:nvPr>
        </p:nvSpPr>
        <p:spPr>
          <a:xfrm flipH="1">
            <a:off x="420337" y="4733925"/>
            <a:ext cx="2400300" cy="273844"/>
          </a:xfrm>
          <a:prstGeom prst="rect">
            <a:avLst/>
          </a:prstGeom>
        </p:spPr>
        <p:txBody>
          <a:bodyPr/>
          <a:lstStyle>
            <a:lvl1pPr algn="l">
              <a:defRPr sz="750" baseline="0">
                <a:solidFill>
                  <a:schemeClr val="bg1"/>
                </a:solidFill>
                <a:latin typeface="Arial" panose="020B0604020202020204" pitchFamily="34" charset="0"/>
              </a:defRPr>
            </a:lvl1pPr>
          </a:lstStyle>
          <a:p>
            <a:r>
              <a:rPr lang="en-US"/>
              <a:t>Who am I?</a:t>
            </a:r>
          </a:p>
        </p:txBody>
      </p:sp>
    </p:spTree>
    <p:extLst>
      <p:ext uri="{BB962C8B-B14F-4D97-AF65-F5344CB8AC3E}">
        <p14:creationId xmlns:p14="http://schemas.microsoft.com/office/powerpoint/2010/main" val="479911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747132"/>
            <a:ext cx="7886700" cy="52088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455235"/>
            <a:ext cx="7886700" cy="317748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F38B4263-1394-1349-BCAE-A04A396DBF04}"/>
              </a:ext>
            </a:extLst>
          </p:cNvPr>
          <p:cNvSpPr txBox="1">
            <a:spLocks/>
          </p:cNvSpPr>
          <p:nvPr/>
        </p:nvSpPr>
        <p:spPr>
          <a:xfrm>
            <a:off x="205896" y="4733925"/>
            <a:ext cx="338987" cy="273844"/>
          </a:xfrm>
          <a:prstGeom prst="rect">
            <a:avLst/>
          </a:prstGeom>
        </p:spPr>
        <p:txBody>
          <a:bodyPr/>
          <a:lstStyle>
            <a:defPPr>
              <a:defRPr lang="en-US"/>
            </a:defPPr>
            <a:lvl1pPr marL="0" algn="l" defTabSz="457200" rtl="0" eaLnBrk="1" latinLnBrk="0" hangingPunct="1">
              <a:defRPr sz="1000" kern="1200" cap="all" baseline="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C22ACE-5963-B545-9537-C0CE62A9DECC}" type="slidenum">
              <a:rPr lang="en-US" sz="750" smtClean="0"/>
              <a:pPr/>
              <a:t>‹#›</a:t>
            </a:fld>
            <a:r>
              <a:rPr lang="en-US" sz="750"/>
              <a:t> /</a:t>
            </a:r>
          </a:p>
        </p:txBody>
      </p:sp>
      <p:sp>
        <p:nvSpPr>
          <p:cNvPr id="9" name="Footer Placeholder 5">
            <a:extLst>
              <a:ext uri="{FF2B5EF4-FFF2-40B4-BE49-F238E27FC236}">
                <a16:creationId xmlns:a16="http://schemas.microsoft.com/office/drawing/2014/main" id="{AD48071C-B15F-954B-B6DC-A6044537413E}"/>
              </a:ext>
            </a:extLst>
          </p:cNvPr>
          <p:cNvSpPr>
            <a:spLocks noGrp="1"/>
          </p:cNvSpPr>
          <p:nvPr>
            <p:ph type="ftr" sz="quarter" idx="3"/>
          </p:nvPr>
        </p:nvSpPr>
        <p:spPr>
          <a:xfrm flipH="1">
            <a:off x="420337" y="4733925"/>
            <a:ext cx="2400300" cy="273844"/>
          </a:xfrm>
          <a:prstGeom prst="rect">
            <a:avLst/>
          </a:prstGeom>
        </p:spPr>
        <p:txBody>
          <a:bodyPr/>
          <a:lstStyle>
            <a:lvl1pPr algn="l">
              <a:defRPr sz="750" baseline="0">
                <a:latin typeface="Arial" panose="020B0604020202020204" pitchFamily="34" charset="0"/>
              </a:defRPr>
            </a:lvl1pPr>
          </a:lstStyle>
          <a:p>
            <a:r>
              <a:rPr lang="en-US"/>
              <a:t>Who am I?</a:t>
            </a:r>
          </a:p>
        </p:txBody>
      </p:sp>
    </p:spTree>
    <p:extLst>
      <p:ext uri="{BB962C8B-B14F-4D97-AF65-F5344CB8AC3E}">
        <p14:creationId xmlns:p14="http://schemas.microsoft.com/office/powerpoint/2010/main" val="31805916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685800" rtl="0" eaLnBrk="1" latinLnBrk="0" hangingPunct="1">
        <a:lnSpc>
          <a:spcPct val="90000"/>
        </a:lnSpc>
        <a:spcBef>
          <a:spcPct val="0"/>
        </a:spcBef>
        <a:buNone/>
        <a:defRPr sz="3300" kern="1200" baseline="0">
          <a:solidFill>
            <a:schemeClr val="tx1"/>
          </a:solidFill>
          <a:latin typeface="Arial" panose="020B0604020202020204" pitchFamily="34" charset="0"/>
          <a:ea typeface="+mj-ea"/>
          <a:cs typeface="+mj-cs"/>
        </a:defRPr>
      </a:lvl1pPr>
    </p:titleStyle>
    <p:bodyStyle>
      <a:lvl1pPr marL="0" indent="0" algn="l" defTabSz="685800" rtl="0" eaLnBrk="1" latinLnBrk="0" hangingPunct="1">
        <a:lnSpc>
          <a:spcPct val="90000"/>
        </a:lnSpc>
        <a:spcBef>
          <a:spcPts val="750"/>
        </a:spcBef>
        <a:buFontTx/>
        <a:buNone/>
        <a:defRPr sz="1350" kern="1200" baseline="0">
          <a:solidFill>
            <a:schemeClr val="tx1"/>
          </a:solidFill>
          <a:latin typeface="Arial" panose="020B0604020202020204" pitchFamily="34" charset="0"/>
          <a:ea typeface="+mn-ea"/>
          <a:cs typeface="+mn-cs"/>
        </a:defRPr>
      </a:lvl1pPr>
      <a:lvl2pPr marL="342900" indent="0" algn="l" defTabSz="685800" rtl="0" eaLnBrk="1" latinLnBrk="0" hangingPunct="1">
        <a:lnSpc>
          <a:spcPct val="90000"/>
        </a:lnSpc>
        <a:spcBef>
          <a:spcPts val="375"/>
        </a:spcBef>
        <a:buFontTx/>
        <a:buNone/>
        <a:defRPr sz="1050" b="1" kern="1200" baseline="0">
          <a:solidFill>
            <a:schemeClr val="accent2"/>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050" kern="1200" baseline="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Courier New" panose="02070309020205020404" pitchFamily="49" charset="0"/>
        <a:buChar char="o"/>
        <a:defRPr sz="1050" kern="1200" baseline="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Wingdings" pitchFamily="2" charset="2"/>
        <a:buChar char="§"/>
        <a:defRPr sz="1050" kern="1200" baseline="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sprigghr.com/blog/hr-professionals/the-importance-of-values-in-the-workplace/"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sprigghr.com/blog/hr-professionals/the-importance-of-values-in-the-workplace/"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sprigghr.com/blog/hr-professionals/the-importance-of-values-in-the-workplace/"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sprigghr.com/blog/hr-professionals/the-importance-of-values-in-the-workpla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467132" y="2212971"/>
            <a:ext cx="3726893" cy="1326921"/>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sz="4500" b="1" dirty="0">
                <a:latin typeface="Arial"/>
                <a:cs typeface="Arial"/>
              </a:rPr>
              <a:t>WHAT IS IMPORTANT TO ME?</a:t>
            </a:r>
            <a:endParaRPr sz="4500" b="1" dirty="0">
              <a:latin typeface="Arial"/>
              <a:cs typeface="Arial"/>
            </a:endParaRPr>
          </a:p>
        </p:txBody>
      </p:sp>
      <p:pic>
        <p:nvPicPr>
          <p:cNvPr id="10" name="Picture Placeholder 9">
            <a:extLst>
              <a:ext uri="{FF2B5EF4-FFF2-40B4-BE49-F238E27FC236}">
                <a16:creationId xmlns:a16="http://schemas.microsoft.com/office/drawing/2014/main" id="{EC45CCBC-AF69-45ED-B8E5-4112D5195C22}"/>
              </a:ext>
            </a:extLst>
          </p:cNvPr>
          <p:cNvPicPr>
            <a:picLocks noGrp="1" noChangeAspect="1"/>
          </p:cNvPicPr>
          <p:nvPr>
            <p:ph type="pic" sz="quarter" idx="10"/>
          </p:nvPr>
        </p:nvPicPr>
        <p:blipFill>
          <a:blip r:embed="rId3"/>
          <a:srcRect l="7737" r="7737"/>
          <a:stretch>
            <a:fillRect/>
          </a:stretch>
        </p:blipFill>
        <p:spPr/>
      </p:pic>
      <p:sp>
        <p:nvSpPr>
          <p:cNvPr id="6" name="Rectangle 5">
            <a:extLst>
              <a:ext uri="{FF2B5EF4-FFF2-40B4-BE49-F238E27FC236}">
                <a16:creationId xmlns:a16="http://schemas.microsoft.com/office/drawing/2014/main" id="{F9244D34-C3E1-4D44-89A5-CEC7EE7B71C8}"/>
              </a:ext>
            </a:extLst>
          </p:cNvPr>
          <p:cNvSpPr/>
          <p:nvPr/>
        </p:nvSpPr>
        <p:spPr>
          <a:xfrm>
            <a:off x="4355530" y="2843971"/>
            <a:ext cx="2346103" cy="2097238"/>
          </a:xfrm>
          <a:prstGeom prst="rect">
            <a:avLst/>
          </a:prstGeom>
          <a:solidFill>
            <a:srgbClr val="00B3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31">
            <a:extLst>
              <a:ext uri="{FF2B5EF4-FFF2-40B4-BE49-F238E27FC236}">
                <a16:creationId xmlns:a16="http://schemas.microsoft.com/office/drawing/2014/main" id="{80905CA9-EBAB-43E8-BFBD-0C5ADC7DD872}"/>
              </a:ext>
            </a:extLst>
          </p:cNvPr>
          <p:cNvSpPr txBox="1">
            <a:spLocks/>
          </p:cNvSpPr>
          <p:nvPr/>
        </p:nvSpPr>
        <p:spPr>
          <a:xfrm>
            <a:off x="4362593" y="4069249"/>
            <a:ext cx="2307289" cy="869184"/>
          </a:xfrm>
          <a:prstGeom prst="rect">
            <a:avLst/>
          </a:prstGeom>
        </p:spPr>
        <p:txBody>
          <a:bodyPr vert="horz" lIns="91440" tIns="45720" rIns="91440" bIns="45720" rtlCol="0" anchor="t">
            <a:normAutofit/>
          </a:bodyPr>
          <a:lstStyle>
            <a:lvl1pPr marL="0" indent="0" algn="l" defTabSz="685800" rtl="0" eaLnBrk="1" latinLnBrk="0" hangingPunct="1">
              <a:lnSpc>
                <a:spcPct val="90000"/>
              </a:lnSpc>
              <a:spcBef>
                <a:spcPts val="750"/>
              </a:spcBef>
              <a:buFontTx/>
              <a:buNone/>
              <a:defRPr sz="1350" kern="1200" baseline="0">
                <a:solidFill>
                  <a:schemeClr val="tx1"/>
                </a:solidFill>
                <a:latin typeface="Arial" panose="020B0604020202020204" pitchFamily="34" charset="0"/>
                <a:ea typeface="+mn-ea"/>
                <a:cs typeface="+mn-cs"/>
              </a:defRPr>
            </a:lvl1pPr>
            <a:lvl2pPr marL="342900" indent="0" algn="l" defTabSz="685800" rtl="0" eaLnBrk="1" latinLnBrk="0" hangingPunct="1">
              <a:lnSpc>
                <a:spcPct val="90000"/>
              </a:lnSpc>
              <a:spcBef>
                <a:spcPts val="375"/>
              </a:spcBef>
              <a:buFontTx/>
              <a:buNone/>
              <a:defRPr sz="1050" b="1" kern="1200" baseline="0">
                <a:solidFill>
                  <a:schemeClr val="accent2"/>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050" kern="1200" baseline="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Courier New" panose="02070309020205020404" pitchFamily="49" charset="0"/>
              <a:buChar char="o"/>
              <a:defRPr sz="1050" kern="1200" baseline="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Wingdings" pitchFamily="2" charset="2"/>
              <a:buChar char="§"/>
              <a:defRPr sz="1050" kern="1200" baseline="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US" b="1">
                <a:latin typeface="Arial"/>
                <a:cs typeface="Arial"/>
              </a:rPr>
              <a:t>WHO AM I?</a:t>
            </a:r>
            <a:endParaRPr lang="en-US">
              <a:cs typeface="Arial"/>
            </a:endParaRPr>
          </a:p>
        </p:txBody>
      </p:sp>
      <p:sp>
        <p:nvSpPr>
          <p:cNvPr id="8" name="Text Placeholder 32">
            <a:extLst>
              <a:ext uri="{FF2B5EF4-FFF2-40B4-BE49-F238E27FC236}">
                <a16:creationId xmlns:a16="http://schemas.microsoft.com/office/drawing/2014/main" id="{892FED21-D9B1-4B67-A066-2B2A59E188A5}"/>
              </a:ext>
            </a:extLst>
          </p:cNvPr>
          <p:cNvSpPr txBox="1">
            <a:spLocks/>
          </p:cNvSpPr>
          <p:nvPr/>
        </p:nvSpPr>
        <p:spPr>
          <a:xfrm>
            <a:off x="4398886" y="2884102"/>
            <a:ext cx="2270996" cy="358187"/>
          </a:xfrm>
          <a:prstGeom prst="rect">
            <a:avLst/>
          </a:prstGeom>
        </p:spPr>
        <p:txBody>
          <a:bodyPr vert="horz" lIns="91440" tIns="45720" rIns="91440" bIns="45720" rtlCol="0" anchor="t">
            <a:normAutofit/>
          </a:bodyPr>
          <a:lstStyle>
            <a:lvl1pPr marL="0" indent="0" algn="l" defTabSz="685800" rtl="0" eaLnBrk="1" latinLnBrk="0" hangingPunct="1">
              <a:lnSpc>
                <a:spcPct val="90000"/>
              </a:lnSpc>
              <a:spcBef>
                <a:spcPts val="750"/>
              </a:spcBef>
              <a:buFontTx/>
              <a:buNone/>
              <a:defRPr sz="1350" kern="1200" baseline="0">
                <a:solidFill>
                  <a:schemeClr val="tx1"/>
                </a:solidFill>
                <a:latin typeface="Arial" panose="020B0604020202020204" pitchFamily="34" charset="0"/>
                <a:ea typeface="+mn-ea"/>
                <a:cs typeface="+mn-cs"/>
              </a:defRPr>
            </a:lvl1pPr>
            <a:lvl2pPr marL="342900" indent="0" algn="l" defTabSz="685800" rtl="0" eaLnBrk="1" latinLnBrk="0" hangingPunct="1">
              <a:lnSpc>
                <a:spcPct val="90000"/>
              </a:lnSpc>
              <a:spcBef>
                <a:spcPts val="375"/>
              </a:spcBef>
              <a:buFontTx/>
              <a:buNone/>
              <a:defRPr sz="1050" b="1" kern="1200" baseline="0">
                <a:solidFill>
                  <a:schemeClr val="accent2"/>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050" kern="1200" baseline="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Courier New" panose="02070309020205020404" pitchFamily="49" charset="0"/>
              <a:buChar char="o"/>
              <a:defRPr sz="1050" kern="1200" baseline="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Wingdings" pitchFamily="2" charset="2"/>
              <a:buChar char="§"/>
              <a:defRPr sz="1050" kern="1200" baseline="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US">
                <a:latin typeface="Arial"/>
                <a:cs typeface="Arial"/>
              </a:rPr>
              <a:t>Date here</a:t>
            </a:r>
            <a:endParaRPr lang="en-US"/>
          </a:p>
        </p:txBody>
      </p:sp>
      <p:cxnSp>
        <p:nvCxnSpPr>
          <p:cNvPr id="9" name="Straight Connector 8">
            <a:extLst>
              <a:ext uri="{FF2B5EF4-FFF2-40B4-BE49-F238E27FC236}">
                <a16:creationId xmlns:a16="http://schemas.microsoft.com/office/drawing/2014/main" id="{5CA1811F-17BD-4511-BCC8-9BF15CCE52C2}"/>
              </a:ext>
            </a:extLst>
          </p:cNvPr>
          <p:cNvCxnSpPr>
            <a:cxnSpLocks/>
          </p:cNvCxnSpPr>
          <p:nvPr/>
        </p:nvCxnSpPr>
        <p:spPr>
          <a:xfrm>
            <a:off x="6041510" y="3242289"/>
            <a:ext cx="4134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US" sz="2800"/>
              <a:t>INTRINSIC VALUES</a:t>
            </a:r>
            <a:endParaRPr sz="2800"/>
          </a:p>
        </p:txBody>
      </p:sp>
      <p:sp>
        <p:nvSpPr>
          <p:cNvPr id="103" name="Google Shape;103;p21"/>
          <p:cNvSpPr txBox="1">
            <a:spLocks noGrp="1"/>
          </p:cNvSpPr>
          <p:nvPr>
            <p:ph idx="1"/>
          </p:nvPr>
        </p:nvSpPr>
        <p:spPr>
          <a:prstGeom prst="rect">
            <a:avLst/>
          </a:prstGeom>
        </p:spPr>
        <p:txBody>
          <a:bodyPr spcFirstLastPara="1" wrap="square" lIns="91425" tIns="91425" rIns="91425" bIns="91425" anchor="t" anchorCtr="0">
            <a:normAutofit/>
          </a:bodyPr>
          <a:lstStyle/>
          <a:p>
            <a:pPr marL="69850" lvl="0" algn="l" rtl="0">
              <a:spcBef>
                <a:spcPts val="0"/>
              </a:spcBef>
              <a:spcAft>
                <a:spcPts val="0"/>
              </a:spcAft>
              <a:buClr>
                <a:schemeClr val="accent1"/>
              </a:buClr>
              <a:buSzPts val="2500"/>
            </a:pPr>
            <a:r>
              <a:rPr lang="en-US" sz="1800" b="1">
                <a:solidFill>
                  <a:schemeClr val="dk1"/>
                </a:solidFill>
              </a:rPr>
              <a:t>DEFINTIONS: </a:t>
            </a:r>
            <a:r>
              <a:rPr lang="en" sz="1800">
                <a:solidFill>
                  <a:schemeClr val="dk1"/>
                </a:solidFill>
              </a:rPr>
              <a:t>Things that have value to us in their own right</a:t>
            </a:r>
            <a:endParaRPr sz="1800">
              <a:solidFill>
                <a:schemeClr val="dk1"/>
              </a:solidFill>
            </a:endParaRPr>
          </a:p>
          <a:p>
            <a:pPr marL="69850" lvl="0" algn="l" rtl="0">
              <a:spcBef>
                <a:spcPts val="1200"/>
              </a:spcBef>
              <a:spcAft>
                <a:spcPts val="0"/>
              </a:spcAft>
              <a:buClr>
                <a:schemeClr val="accent1"/>
              </a:buClr>
              <a:buSzPts val="2500"/>
            </a:pPr>
            <a:r>
              <a:rPr lang="en-US" sz="1800" b="1">
                <a:solidFill>
                  <a:schemeClr val="dk1"/>
                </a:solidFill>
              </a:rPr>
              <a:t>EXAMPLES:</a:t>
            </a:r>
            <a:endParaRPr sz="1800" b="1">
              <a:solidFill>
                <a:schemeClr val="dk1"/>
              </a:solidFill>
            </a:endParaRPr>
          </a:p>
          <a:p>
            <a:pPr marL="914400" lvl="1" indent="-387350" algn="l" rtl="0">
              <a:spcBef>
                <a:spcPts val="0"/>
              </a:spcBef>
              <a:spcAft>
                <a:spcPts val="0"/>
              </a:spcAft>
              <a:buClr>
                <a:schemeClr val="accent1"/>
              </a:buClr>
              <a:buSzPts val="2500"/>
              <a:buFont typeface="Arial" panose="020B0604020202020204" pitchFamily="34" charset="0"/>
              <a:buChar char="•"/>
            </a:pPr>
            <a:r>
              <a:rPr lang="en" sz="1800" b="0">
                <a:solidFill>
                  <a:schemeClr val="dk1"/>
                </a:solidFill>
              </a:rPr>
              <a:t>A best friend</a:t>
            </a:r>
            <a:endParaRPr sz="1800" b="0">
              <a:solidFill>
                <a:schemeClr val="dk1"/>
              </a:solidFill>
            </a:endParaRPr>
          </a:p>
          <a:p>
            <a:pPr marL="914400" lvl="1" indent="-387350" algn="l" rtl="0">
              <a:spcBef>
                <a:spcPts val="0"/>
              </a:spcBef>
              <a:spcAft>
                <a:spcPts val="0"/>
              </a:spcAft>
              <a:buClr>
                <a:schemeClr val="accent1"/>
              </a:buClr>
              <a:buSzPts val="2500"/>
              <a:buFont typeface="Arial" panose="020B0604020202020204" pitchFamily="34" charset="0"/>
              <a:buChar char="•"/>
            </a:pPr>
            <a:r>
              <a:rPr lang="en" sz="1800" b="0">
                <a:solidFill>
                  <a:schemeClr val="dk1"/>
                </a:solidFill>
              </a:rPr>
              <a:t>A grandparent</a:t>
            </a:r>
          </a:p>
          <a:p>
            <a:pPr marL="914400" lvl="1" indent="-387350" algn="l" rtl="0">
              <a:spcBef>
                <a:spcPts val="0"/>
              </a:spcBef>
              <a:spcAft>
                <a:spcPts val="0"/>
              </a:spcAft>
              <a:buClr>
                <a:schemeClr val="accent1"/>
              </a:buClr>
              <a:buSzPts val="2500"/>
              <a:buFont typeface="Arial" panose="020B0604020202020204" pitchFamily="34" charset="0"/>
              <a:buChar char="•"/>
            </a:pPr>
            <a:r>
              <a:rPr lang="en" sz="1800" b="0">
                <a:solidFill>
                  <a:schemeClr val="dk1"/>
                </a:solidFill>
              </a:rPr>
              <a:t>Can you think of any other examples?</a:t>
            </a:r>
            <a:endParaRPr sz="1800" b="0">
              <a:solidFill>
                <a:schemeClr val="dk1"/>
              </a:solidFill>
            </a:endParaRPr>
          </a:p>
        </p:txBody>
      </p:sp>
      <p:sp>
        <p:nvSpPr>
          <p:cNvPr id="2" name="Footer Placeholder 1">
            <a:extLst>
              <a:ext uri="{FF2B5EF4-FFF2-40B4-BE49-F238E27FC236}">
                <a16:creationId xmlns:a16="http://schemas.microsoft.com/office/drawing/2014/main" id="{79B6192F-B660-48CE-A06D-16575E32FD0C}"/>
              </a:ext>
            </a:extLst>
          </p:cNvPr>
          <p:cNvSpPr>
            <a:spLocks noGrp="1"/>
          </p:cNvSpPr>
          <p:nvPr>
            <p:ph type="ftr" sz="quarter" idx="3"/>
          </p:nvPr>
        </p:nvSpPr>
        <p:spPr/>
        <p:txBody>
          <a:bodyPr/>
          <a:lstStyle/>
          <a:p>
            <a:r>
              <a:rPr lang="en-US"/>
              <a:t>Who am I?</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US" sz="2800"/>
              <a:t>EXTRINSIC VALUES</a:t>
            </a:r>
            <a:endParaRPr sz="2800"/>
          </a:p>
        </p:txBody>
      </p:sp>
      <p:sp>
        <p:nvSpPr>
          <p:cNvPr id="109" name="Google Shape;109;p22"/>
          <p:cNvSpPr txBox="1">
            <a:spLocks noGrp="1"/>
          </p:cNvSpPr>
          <p:nvPr>
            <p:ph idx="1"/>
          </p:nvPr>
        </p:nvSpPr>
        <p:spPr>
          <a:prstGeom prst="rect">
            <a:avLst/>
          </a:prstGeom>
        </p:spPr>
        <p:txBody>
          <a:bodyPr spcFirstLastPara="1" wrap="square" lIns="91425" tIns="91425" rIns="91425" bIns="91425" anchor="t" anchorCtr="0">
            <a:normAutofit/>
          </a:bodyPr>
          <a:lstStyle/>
          <a:p>
            <a:pPr marL="69850" lvl="0" algn="l" rtl="0">
              <a:spcBef>
                <a:spcPts val="0"/>
              </a:spcBef>
              <a:spcAft>
                <a:spcPts val="0"/>
              </a:spcAft>
              <a:buClr>
                <a:schemeClr val="accent1"/>
              </a:buClr>
              <a:buSzPts val="2500"/>
            </a:pPr>
            <a:r>
              <a:rPr lang="en-US" sz="1800" b="1">
                <a:solidFill>
                  <a:schemeClr val="dk1"/>
                </a:solidFill>
              </a:rPr>
              <a:t>DEFINITION: </a:t>
            </a:r>
            <a:r>
              <a:rPr lang="en" sz="1800">
                <a:solidFill>
                  <a:schemeClr val="dk1"/>
                </a:solidFill>
              </a:rPr>
              <a:t>You value something because it helps you get something you desire</a:t>
            </a:r>
            <a:endParaRPr sz="1800">
              <a:solidFill>
                <a:schemeClr val="dk1"/>
              </a:solidFill>
            </a:endParaRPr>
          </a:p>
          <a:p>
            <a:pPr marL="742950" lvl="0" indent="-285750" algn="l" rtl="0">
              <a:spcBef>
                <a:spcPts val="1200"/>
              </a:spcBef>
              <a:spcAft>
                <a:spcPts val="0"/>
              </a:spcAft>
              <a:buClr>
                <a:schemeClr val="accent1"/>
              </a:buClr>
              <a:buFont typeface="Arial" panose="020B0604020202020204" pitchFamily="34" charset="0"/>
              <a:buChar char="•"/>
            </a:pPr>
            <a:endParaRPr sz="1800">
              <a:solidFill>
                <a:schemeClr val="dk1"/>
              </a:solidFill>
            </a:endParaRPr>
          </a:p>
          <a:p>
            <a:pPr marL="69850" lvl="0" algn="l" rtl="0">
              <a:spcBef>
                <a:spcPts val="1200"/>
              </a:spcBef>
              <a:spcAft>
                <a:spcPts val="0"/>
              </a:spcAft>
              <a:buClr>
                <a:schemeClr val="accent1"/>
              </a:buClr>
              <a:buSzPts val="2500"/>
            </a:pPr>
            <a:r>
              <a:rPr lang="en-US" sz="1800" b="1">
                <a:solidFill>
                  <a:schemeClr val="dk1"/>
                </a:solidFill>
              </a:rPr>
              <a:t>EXAMPLES</a:t>
            </a:r>
            <a:endParaRPr sz="1800" b="1">
              <a:solidFill>
                <a:schemeClr val="dk1"/>
              </a:solidFill>
            </a:endParaRPr>
          </a:p>
          <a:p>
            <a:pPr marL="914400" lvl="1" indent="-387350" algn="l" rtl="0">
              <a:spcBef>
                <a:spcPts val="0"/>
              </a:spcBef>
              <a:spcAft>
                <a:spcPts val="0"/>
              </a:spcAft>
              <a:buClr>
                <a:schemeClr val="accent1"/>
              </a:buClr>
              <a:buSzPts val="2500"/>
              <a:buFont typeface="Arial" panose="020B0604020202020204" pitchFamily="34" charset="0"/>
              <a:buChar char="•"/>
            </a:pPr>
            <a:r>
              <a:rPr lang="en" sz="1800" b="0">
                <a:solidFill>
                  <a:schemeClr val="dk1"/>
                </a:solidFill>
              </a:rPr>
              <a:t>You are friends with someone because they are good at a sport and they can help you get better</a:t>
            </a:r>
          </a:p>
          <a:p>
            <a:pPr marL="914400" lvl="1" indent="-387350" algn="l" rtl="0">
              <a:spcBef>
                <a:spcPts val="0"/>
              </a:spcBef>
              <a:spcAft>
                <a:spcPts val="0"/>
              </a:spcAft>
              <a:buClr>
                <a:schemeClr val="accent1"/>
              </a:buClr>
              <a:buSzPts val="2500"/>
              <a:buFont typeface="Arial" panose="020B0604020202020204" pitchFamily="34" charset="0"/>
              <a:buChar char="•"/>
            </a:pPr>
            <a:r>
              <a:rPr lang="en" sz="1800" b="0">
                <a:solidFill>
                  <a:schemeClr val="dk1"/>
                </a:solidFill>
              </a:rPr>
              <a:t>It can be harmful to be only extrinsically motivated</a:t>
            </a:r>
          </a:p>
          <a:p>
            <a:pPr marL="914400" lvl="1" indent="-387350" algn="l" rtl="0">
              <a:spcBef>
                <a:spcPts val="0"/>
              </a:spcBef>
              <a:spcAft>
                <a:spcPts val="0"/>
              </a:spcAft>
              <a:buClr>
                <a:schemeClr val="accent1"/>
              </a:buClr>
              <a:buSzPts val="2500"/>
              <a:buFont typeface="Arial" panose="020B0604020202020204" pitchFamily="34" charset="0"/>
              <a:buChar char="•"/>
            </a:pPr>
            <a:r>
              <a:rPr lang="en-US" sz="1800" b="0">
                <a:solidFill>
                  <a:schemeClr val="dk1"/>
                </a:solidFill>
              </a:rPr>
              <a:t>W</a:t>
            </a:r>
            <a:r>
              <a:rPr lang="en" sz="1800" b="0">
                <a:solidFill>
                  <a:schemeClr val="dk1"/>
                </a:solidFill>
              </a:rPr>
              <a:t>hy?</a:t>
            </a:r>
            <a:endParaRPr sz="1800" b="0">
              <a:solidFill>
                <a:schemeClr val="dk1"/>
              </a:solidFill>
            </a:endParaRPr>
          </a:p>
        </p:txBody>
      </p:sp>
      <p:sp>
        <p:nvSpPr>
          <p:cNvPr id="2" name="Footer Placeholder 1">
            <a:extLst>
              <a:ext uri="{FF2B5EF4-FFF2-40B4-BE49-F238E27FC236}">
                <a16:creationId xmlns:a16="http://schemas.microsoft.com/office/drawing/2014/main" id="{6B36578A-36E1-4A9C-A45C-4FCC6800BF1E}"/>
              </a:ext>
            </a:extLst>
          </p:cNvPr>
          <p:cNvSpPr>
            <a:spLocks noGrp="1"/>
          </p:cNvSpPr>
          <p:nvPr>
            <p:ph type="ftr" sz="quarter" idx="3"/>
          </p:nvPr>
        </p:nvSpPr>
        <p:spPr/>
        <p:txBody>
          <a:bodyPr/>
          <a:lstStyle/>
          <a:p>
            <a:r>
              <a:rPr lang="en-US"/>
              <a:t>Who am I?</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US" sz="2810"/>
              <a:t>UNIVERSAL VALUES</a:t>
            </a:r>
            <a:endParaRPr sz="2810"/>
          </a:p>
        </p:txBody>
      </p:sp>
      <p:sp>
        <p:nvSpPr>
          <p:cNvPr id="115" name="Google Shape;115;p23"/>
          <p:cNvSpPr txBox="1">
            <a:spLocks noGrp="1"/>
          </p:cNvSpPr>
          <p:nvPr>
            <p:ph idx="1"/>
          </p:nvPr>
        </p:nvSpPr>
        <p:spPr>
          <a:prstGeom prst="rect">
            <a:avLst/>
          </a:prstGeom>
        </p:spPr>
        <p:txBody>
          <a:bodyPr spcFirstLastPara="1" wrap="square" lIns="91425" tIns="91425" rIns="91425" bIns="91425" anchor="t" anchorCtr="0">
            <a:normAutofit/>
          </a:bodyPr>
          <a:lstStyle/>
          <a:p>
            <a:pPr marL="69850" lvl="0" algn="l" rtl="0">
              <a:spcBef>
                <a:spcPts val="0"/>
              </a:spcBef>
              <a:spcAft>
                <a:spcPts val="0"/>
              </a:spcAft>
              <a:buClr>
                <a:schemeClr val="dk1"/>
              </a:buClr>
              <a:buSzPts val="2500"/>
            </a:pPr>
            <a:r>
              <a:rPr lang="en-US" sz="1800" b="1">
                <a:solidFill>
                  <a:schemeClr val="dk1"/>
                </a:solidFill>
              </a:rPr>
              <a:t>DEFINITION: </a:t>
            </a:r>
            <a:r>
              <a:rPr lang="en" sz="1800">
                <a:solidFill>
                  <a:schemeClr val="dk1"/>
                </a:solidFill>
              </a:rPr>
              <a:t>Values that most people agree </a:t>
            </a:r>
            <a:r>
              <a:rPr lang="en-US" sz="1800">
                <a:solidFill>
                  <a:schemeClr val="dk1"/>
                </a:solidFill>
              </a:rPr>
              <a:t>upon</a:t>
            </a:r>
            <a:endParaRPr lang="en" sz="1800">
              <a:solidFill>
                <a:schemeClr val="dk1"/>
              </a:solidFill>
            </a:endParaRPr>
          </a:p>
          <a:p>
            <a:pPr marL="69850" lvl="0" algn="l" rtl="0">
              <a:spcBef>
                <a:spcPts val="0"/>
              </a:spcBef>
              <a:spcAft>
                <a:spcPts val="0"/>
              </a:spcAft>
              <a:buClr>
                <a:schemeClr val="dk1"/>
              </a:buClr>
              <a:buSzPts val="2500"/>
            </a:pPr>
            <a:endParaRPr lang="en" sz="1800">
              <a:solidFill>
                <a:schemeClr val="dk1"/>
              </a:solidFill>
            </a:endParaRPr>
          </a:p>
          <a:p>
            <a:pPr marL="69850" lvl="0" algn="l" rtl="0">
              <a:spcBef>
                <a:spcPts val="0"/>
              </a:spcBef>
              <a:spcAft>
                <a:spcPts val="0"/>
              </a:spcAft>
              <a:buClr>
                <a:schemeClr val="dk1"/>
              </a:buClr>
              <a:buSzPts val="2500"/>
            </a:pPr>
            <a:r>
              <a:rPr lang="en" sz="1800" b="1">
                <a:solidFill>
                  <a:schemeClr val="dk1"/>
                </a:solidFill>
              </a:rPr>
              <a:t>EXAMPLES:</a:t>
            </a:r>
          </a:p>
          <a:p>
            <a:pPr marL="914400" lvl="1" indent="-387350" algn="l" rtl="0">
              <a:spcBef>
                <a:spcPts val="0"/>
              </a:spcBef>
              <a:spcAft>
                <a:spcPts val="0"/>
              </a:spcAft>
              <a:buClr>
                <a:schemeClr val="accent1"/>
              </a:buClr>
              <a:buSzPct val="100000"/>
              <a:buFont typeface="Arial" panose="020B0604020202020204" pitchFamily="34" charset="0"/>
              <a:buChar char="•"/>
            </a:pPr>
            <a:r>
              <a:rPr lang="en" sz="1800" b="0">
                <a:solidFill>
                  <a:schemeClr val="dk1"/>
                </a:solidFill>
              </a:rPr>
              <a:t>Equality</a:t>
            </a:r>
            <a:endParaRPr sz="1800" b="0">
              <a:solidFill>
                <a:schemeClr val="dk1"/>
              </a:solidFill>
            </a:endParaRPr>
          </a:p>
          <a:p>
            <a:pPr marL="914400" lvl="1" indent="-387350" algn="l" rtl="0">
              <a:spcBef>
                <a:spcPts val="0"/>
              </a:spcBef>
              <a:spcAft>
                <a:spcPts val="0"/>
              </a:spcAft>
              <a:buClr>
                <a:schemeClr val="accent1"/>
              </a:buClr>
              <a:buSzPct val="100000"/>
              <a:buFont typeface="Arial" panose="020B0604020202020204" pitchFamily="34" charset="0"/>
              <a:buChar char="•"/>
            </a:pPr>
            <a:r>
              <a:rPr lang="en" sz="1800" b="0">
                <a:solidFill>
                  <a:schemeClr val="dk1"/>
                </a:solidFill>
              </a:rPr>
              <a:t>World peace</a:t>
            </a:r>
            <a:endParaRPr sz="1800" b="0">
              <a:solidFill>
                <a:schemeClr val="dk1"/>
              </a:solidFill>
            </a:endParaRPr>
          </a:p>
          <a:p>
            <a:pPr marL="914400" lvl="1" indent="-387350" algn="l" rtl="0">
              <a:spcBef>
                <a:spcPts val="0"/>
              </a:spcBef>
              <a:spcAft>
                <a:spcPts val="0"/>
              </a:spcAft>
              <a:buClr>
                <a:schemeClr val="accent1"/>
              </a:buClr>
              <a:buSzPct val="100000"/>
              <a:buFont typeface="Arial" panose="020B0604020202020204" pitchFamily="34" charset="0"/>
              <a:buChar char="•"/>
            </a:pPr>
            <a:r>
              <a:rPr lang="en" sz="1800" b="0">
                <a:solidFill>
                  <a:schemeClr val="dk1"/>
                </a:solidFill>
              </a:rPr>
              <a:t>Respect</a:t>
            </a:r>
          </a:p>
          <a:p>
            <a:pPr marL="914400" lvl="1" indent="-387350" algn="l" rtl="0">
              <a:spcBef>
                <a:spcPts val="0"/>
              </a:spcBef>
              <a:spcAft>
                <a:spcPts val="0"/>
              </a:spcAft>
              <a:buClr>
                <a:schemeClr val="accent1"/>
              </a:buClr>
              <a:buSzPct val="100000"/>
              <a:buFont typeface="Arial" panose="020B0604020202020204" pitchFamily="34" charset="0"/>
              <a:buChar char="•"/>
            </a:pPr>
            <a:r>
              <a:rPr lang="en" sz="1800" b="0">
                <a:solidFill>
                  <a:schemeClr val="dk1"/>
                </a:solidFill>
              </a:rPr>
              <a:t>Does everyone feel this way?</a:t>
            </a:r>
            <a:endParaRPr sz="1800" b="0">
              <a:solidFill>
                <a:schemeClr val="dk1"/>
              </a:solidFill>
            </a:endParaRPr>
          </a:p>
        </p:txBody>
      </p:sp>
      <p:sp>
        <p:nvSpPr>
          <p:cNvPr id="2" name="Footer Placeholder 1">
            <a:extLst>
              <a:ext uri="{FF2B5EF4-FFF2-40B4-BE49-F238E27FC236}">
                <a16:creationId xmlns:a16="http://schemas.microsoft.com/office/drawing/2014/main" id="{43848337-FD5A-4D11-9FD8-6E08B6D9EED1}"/>
              </a:ext>
            </a:extLst>
          </p:cNvPr>
          <p:cNvSpPr>
            <a:spLocks noGrp="1"/>
          </p:cNvSpPr>
          <p:nvPr>
            <p:ph type="ftr" sz="quarter" idx="3"/>
          </p:nvPr>
        </p:nvSpPr>
        <p:spPr/>
        <p:txBody>
          <a:bodyPr/>
          <a:lstStyle/>
          <a:p>
            <a:r>
              <a:rPr lang="en-US"/>
              <a:t>Who am I?</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US" sz="2800"/>
              <a:t>VALUES IN THE WORKPLACE</a:t>
            </a:r>
            <a:endParaRPr sz="2800"/>
          </a:p>
        </p:txBody>
      </p:sp>
      <p:sp>
        <p:nvSpPr>
          <p:cNvPr id="126" name="Google Shape;126;p25"/>
          <p:cNvSpPr txBox="1">
            <a:spLocks noGrp="1"/>
          </p:cNvSpPr>
          <p:nvPr>
            <p:ph idx="1"/>
          </p:nvPr>
        </p:nvSpPr>
        <p:spPr>
          <a:prstGeom prst="rect">
            <a:avLst/>
          </a:prstGeom>
        </p:spPr>
        <p:txBody>
          <a:bodyPr spcFirstLastPara="1" wrap="square" lIns="91425" tIns="91425" rIns="91425" bIns="91425" anchor="t" anchorCtr="0">
            <a:normAutofit fontScale="77500" lnSpcReduction="20000"/>
          </a:bodyPr>
          <a:lstStyle/>
          <a:p>
            <a:pPr marL="457200" lvl="0" indent="-375443" algn="l" rtl="0">
              <a:spcBef>
                <a:spcPts val="0"/>
              </a:spcBef>
              <a:spcAft>
                <a:spcPts val="0"/>
              </a:spcAft>
              <a:buClr>
                <a:schemeClr val="accent1"/>
              </a:buClr>
              <a:buSzPct val="100000"/>
              <a:buFont typeface="Arial" panose="020B0604020202020204" pitchFamily="34" charset="0"/>
              <a:buChar char="•"/>
            </a:pPr>
            <a:r>
              <a:rPr lang="en" sz="2300">
                <a:solidFill>
                  <a:schemeClr val="dk1"/>
                </a:solidFill>
                <a:highlight>
                  <a:srgbClr val="FFFFFF"/>
                </a:highlight>
              </a:rPr>
              <a:t>Values guide our beliefs, attitudes, and behavior. </a:t>
            </a:r>
          </a:p>
          <a:p>
            <a:pPr marL="81757" lvl="0" algn="l" rtl="0">
              <a:spcBef>
                <a:spcPts val="0"/>
              </a:spcBef>
              <a:spcAft>
                <a:spcPts val="0"/>
              </a:spcAft>
              <a:buClr>
                <a:schemeClr val="accent1"/>
              </a:buClr>
              <a:buSzPct val="100000"/>
            </a:pPr>
            <a:endParaRPr lang="en" sz="2300">
              <a:solidFill>
                <a:schemeClr val="dk1"/>
              </a:solidFill>
              <a:highlight>
                <a:srgbClr val="FFFFFF"/>
              </a:highlight>
            </a:endParaRPr>
          </a:p>
          <a:p>
            <a:pPr marL="457200" lvl="0" indent="-375443" algn="l" rtl="0">
              <a:spcBef>
                <a:spcPts val="0"/>
              </a:spcBef>
              <a:spcAft>
                <a:spcPts val="0"/>
              </a:spcAft>
              <a:buClr>
                <a:schemeClr val="accent1"/>
              </a:buClr>
              <a:buSzPct val="100000"/>
              <a:buFont typeface="Arial" panose="020B0604020202020204" pitchFamily="34" charset="0"/>
              <a:buChar char="•"/>
            </a:pPr>
            <a:r>
              <a:rPr lang="en-US" sz="2300">
                <a:highlight>
                  <a:srgbClr val="FFFFFF"/>
                </a:highlight>
              </a:rPr>
              <a:t>If you continuously compromise your values in your decision-making, the impact on your spirit can be quite negative. </a:t>
            </a:r>
          </a:p>
          <a:p>
            <a:pPr marL="81757" lvl="0" algn="l" rtl="0">
              <a:spcBef>
                <a:spcPts val="0"/>
              </a:spcBef>
              <a:spcAft>
                <a:spcPts val="0"/>
              </a:spcAft>
              <a:buClr>
                <a:schemeClr val="accent1"/>
              </a:buClr>
              <a:buSzPct val="100000"/>
            </a:pPr>
            <a:endParaRPr sz="2300">
              <a:solidFill>
                <a:schemeClr val="dk1"/>
              </a:solidFill>
              <a:highlight>
                <a:srgbClr val="FFFFFF"/>
              </a:highlight>
            </a:endParaRPr>
          </a:p>
          <a:p>
            <a:pPr marL="457200" lvl="0" indent="-375443" algn="l" rtl="0">
              <a:spcBef>
                <a:spcPts val="0"/>
              </a:spcBef>
              <a:spcAft>
                <a:spcPts val="0"/>
              </a:spcAft>
              <a:buClr>
                <a:schemeClr val="accent1"/>
              </a:buClr>
              <a:buSzPct val="100000"/>
              <a:buFont typeface="Arial" panose="020B0604020202020204" pitchFamily="34" charset="0"/>
              <a:buChar char="•"/>
            </a:pPr>
            <a:r>
              <a:rPr lang="en-US" sz="2300">
                <a:solidFill>
                  <a:schemeClr val="dk1"/>
                </a:solidFill>
                <a:highlight>
                  <a:srgbClr val="FFFFFF"/>
                </a:highlight>
              </a:rPr>
              <a:t>Staying </a:t>
            </a:r>
            <a:r>
              <a:rPr lang="en" sz="2300">
                <a:solidFill>
                  <a:schemeClr val="dk1"/>
                </a:solidFill>
                <a:highlight>
                  <a:srgbClr val="FFFFFF"/>
                </a:highlight>
              </a:rPr>
              <a:t>loyal to your values is therefore one of the most important efforts any human can take, </a:t>
            </a:r>
          </a:p>
          <a:p>
            <a:pPr marL="457200" lvl="0" indent="-375443" algn="l" rtl="0">
              <a:spcBef>
                <a:spcPts val="0"/>
              </a:spcBef>
              <a:spcAft>
                <a:spcPts val="0"/>
              </a:spcAft>
              <a:buClr>
                <a:schemeClr val="accent1"/>
              </a:buClr>
              <a:buSzPct val="100000"/>
              <a:buFont typeface="Arial" panose="020B0604020202020204" pitchFamily="34" charset="0"/>
              <a:buChar char="•"/>
            </a:pPr>
            <a:endParaRPr lang="en" sz="2300">
              <a:solidFill>
                <a:schemeClr val="dk1"/>
              </a:solidFill>
              <a:highlight>
                <a:srgbClr val="FFFFFF"/>
              </a:highlight>
            </a:endParaRPr>
          </a:p>
          <a:p>
            <a:pPr marL="457200" lvl="0" indent="-375443" algn="l" rtl="0">
              <a:spcBef>
                <a:spcPts val="0"/>
              </a:spcBef>
              <a:spcAft>
                <a:spcPts val="0"/>
              </a:spcAft>
              <a:buClr>
                <a:schemeClr val="accent1"/>
              </a:buClr>
              <a:buSzPct val="100000"/>
              <a:buFont typeface="Arial" panose="020B0604020202020204" pitchFamily="34" charset="0"/>
              <a:buChar char="•"/>
            </a:pPr>
            <a:r>
              <a:rPr lang="en-US" sz="2300">
                <a:solidFill>
                  <a:schemeClr val="dk1"/>
                </a:solidFill>
                <a:highlight>
                  <a:srgbClr val="FFFFFF"/>
                </a:highlight>
              </a:rPr>
              <a:t>It is especially </a:t>
            </a:r>
            <a:r>
              <a:rPr lang="en" sz="2300">
                <a:solidFill>
                  <a:schemeClr val="dk1"/>
                </a:solidFill>
                <a:highlight>
                  <a:srgbClr val="FFFFFF"/>
                </a:highlight>
              </a:rPr>
              <a:t>important when it comes to the workplace.</a:t>
            </a:r>
            <a:r>
              <a:rPr lang="en" sz="2300">
                <a:solidFill>
                  <a:srgbClr val="2C2C2C"/>
                </a:solidFill>
                <a:highlight>
                  <a:srgbClr val="FFFFFF"/>
                </a:highlight>
              </a:rPr>
              <a:t> </a:t>
            </a:r>
          </a:p>
          <a:p>
            <a:pPr marL="424657" lvl="1">
              <a:spcBef>
                <a:spcPts val="0"/>
              </a:spcBef>
              <a:buClr>
                <a:schemeClr val="accent1"/>
              </a:buClr>
              <a:buSzPct val="100000"/>
            </a:pPr>
            <a:r>
              <a:rPr lang="en-US" sz="2000" b="0" u="sng">
                <a:solidFill>
                  <a:schemeClr val="hlink"/>
                </a:solidFill>
                <a:highlight>
                  <a:srgbClr val="FFFFFF"/>
                </a:highlight>
                <a:hlinkClick r:id="rId3"/>
              </a:rPr>
              <a:t>(</a:t>
            </a:r>
            <a:r>
              <a:rPr lang="en-US" sz="2000" b="0" u="sng" err="1">
                <a:solidFill>
                  <a:schemeClr val="hlink"/>
                </a:solidFill>
                <a:highlight>
                  <a:srgbClr val="FFFFFF"/>
                </a:highlight>
                <a:hlinkClick r:id="rId3"/>
              </a:rPr>
              <a:t>Sprigg</a:t>
            </a:r>
            <a:r>
              <a:rPr lang="en-US" sz="2000" b="0" u="sng">
                <a:solidFill>
                  <a:schemeClr val="hlink"/>
                </a:solidFill>
                <a:highlight>
                  <a:srgbClr val="FFFFFF"/>
                </a:highlight>
                <a:hlinkClick r:id="rId3"/>
              </a:rPr>
              <a:t> HR</a:t>
            </a:r>
            <a:r>
              <a:rPr lang="en-US" sz="2000" b="0" u="sng">
                <a:solidFill>
                  <a:schemeClr val="hlink"/>
                </a:solidFill>
                <a:highlight>
                  <a:srgbClr val="FFFFFF"/>
                </a:highlight>
              </a:rPr>
              <a:t>)</a:t>
            </a:r>
            <a:endParaRPr lang="en-US" sz="2000" b="0">
              <a:highlight>
                <a:srgbClr val="FFFFFF"/>
              </a:highlight>
            </a:endParaRPr>
          </a:p>
          <a:p>
            <a:pPr marL="81757" lvl="0" algn="l" rtl="0">
              <a:spcBef>
                <a:spcPts val="0"/>
              </a:spcBef>
              <a:spcAft>
                <a:spcPts val="0"/>
              </a:spcAft>
              <a:buClr>
                <a:srgbClr val="2C2C2C"/>
              </a:buClr>
              <a:buSzPct val="100000"/>
            </a:pPr>
            <a:endParaRPr sz="3100"/>
          </a:p>
        </p:txBody>
      </p:sp>
      <p:sp>
        <p:nvSpPr>
          <p:cNvPr id="2" name="Footer Placeholder 1">
            <a:extLst>
              <a:ext uri="{FF2B5EF4-FFF2-40B4-BE49-F238E27FC236}">
                <a16:creationId xmlns:a16="http://schemas.microsoft.com/office/drawing/2014/main" id="{A9B82686-7B31-474D-819A-4FFD3F0A0AE1}"/>
              </a:ext>
            </a:extLst>
          </p:cNvPr>
          <p:cNvSpPr>
            <a:spLocks noGrp="1"/>
          </p:cNvSpPr>
          <p:nvPr>
            <p:ph type="ftr" sz="quarter" idx="3"/>
          </p:nvPr>
        </p:nvSpPr>
        <p:spPr/>
        <p:txBody>
          <a:bodyPr/>
          <a:lstStyle/>
          <a:p>
            <a:r>
              <a:rPr lang="en-US"/>
              <a:t>Who am I?</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US" sz="2800"/>
              <a:t>VALUES IN THE WORKPLACE</a:t>
            </a:r>
            <a:endParaRPr sz="2800"/>
          </a:p>
        </p:txBody>
      </p:sp>
      <p:sp>
        <p:nvSpPr>
          <p:cNvPr id="133" name="Google Shape;133;p26"/>
          <p:cNvSpPr txBox="1">
            <a:spLocks noGrp="1"/>
          </p:cNvSpPr>
          <p:nvPr>
            <p:ph idx="1"/>
          </p:nvPr>
        </p:nvSpPr>
        <p:spPr>
          <a:xfrm>
            <a:off x="3596692" y="1571625"/>
            <a:ext cx="5097155" cy="2883804"/>
          </a:xfrm>
          <a:prstGeom prst="rect">
            <a:avLst/>
          </a:prstGeom>
        </p:spPr>
        <p:txBody>
          <a:bodyPr spcFirstLastPara="1" wrap="square" lIns="91425" tIns="91425" rIns="91425" bIns="91425" anchor="t" anchorCtr="0">
            <a:normAutofit/>
          </a:bodyPr>
          <a:lstStyle/>
          <a:p>
            <a:pPr marL="69850" lvl="0" algn="l" rtl="0">
              <a:spcBef>
                <a:spcPts val="0"/>
              </a:spcBef>
              <a:spcAft>
                <a:spcPts val="0"/>
              </a:spcAft>
              <a:buClr>
                <a:schemeClr val="dk1"/>
              </a:buClr>
              <a:buSzPts val="2500"/>
            </a:pPr>
            <a:r>
              <a:rPr lang="en-US" sz="1800" b="1">
                <a:solidFill>
                  <a:schemeClr val="dk1"/>
                </a:solidFill>
              </a:rPr>
              <a:t>VALUES HELP YOU:</a:t>
            </a:r>
          </a:p>
          <a:p>
            <a:pPr marL="69850" lvl="0" algn="l" rtl="0">
              <a:spcBef>
                <a:spcPts val="0"/>
              </a:spcBef>
              <a:spcAft>
                <a:spcPts val="0"/>
              </a:spcAft>
              <a:buClr>
                <a:schemeClr val="dk1"/>
              </a:buClr>
              <a:buSzPts val="2500"/>
            </a:pPr>
            <a:endParaRPr lang="en" sz="1800" b="1">
              <a:solidFill>
                <a:schemeClr val="dk1"/>
              </a:solidFill>
            </a:endParaRPr>
          </a:p>
          <a:p>
            <a:pPr marL="355600" lvl="0" indent="-285750" algn="l" rtl="0">
              <a:spcBef>
                <a:spcPts val="0"/>
              </a:spcBef>
              <a:spcAft>
                <a:spcPts val="0"/>
              </a:spcAft>
              <a:buClr>
                <a:schemeClr val="accent1"/>
              </a:buClr>
              <a:buSzPct val="100000"/>
              <a:buFont typeface="Arial" panose="020B0604020202020204" pitchFamily="34" charset="0"/>
              <a:buChar char="•"/>
            </a:pPr>
            <a:r>
              <a:rPr lang="en" sz="1800">
                <a:solidFill>
                  <a:schemeClr val="dk1"/>
                </a:solidFill>
              </a:rPr>
              <a:t>Gain self-respect</a:t>
            </a:r>
            <a:endParaRPr sz="1800">
              <a:solidFill>
                <a:schemeClr val="dk1"/>
              </a:solidFill>
            </a:endParaRPr>
          </a:p>
          <a:p>
            <a:pPr marL="355600" lvl="0" indent="-285750" algn="l" rtl="0">
              <a:spcBef>
                <a:spcPts val="0"/>
              </a:spcBef>
              <a:spcAft>
                <a:spcPts val="0"/>
              </a:spcAft>
              <a:buClr>
                <a:schemeClr val="accent1"/>
              </a:buClr>
              <a:buSzPct val="100000"/>
              <a:buFont typeface="Arial" panose="020B0604020202020204" pitchFamily="34" charset="0"/>
              <a:buChar char="•"/>
            </a:pPr>
            <a:r>
              <a:rPr lang="en" sz="1800">
                <a:solidFill>
                  <a:schemeClr val="dk1"/>
                </a:solidFill>
              </a:rPr>
              <a:t>Be clear about your wants and needs</a:t>
            </a:r>
            <a:endParaRPr sz="1800">
              <a:solidFill>
                <a:schemeClr val="dk1"/>
              </a:solidFill>
            </a:endParaRPr>
          </a:p>
          <a:p>
            <a:pPr marL="355600" lvl="0" indent="-285750" algn="l" rtl="0">
              <a:spcBef>
                <a:spcPts val="0"/>
              </a:spcBef>
              <a:spcAft>
                <a:spcPts val="0"/>
              </a:spcAft>
              <a:buClr>
                <a:schemeClr val="accent1"/>
              </a:buClr>
              <a:buSzPct val="100000"/>
              <a:buFont typeface="Arial" panose="020B0604020202020204" pitchFamily="34" charset="0"/>
              <a:buChar char="•"/>
            </a:pPr>
            <a:r>
              <a:rPr lang="en" sz="1800">
                <a:solidFill>
                  <a:schemeClr val="dk1"/>
                </a:solidFill>
              </a:rPr>
              <a:t>In decision making</a:t>
            </a:r>
            <a:endParaRPr sz="1800">
              <a:solidFill>
                <a:schemeClr val="dk1"/>
              </a:solidFill>
            </a:endParaRPr>
          </a:p>
          <a:p>
            <a:pPr marL="355600" lvl="0" indent="-285750" algn="l" rtl="0">
              <a:spcBef>
                <a:spcPts val="0"/>
              </a:spcBef>
              <a:spcAft>
                <a:spcPts val="0"/>
              </a:spcAft>
              <a:buClr>
                <a:schemeClr val="accent1"/>
              </a:buClr>
              <a:buSzPct val="100000"/>
              <a:buFont typeface="Arial" panose="020B0604020202020204" pitchFamily="34" charset="0"/>
              <a:buChar char="•"/>
            </a:pPr>
            <a:r>
              <a:rPr lang="en" sz="1800">
                <a:solidFill>
                  <a:schemeClr val="dk1"/>
                </a:solidFill>
              </a:rPr>
              <a:t>Enjoy your life</a:t>
            </a:r>
            <a:endParaRPr sz="1800">
              <a:solidFill>
                <a:schemeClr val="dk1"/>
              </a:solidFill>
            </a:endParaRPr>
          </a:p>
          <a:p>
            <a:pPr marL="355600" lvl="0" indent="-285750" algn="l" rtl="0">
              <a:spcBef>
                <a:spcPts val="0"/>
              </a:spcBef>
              <a:spcAft>
                <a:spcPts val="0"/>
              </a:spcAft>
              <a:buClr>
                <a:schemeClr val="accent1"/>
              </a:buClr>
              <a:buSzPct val="100000"/>
              <a:buFont typeface="Arial" panose="020B0604020202020204" pitchFamily="34" charset="0"/>
              <a:buChar char="•"/>
            </a:pPr>
            <a:r>
              <a:rPr lang="en" sz="1800">
                <a:solidFill>
                  <a:schemeClr val="dk1"/>
                </a:solidFill>
              </a:rPr>
              <a:t>Keep you motivated, focused, and engaged</a:t>
            </a:r>
          </a:p>
          <a:p>
            <a:pPr marL="412750" lvl="1">
              <a:spcBef>
                <a:spcPts val="0"/>
              </a:spcBef>
              <a:buClr>
                <a:schemeClr val="accent1"/>
              </a:buClr>
              <a:buSzPct val="100000"/>
            </a:pPr>
            <a:r>
              <a:rPr lang="en-US" sz="1800" b="0" u="sng">
                <a:solidFill>
                  <a:schemeClr val="hlink"/>
                </a:solidFill>
                <a:cs typeface="Arial" panose="020B0604020202020204" pitchFamily="34" charset="0"/>
                <a:hlinkClick r:id="rId3"/>
              </a:rPr>
              <a:t>(</a:t>
            </a:r>
            <a:r>
              <a:rPr lang="en-US" sz="1800" b="0" u="sng" err="1">
                <a:solidFill>
                  <a:schemeClr val="hlink"/>
                </a:solidFill>
                <a:cs typeface="Arial" panose="020B0604020202020204" pitchFamily="34" charset="0"/>
                <a:hlinkClick r:id="rId3"/>
              </a:rPr>
              <a:t>SpriggHR</a:t>
            </a:r>
            <a:r>
              <a:rPr lang="en-US" sz="1800" b="0" u="sng">
                <a:solidFill>
                  <a:schemeClr val="hlink"/>
                </a:solidFill>
              </a:rPr>
              <a:t>)</a:t>
            </a:r>
            <a:endParaRPr lang="en-US" sz="1800" b="0"/>
          </a:p>
          <a:p>
            <a:pPr marL="69850" lvl="0" algn="l" rtl="0">
              <a:spcBef>
                <a:spcPts val="0"/>
              </a:spcBef>
              <a:spcAft>
                <a:spcPts val="0"/>
              </a:spcAft>
              <a:buClr>
                <a:schemeClr val="accent1"/>
              </a:buClr>
              <a:buSzPct val="100000"/>
            </a:pPr>
            <a:endParaRPr sz="18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54246-DA6A-4378-965F-B5308C1ADB55}"/>
              </a:ext>
            </a:extLst>
          </p:cNvPr>
          <p:cNvSpPr>
            <a:spLocks noGrp="1"/>
          </p:cNvSpPr>
          <p:nvPr>
            <p:ph type="title"/>
          </p:nvPr>
        </p:nvSpPr>
        <p:spPr/>
        <p:txBody>
          <a:bodyPr>
            <a:normAutofit/>
          </a:bodyPr>
          <a:lstStyle/>
          <a:p>
            <a:r>
              <a:rPr lang="en-US" sz="2800" dirty="0"/>
              <a:t>VALUES ACTIVITY</a:t>
            </a:r>
          </a:p>
        </p:txBody>
      </p:sp>
      <p:sp>
        <p:nvSpPr>
          <p:cNvPr id="3" name="Footer Placeholder 2">
            <a:extLst>
              <a:ext uri="{FF2B5EF4-FFF2-40B4-BE49-F238E27FC236}">
                <a16:creationId xmlns:a16="http://schemas.microsoft.com/office/drawing/2014/main" id="{F7EA65FE-F0A7-4808-AC0D-775465FC36BB}"/>
              </a:ext>
            </a:extLst>
          </p:cNvPr>
          <p:cNvSpPr>
            <a:spLocks noGrp="1"/>
          </p:cNvSpPr>
          <p:nvPr>
            <p:ph type="ftr" sz="quarter" idx="3"/>
          </p:nvPr>
        </p:nvSpPr>
        <p:spPr/>
        <p:txBody>
          <a:bodyPr/>
          <a:lstStyle/>
          <a:p>
            <a:r>
              <a:rPr lang="en-US"/>
              <a:t>Who am I?</a:t>
            </a:r>
          </a:p>
        </p:txBody>
      </p:sp>
      <p:sp>
        <p:nvSpPr>
          <p:cNvPr id="4" name="Content Placeholder 3">
            <a:extLst>
              <a:ext uri="{FF2B5EF4-FFF2-40B4-BE49-F238E27FC236}">
                <a16:creationId xmlns:a16="http://schemas.microsoft.com/office/drawing/2014/main" id="{E3CD2619-13D9-4B6C-9506-BD26178C08DF}"/>
              </a:ext>
            </a:extLst>
          </p:cNvPr>
          <p:cNvSpPr>
            <a:spLocks noGrp="1"/>
          </p:cNvSpPr>
          <p:nvPr>
            <p:ph idx="1"/>
          </p:nvPr>
        </p:nvSpPr>
        <p:spPr/>
        <p:txBody>
          <a:bodyPr>
            <a:normAutofit/>
          </a:bodyPr>
          <a:lstStyle/>
          <a:p>
            <a:r>
              <a:rPr lang="en-US" sz="1800" b="1"/>
              <a:t>READ THE PROVIDED STATEMENTS</a:t>
            </a:r>
          </a:p>
          <a:p>
            <a:pPr marL="285750" indent="-285750">
              <a:buClr>
                <a:schemeClr val="accent1"/>
              </a:buClr>
              <a:buFont typeface="Arial" panose="020B0604020202020204" pitchFamily="34" charset="0"/>
              <a:buChar char="•"/>
            </a:pPr>
            <a:r>
              <a:rPr lang="en-US" sz="1800"/>
              <a:t>Rank each one from “Most Important” to “Least Important”</a:t>
            </a:r>
          </a:p>
          <a:p>
            <a:pPr marL="285750" indent="-285750">
              <a:buClr>
                <a:schemeClr val="accent1"/>
              </a:buClr>
              <a:buFont typeface="Arial" panose="020B0604020202020204" pitchFamily="34" charset="0"/>
              <a:buChar char="•"/>
            </a:pPr>
            <a:r>
              <a:rPr lang="en-US" sz="1800"/>
              <a:t>Remember, this is YOUR opinion, no one else’s</a:t>
            </a:r>
          </a:p>
          <a:p>
            <a:pPr marL="285750" indent="-285750">
              <a:buClr>
                <a:schemeClr val="accent1"/>
              </a:buClr>
              <a:buFont typeface="Arial" panose="020B0604020202020204" pitchFamily="34" charset="0"/>
              <a:buChar char="•"/>
            </a:pPr>
            <a:r>
              <a:rPr lang="en-US" sz="1800"/>
              <a:t>Be prepared to share, write, and defined</a:t>
            </a:r>
          </a:p>
        </p:txBody>
      </p:sp>
    </p:spTree>
    <p:extLst>
      <p:ext uri="{BB962C8B-B14F-4D97-AF65-F5344CB8AC3E}">
        <p14:creationId xmlns:p14="http://schemas.microsoft.com/office/powerpoint/2010/main" val="3251171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54246-DA6A-4378-965F-B5308C1ADB55}"/>
              </a:ext>
            </a:extLst>
          </p:cNvPr>
          <p:cNvSpPr>
            <a:spLocks noGrp="1"/>
          </p:cNvSpPr>
          <p:nvPr>
            <p:ph type="title"/>
          </p:nvPr>
        </p:nvSpPr>
        <p:spPr/>
        <p:txBody>
          <a:bodyPr>
            <a:normAutofit/>
          </a:bodyPr>
          <a:lstStyle/>
          <a:p>
            <a:r>
              <a:rPr lang="en-US" sz="2800" dirty="0"/>
              <a:t>REFLECTION</a:t>
            </a:r>
          </a:p>
        </p:txBody>
      </p:sp>
      <p:sp>
        <p:nvSpPr>
          <p:cNvPr id="3" name="Footer Placeholder 2">
            <a:extLst>
              <a:ext uri="{FF2B5EF4-FFF2-40B4-BE49-F238E27FC236}">
                <a16:creationId xmlns:a16="http://schemas.microsoft.com/office/drawing/2014/main" id="{F7EA65FE-F0A7-4808-AC0D-775465FC36BB}"/>
              </a:ext>
            </a:extLst>
          </p:cNvPr>
          <p:cNvSpPr>
            <a:spLocks noGrp="1"/>
          </p:cNvSpPr>
          <p:nvPr>
            <p:ph type="ftr" sz="quarter" idx="3"/>
          </p:nvPr>
        </p:nvSpPr>
        <p:spPr/>
        <p:txBody>
          <a:bodyPr/>
          <a:lstStyle/>
          <a:p>
            <a:r>
              <a:rPr lang="en-US"/>
              <a:t>Who am I?</a:t>
            </a:r>
          </a:p>
        </p:txBody>
      </p:sp>
      <p:sp>
        <p:nvSpPr>
          <p:cNvPr id="4" name="Content Placeholder 3">
            <a:extLst>
              <a:ext uri="{FF2B5EF4-FFF2-40B4-BE49-F238E27FC236}">
                <a16:creationId xmlns:a16="http://schemas.microsoft.com/office/drawing/2014/main" id="{E3CD2619-13D9-4B6C-9506-BD26178C08DF}"/>
              </a:ext>
            </a:extLst>
          </p:cNvPr>
          <p:cNvSpPr>
            <a:spLocks noGrp="1"/>
          </p:cNvSpPr>
          <p:nvPr>
            <p:ph idx="1"/>
          </p:nvPr>
        </p:nvSpPr>
        <p:spPr/>
        <p:txBody>
          <a:bodyPr>
            <a:normAutofit lnSpcReduction="10000"/>
          </a:bodyPr>
          <a:lstStyle/>
          <a:p>
            <a:r>
              <a:rPr lang="en-US" b="1" dirty="0"/>
              <a:t>ONCE ALL STATEMENTS ARE RANKED</a:t>
            </a:r>
          </a:p>
          <a:p>
            <a:pPr marL="285750" indent="-285750">
              <a:buClr>
                <a:schemeClr val="accent1"/>
              </a:buClr>
              <a:buFont typeface="Arial" panose="020B0604020202020204" pitchFamily="34" charset="0"/>
              <a:buChar char="•"/>
            </a:pPr>
            <a:r>
              <a:rPr lang="en-US" sz="1800" dirty="0"/>
              <a:t>Write reflection</a:t>
            </a:r>
          </a:p>
          <a:p>
            <a:pPr marL="285750" indent="-285750">
              <a:buClr>
                <a:schemeClr val="accent1"/>
              </a:buClr>
              <a:buFont typeface="Arial" panose="020B0604020202020204" pitchFamily="34" charset="0"/>
              <a:buChar char="•"/>
            </a:pPr>
            <a:r>
              <a:rPr lang="en-US" sz="1800" dirty="0"/>
              <a:t>What items are the MOST IMPORTANT to you and why?</a:t>
            </a:r>
          </a:p>
          <a:p>
            <a:pPr marL="285750" indent="-285750">
              <a:buClr>
                <a:schemeClr val="accent1"/>
              </a:buClr>
              <a:buFont typeface="Arial" panose="020B0604020202020204" pitchFamily="34" charset="0"/>
              <a:buChar char="•"/>
            </a:pPr>
            <a:r>
              <a:rPr lang="en-US" sz="1800" dirty="0"/>
              <a:t>What might this say about your future/possible career?</a:t>
            </a:r>
          </a:p>
          <a:p>
            <a:pPr marL="285750" indent="-285750">
              <a:buClr>
                <a:schemeClr val="accent1"/>
              </a:buClr>
              <a:buFont typeface="Arial" panose="020B0604020202020204" pitchFamily="34" charset="0"/>
              <a:buChar char="•"/>
            </a:pPr>
            <a:r>
              <a:rPr lang="en-US" sz="1800" dirty="0"/>
              <a:t>What items are the LEAST IMPORTANT to you and why?</a:t>
            </a:r>
          </a:p>
          <a:p>
            <a:pPr marL="285750" indent="-285750">
              <a:buClr>
                <a:schemeClr val="accent1"/>
              </a:buClr>
              <a:buFont typeface="Arial" panose="020B0604020202020204" pitchFamily="34" charset="0"/>
              <a:buChar char="•"/>
            </a:pPr>
            <a:r>
              <a:rPr lang="en-US" sz="1800" dirty="0"/>
              <a:t>What might this say about your future/possible career?</a:t>
            </a:r>
          </a:p>
        </p:txBody>
      </p:sp>
    </p:spTree>
    <p:extLst>
      <p:ext uri="{BB962C8B-B14F-4D97-AF65-F5344CB8AC3E}">
        <p14:creationId xmlns:p14="http://schemas.microsoft.com/office/powerpoint/2010/main" val="4059758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US" sz="2800"/>
              <a:t>FINAL THOUGHTS</a:t>
            </a:r>
            <a:endParaRPr sz="2800"/>
          </a:p>
        </p:txBody>
      </p:sp>
      <p:sp>
        <p:nvSpPr>
          <p:cNvPr id="3" name="Content Placeholder 2">
            <a:extLst>
              <a:ext uri="{FF2B5EF4-FFF2-40B4-BE49-F238E27FC236}">
                <a16:creationId xmlns:a16="http://schemas.microsoft.com/office/drawing/2014/main" id="{73AC1DE5-4A3A-488A-A602-BABFB0557BCC}"/>
              </a:ext>
            </a:extLst>
          </p:cNvPr>
          <p:cNvSpPr>
            <a:spLocks noGrp="1"/>
          </p:cNvSpPr>
          <p:nvPr>
            <p:ph idx="1"/>
          </p:nvPr>
        </p:nvSpPr>
        <p:spPr>
          <a:xfrm>
            <a:off x="3109913" y="1185863"/>
            <a:ext cx="5772151" cy="3633787"/>
          </a:xfrm>
        </p:spPr>
        <p:txBody>
          <a:bodyPr>
            <a:normAutofit lnSpcReduction="10000"/>
          </a:bodyPr>
          <a:lstStyle/>
          <a:p>
            <a:pPr>
              <a:lnSpc>
                <a:spcPct val="100000"/>
              </a:lnSpc>
              <a:buClr>
                <a:srgbClr val="2C2C2C"/>
              </a:buClr>
              <a:buSzPct val="100000"/>
            </a:pPr>
            <a:r>
              <a:rPr lang="en-US" sz="1800" b="1">
                <a:solidFill>
                  <a:srgbClr val="2C2C2C"/>
                </a:solidFill>
                <a:highlight>
                  <a:srgbClr val="FFFFFF"/>
                </a:highlight>
              </a:rPr>
              <a:t>UNDERSTAND OTHERS BETTER</a:t>
            </a:r>
            <a:endParaRPr lang="en" sz="1800" b="1">
              <a:solidFill>
                <a:srgbClr val="2C2C2C"/>
              </a:solidFill>
              <a:highlight>
                <a:srgbClr val="FFFFFF"/>
              </a:highlight>
            </a:endParaRPr>
          </a:p>
          <a:p>
            <a:pPr marL="285750" indent="-285750">
              <a:lnSpc>
                <a:spcPct val="100000"/>
              </a:lnSpc>
              <a:buClr>
                <a:schemeClr val="accent1"/>
              </a:buClr>
              <a:buSzPct val="100000"/>
              <a:buFont typeface="Arial" panose="020B0604020202020204" pitchFamily="34" charset="0"/>
              <a:buChar char="•"/>
            </a:pPr>
            <a:r>
              <a:rPr lang="en" sz="1800">
                <a:solidFill>
                  <a:srgbClr val="2C2C2C"/>
                </a:solidFill>
                <a:highlight>
                  <a:srgbClr val="FFFFFF"/>
                </a:highlight>
              </a:rPr>
              <a:t>Others can have different values from your own </a:t>
            </a:r>
          </a:p>
          <a:p>
            <a:pPr marL="285750" indent="-285750">
              <a:lnSpc>
                <a:spcPct val="100000"/>
              </a:lnSpc>
              <a:buClr>
                <a:schemeClr val="accent1"/>
              </a:buClr>
              <a:buSzPct val="100000"/>
              <a:buFont typeface="Arial" panose="020B0604020202020204" pitchFamily="34" charset="0"/>
              <a:buChar char="•"/>
            </a:pPr>
            <a:r>
              <a:rPr lang="en" sz="1800">
                <a:solidFill>
                  <a:srgbClr val="2C2C2C"/>
                </a:solidFill>
                <a:highlight>
                  <a:srgbClr val="FFFFFF"/>
                </a:highlight>
              </a:rPr>
              <a:t>G</a:t>
            </a:r>
            <a:r>
              <a:rPr lang="en-US" sz="1800" err="1">
                <a:solidFill>
                  <a:srgbClr val="2C2C2C"/>
                </a:solidFill>
                <a:highlight>
                  <a:srgbClr val="FFFFFF"/>
                </a:highlight>
              </a:rPr>
              <a:t>ain</a:t>
            </a:r>
            <a:r>
              <a:rPr lang="en-US" sz="1800">
                <a:solidFill>
                  <a:srgbClr val="2C2C2C"/>
                </a:solidFill>
                <a:highlight>
                  <a:srgbClr val="FFFFFF"/>
                </a:highlight>
              </a:rPr>
              <a:t> b</a:t>
            </a:r>
            <a:r>
              <a:rPr lang="en" sz="1800">
                <a:solidFill>
                  <a:srgbClr val="2C2C2C"/>
                </a:solidFill>
                <a:highlight>
                  <a:srgbClr val="FFFFFF"/>
                </a:highlight>
              </a:rPr>
              <a:t>etter understanding </a:t>
            </a:r>
            <a:r>
              <a:rPr lang="en-US" sz="1800">
                <a:solidFill>
                  <a:srgbClr val="2C2C2C"/>
                </a:solidFill>
                <a:highlight>
                  <a:srgbClr val="FFFFFF"/>
                </a:highlight>
              </a:rPr>
              <a:t>of</a:t>
            </a:r>
            <a:r>
              <a:rPr lang="en" sz="1800">
                <a:solidFill>
                  <a:srgbClr val="2C2C2C"/>
                </a:solidFill>
                <a:highlight>
                  <a:srgbClr val="FFFFFF"/>
                </a:highlight>
              </a:rPr>
              <a:t> others altogether. </a:t>
            </a:r>
          </a:p>
          <a:p>
            <a:pPr marL="285750" indent="-285750">
              <a:lnSpc>
                <a:spcPct val="100000"/>
              </a:lnSpc>
              <a:buClr>
                <a:schemeClr val="accent1"/>
              </a:buClr>
              <a:buSzPct val="100000"/>
              <a:buFont typeface="Arial" panose="020B0604020202020204" pitchFamily="34" charset="0"/>
              <a:buChar char="•"/>
            </a:pPr>
            <a:r>
              <a:rPr lang="en" sz="1800">
                <a:solidFill>
                  <a:srgbClr val="2C2C2C"/>
                </a:solidFill>
                <a:highlight>
                  <a:srgbClr val="FFFFFF"/>
                </a:highlight>
              </a:rPr>
              <a:t>Un</a:t>
            </a:r>
            <a:r>
              <a:rPr lang="en-US" sz="1800" err="1">
                <a:solidFill>
                  <a:srgbClr val="2C2C2C"/>
                </a:solidFill>
                <a:highlight>
                  <a:srgbClr val="FFFFFF"/>
                </a:highlight>
              </a:rPr>
              <a:t>derstanding</a:t>
            </a:r>
            <a:r>
              <a:rPr lang="en-US" sz="1800">
                <a:solidFill>
                  <a:srgbClr val="2C2C2C"/>
                </a:solidFill>
                <a:highlight>
                  <a:srgbClr val="FFFFFF"/>
                </a:highlight>
              </a:rPr>
              <a:t> v</a:t>
            </a:r>
            <a:r>
              <a:rPr lang="en" sz="1800">
                <a:solidFill>
                  <a:srgbClr val="2C2C2C"/>
                </a:solidFill>
                <a:highlight>
                  <a:srgbClr val="FFFFFF"/>
                </a:highlight>
              </a:rPr>
              <a:t>alues can help us to predict each other’s choices </a:t>
            </a:r>
          </a:p>
          <a:p>
            <a:pPr marL="285750" indent="-285750">
              <a:lnSpc>
                <a:spcPct val="100000"/>
              </a:lnSpc>
              <a:buClr>
                <a:schemeClr val="accent1"/>
              </a:buClr>
              <a:buSzPct val="100000"/>
              <a:buFont typeface="Arial" panose="020B0604020202020204" pitchFamily="34" charset="0"/>
              <a:buChar char="•"/>
            </a:pPr>
            <a:r>
              <a:rPr lang="en" sz="1800">
                <a:solidFill>
                  <a:srgbClr val="2C2C2C"/>
                </a:solidFill>
                <a:highlight>
                  <a:srgbClr val="FFFFFF"/>
                </a:highlight>
              </a:rPr>
              <a:t>Leads to avoiding misunderstandings, frustration, and distrust. </a:t>
            </a:r>
          </a:p>
          <a:p>
            <a:pPr marL="285750" indent="-285750">
              <a:lnSpc>
                <a:spcPct val="100000"/>
              </a:lnSpc>
              <a:buClr>
                <a:schemeClr val="accent1"/>
              </a:buClr>
              <a:buSzPct val="100000"/>
              <a:buFont typeface="Arial" panose="020B0604020202020204" pitchFamily="34" charset="0"/>
              <a:buChar char="•"/>
            </a:pPr>
            <a:r>
              <a:rPr lang="en" sz="1800">
                <a:solidFill>
                  <a:srgbClr val="2C2C2C"/>
                </a:solidFill>
                <a:highlight>
                  <a:srgbClr val="FFFFFF"/>
                </a:highlight>
              </a:rPr>
              <a:t>Understanding that other people prioritize a different set of values that guide their behaviour </a:t>
            </a:r>
          </a:p>
          <a:p>
            <a:pPr marL="285750" indent="-285750">
              <a:lnSpc>
                <a:spcPct val="100000"/>
              </a:lnSpc>
              <a:buClr>
                <a:schemeClr val="accent1"/>
              </a:buClr>
              <a:buSzPct val="100000"/>
              <a:buFont typeface="Arial" panose="020B0604020202020204" pitchFamily="34" charset="0"/>
              <a:buChar char="•"/>
            </a:pPr>
            <a:r>
              <a:rPr lang="en" sz="1800">
                <a:solidFill>
                  <a:srgbClr val="2C2C2C"/>
                </a:solidFill>
                <a:highlight>
                  <a:srgbClr val="FFFFFF"/>
                </a:highlight>
              </a:rPr>
              <a:t>Their choices may differ from yours, they are right for them </a:t>
            </a:r>
            <a:r>
              <a:rPr lang="en-US" sz="1800" u="sng">
                <a:solidFill>
                  <a:schemeClr val="hlink"/>
                </a:solidFill>
                <a:highlight>
                  <a:srgbClr val="FFFFFF"/>
                </a:highlight>
                <a:hlinkClick r:id="rId3"/>
              </a:rPr>
              <a:t>(</a:t>
            </a:r>
            <a:r>
              <a:rPr lang="en-US" sz="1800" u="sng" err="1">
                <a:solidFill>
                  <a:schemeClr val="hlink"/>
                </a:solidFill>
                <a:highlight>
                  <a:srgbClr val="FFFFFF"/>
                </a:highlight>
                <a:hlinkClick r:id="rId3"/>
              </a:rPr>
              <a:t>SpriggHR</a:t>
            </a:r>
            <a:r>
              <a:rPr lang="en-US" sz="1800" u="sng">
                <a:solidFill>
                  <a:schemeClr val="hlink"/>
                </a:solidFill>
                <a:highlight>
                  <a:srgbClr val="FFFFFF"/>
                </a:highlight>
                <a:hlinkClick r:id="rId3"/>
              </a:rPr>
              <a:t>)</a:t>
            </a:r>
            <a:endParaRPr lang="en-US" sz="1800">
              <a:highlight>
                <a:srgbClr val="FFFFFF"/>
              </a:highlight>
            </a:endParaRPr>
          </a:p>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US" sz="2800"/>
              <a:t>FINAL THOUGHTS</a:t>
            </a:r>
            <a:endParaRPr sz="2800"/>
          </a:p>
        </p:txBody>
      </p:sp>
      <p:sp>
        <p:nvSpPr>
          <p:cNvPr id="3" name="Content Placeholder 2">
            <a:extLst>
              <a:ext uri="{FF2B5EF4-FFF2-40B4-BE49-F238E27FC236}">
                <a16:creationId xmlns:a16="http://schemas.microsoft.com/office/drawing/2014/main" id="{1E8AA952-F903-49B7-B06F-087C6E14F421}"/>
              </a:ext>
            </a:extLst>
          </p:cNvPr>
          <p:cNvSpPr>
            <a:spLocks noGrp="1"/>
          </p:cNvSpPr>
          <p:nvPr>
            <p:ph idx="1"/>
          </p:nvPr>
        </p:nvSpPr>
        <p:spPr>
          <a:xfrm>
            <a:off x="3281364" y="1014413"/>
            <a:ext cx="5495924" cy="3910012"/>
          </a:xfrm>
        </p:spPr>
        <p:txBody>
          <a:bodyPr>
            <a:normAutofit/>
          </a:bodyPr>
          <a:lstStyle/>
          <a:p>
            <a:pPr>
              <a:lnSpc>
                <a:spcPct val="100000"/>
              </a:lnSpc>
              <a:spcBef>
                <a:spcPts val="1400"/>
              </a:spcBef>
              <a:buClr>
                <a:srgbClr val="2C2C2C"/>
              </a:buClr>
              <a:buSzPct val="100000"/>
            </a:pPr>
            <a:r>
              <a:rPr lang="en-US" sz="1800" b="1">
                <a:solidFill>
                  <a:srgbClr val="2C2C2C"/>
                </a:solidFill>
                <a:highlight>
                  <a:srgbClr val="FFFFFF"/>
                </a:highlight>
              </a:rPr>
              <a:t>VALUES GIVE US A FOUNDATION</a:t>
            </a:r>
            <a:endParaRPr lang="en" sz="1800" b="1">
              <a:solidFill>
                <a:srgbClr val="2C2C2C"/>
              </a:solidFill>
              <a:highlight>
                <a:srgbClr val="FFFFFF"/>
              </a:highlight>
            </a:endParaRPr>
          </a:p>
          <a:p>
            <a:pPr marL="285750" indent="-285750">
              <a:lnSpc>
                <a:spcPct val="100000"/>
              </a:lnSpc>
              <a:spcBef>
                <a:spcPts val="1400"/>
              </a:spcBef>
              <a:buClr>
                <a:schemeClr val="accent1"/>
              </a:buClr>
              <a:buSzPct val="100000"/>
              <a:buFont typeface="Arial" panose="020B0604020202020204" pitchFamily="34" charset="0"/>
              <a:buChar char="•"/>
            </a:pPr>
            <a:r>
              <a:rPr lang="en" sz="1800">
                <a:solidFill>
                  <a:srgbClr val="2C2C2C"/>
                </a:solidFill>
                <a:highlight>
                  <a:srgbClr val="FFFFFF"/>
                </a:highlight>
              </a:rPr>
              <a:t>Our values inform us through, words, and actions. </a:t>
            </a:r>
          </a:p>
          <a:p>
            <a:pPr marL="285750" indent="-285750">
              <a:lnSpc>
                <a:spcPct val="100000"/>
              </a:lnSpc>
              <a:spcBef>
                <a:spcPts val="1400"/>
              </a:spcBef>
              <a:buClr>
                <a:schemeClr val="accent1"/>
              </a:buClr>
              <a:buSzPct val="100000"/>
              <a:buFont typeface="Arial" panose="020B0604020202020204" pitchFamily="34" charset="0"/>
              <a:buChar char="•"/>
            </a:pPr>
            <a:r>
              <a:rPr lang="en" sz="1800">
                <a:solidFill>
                  <a:srgbClr val="2C2C2C"/>
                </a:solidFill>
                <a:highlight>
                  <a:srgbClr val="FFFFFF"/>
                </a:highlight>
              </a:rPr>
              <a:t>They help us to grow and develop, creating the future we want to experience</a:t>
            </a:r>
          </a:p>
          <a:p>
            <a:pPr marL="285750" indent="-285750">
              <a:lnSpc>
                <a:spcPct val="100000"/>
              </a:lnSpc>
              <a:spcBef>
                <a:spcPts val="1400"/>
              </a:spcBef>
              <a:buClr>
                <a:schemeClr val="accent1"/>
              </a:buClr>
              <a:buSzPct val="100000"/>
              <a:buFont typeface="Arial" panose="020B0604020202020204" pitchFamily="34" charset="0"/>
              <a:buChar char="•"/>
            </a:pPr>
            <a:r>
              <a:rPr lang="en" sz="1800">
                <a:solidFill>
                  <a:srgbClr val="2C2C2C"/>
                </a:solidFill>
                <a:highlight>
                  <a:srgbClr val="FFFFFF"/>
                </a:highlight>
              </a:rPr>
              <a:t>Clarity about your values can help create a strong life foundation, </a:t>
            </a:r>
          </a:p>
          <a:p>
            <a:pPr marL="285750" indent="-285750">
              <a:lnSpc>
                <a:spcPct val="100000"/>
              </a:lnSpc>
              <a:spcBef>
                <a:spcPts val="1400"/>
              </a:spcBef>
              <a:buClr>
                <a:schemeClr val="accent1"/>
              </a:buClr>
              <a:buSzPct val="100000"/>
              <a:buFont typeface="Arial" panose="020B0604020202020204" pitchFamily="34" charset="0"/>
              <a:buChar char="•"/>
            </a:pPr>
            <a:r>
              <a:rPr lang="en-US" sz="1800">
                <a:solidFill>
                  <a:srgbClr val="2C2C2C"/>
                </a:solidFill>
                <a:highlight>
                  <a:srgbClr val="FFFFFF"/>
                </a:highlight>
              </a:rPr>
              <a:t>Provide</a:t>
            </a:r>
            <a:r>
              <a:rPr lang="en" sz="1800">
                <a:solidFill>
                  <a:srgbClr val="2C2C2C"/>
                </a:solidFill>
                <a:highlight>
                  <a:srgbClr val="FFFFFF"/>
                </a:highlight>
              </a:rPr>
              <a:t> you a basis for decision-making</a:t>
            </a:r>
          </a:p>
          <a:p>
            <a:pPr marL="285750" indent="-285750">
              <a:lnSpc>
                <a:spcPct val="100000"/>
              </a:lnSpc>
              <a:spcBef>
                <a:spcPts val="1400"/>
              </a:spcBef>
              <a:buClr>
                <a:schemeClr val="accent1"/>
              </a:buClr>
              <a:buSzPct val="100000"/>
              <a:buFont typeface="Arial" panose="020B0604020202020204" pitchFamily="34" charset="0"/>
              <a:buChar char="•"/>
            </a:pPr>
            <a:r>
              <a:rPr lang="en-US" sz="1800">
                <a:solidFill>
                  <a:srgbClr val="2C2C2C"/>
                </a:solidFill>
                <a:highlight>
                  <a:srgbClr val="FFFFFF"/>
                </a:highlight>
              </a:rPr>
              <a:t>Set </a:t>
            </a:r>
            <a:r>
              <a:rPr lang="en" sz="1800">
                <a:solidFill>
                  <a:srgbClr val="2C2C2C"/>
                </a:solidFill>
                <a:highlight>
                  <a:srgbClr val="FFFFFF"/>
                </a:highlight>
              </a:rPr>
              <a:t>you up for happiness in both life and work. </a:t>
            </a:r>
            <a:r>
              <a:rPr lang="en-US" sz="1800" u="sng">
                <a:solidFill>
                  <a:schemeClr val="hlink"/>
                </a:solidFill>
                <a:highlight>
                  <a:srgbClr val="FFFFFF"/>
                </a:highlight>
                <a:hlinkClick r:id="rId3"/>
              </a:rPr>
              <a:t>(</a:t>
            </a:r>
            <a:r>
              <a:rPr lang="en-US" sz="1800" u="sng" err="1">
                <a:solidFill>
                  <a:schemeClr val="hlink"/>
                </a:solidFill>
                <a:highlight>
                  <a:srgbClr val="FFFFFF"/>
                </a:highlight>
                <a:hlinkClick r:id="rId3"/>
              </a:rPr>
              <a:t>SpriggHR</a:t>
            </a:r>
            <a:r>
              <a:rPr lang="en-US" sz="1800" u="sng">
                <a:solidFill>
                  <a:schemeClr val="hlink"/>
                </a:solidFill>
                <a:highlight>
                  <a:srgbClr val="FFFFFF"/>
                </a:highlight>
                <a:hlinkClick r:id="rId3"/>
              </a:rPr>
              <a:t>)</a:t>
            </a:r>
            <a:endParaRPr lang="en-US" sz="1800">
              <a:highlight>
                <a:srgbClr val="FFFFFF"/>
              </a:highlight>
            </a:endParaRPr>
          </a:p>
          <a:p>
            <a:endParaRPr lang="en-US"/>
          </a:p>
        </p:txBody>
      </p:sp>
      <p:pic>
        <p:nvPicPr>
          <p:cNvPr id="5" name="Picture 4">
            <a:extLst>
              <a:ext uri="{FF2B5EF4-FFF2-40B4-BE49-F238E27FC236}">
                <a16:creationId xmlns:a16="http://schemas.microsoft.com/office/drawing/2014/main" id="{9EFEE5D5-9631-490D-BD11-DCFA783A1676}"/>
              </a:ext>
            </a:extLst>
          </p:cNvPr>
          <p:cNvPicPr>
            <a:picLocks noChangeAspect="1"/>
          </p:cNvPicPr>
          <p:nvPr/>
        </p:nvPicPr>
        <p:blipFill>
          <a:blip r:embed="rId4"/>
          <a:stretch>
            <a:fillRect/>
          </a:stretch>
        </p:blipFill>
        <p:spPr>
          <a:xfrm>
            <a:off x="623888" y="2507000"/>
            <a:ext cx="2537651" cy="1793538"/>
          </a:xfrm>
          <a:prstGeom prst="rect">
            <a:avLst/>
          </a:prstGeom>
        </p:spPr>
      </p:pic>
    </p:spTree>
    <p:extLst>
      <p:ext uri="{BB962C8B-B14F-4D97-AF65-F5344CB8AC3E}">
        <p14:creationId xmlns:p14="http://schemas.microsoft.com/office/powerpoint/2010/main" val="3695566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0E44B-BE06-4D37-95C3-9CB029D46C3E}"/>
              </a:ext>
            </a:extLst>
          </p:cNvPr>
          <p:cNvSpPr>
            <a:spLocks noGrp="1"/>
          </p:cNvSpPr>
          <p:nvPr>
            <p:ph type="title"/>
          </p:nvPr>
        </p:nvSpPr>
        <p:spPr/>
        <p:txBody>
          <a:bodyPr>
            <a:normAutofit/>
          </a:bodyPr>
          <a:lstStyle/>
          <a:p>
            <a:r>
              <a:rPr lang="en-US" sz="2800" dirty="0"/>
              <a:t>LEARNING OUTCOMES</a:t>
            </a:r>
          </a:p>
        </p:txBody>
      </p:sp>
      <p:sp>
        <p:nvSpPr>
          <p:cNvPr id="3" name="Footer Placeholder 2">
            <a:extLst>
              <a:ext uri="{FF2B5EF4-FFF2-40B4-BE49-F238E27FC236}">
                <a16:creationId xmlns:a16="http://schemas.microsoft.com/office/drawing/2014/main" id="{CE1C63A3-E1C6-42E5-9954-C054AF31E686}"/>
              </a:ext>
            </a:extLst>
          </p:cNvPr>
          <p:cNvSpPr>
            <a:spLocks noGrp="1"/>
          </p:cNvSpPr>
          <p:nvPr>
            <p:ph type="ftr" sz="quarter" idx="3"/>
          </p:nvPr>
        </p:nvSpPr>
        <p:spPr/>
        <p:txBody>
          <a:bodyPr/>
          <a:lstStyle/>
          <a:p>
            <a:r>
              <a:rPr lang="en-US"/>
              <a:t>Who am I?</a:t>
            </a:r>
          </a:p>
        </p:txBody>
      </p:sp>
      <p:sp>
        <p:nvSpPr>
          <p:cNvPr id="4" name="Content Placeholder 3">
            <a:extLst>
              <a:ext uri="{FF2B5EF4-FFF2-40B4-BE49-F238E27FC236}">
                <a16:creationId xmlns:a16="http://schemas.microsoft.com/office/drawing/2014/main" id="{0B598174-447A-4EC2-B286-3F0BE10A1235}"/>
              </a:ext>
            </a:extLst>
          </p:cNvPr>
          <p:cNvSpPr>
            <a:spLocks noGrp="1"/>
          </p:cNvSpPr>
          <p:nvPr>
            <p:ph idx="1"/>
          </p:nvPr>
        </p:nvSpPr>
        <p:spPr>
          <a:xfrm>
            <a:off x="3254518" y="925597"/>
            <a:ext cx="5740192" cy="3989770"/>
          </a:xfrm>
        </p:spPr>
        <p:txBody>
          <a:bodyPr>
            <a:normAutofit/>
          </a:bodyPr>
          <a:lstStyle/>
          <a:p>
            <a:r>
              <a:rPr lang="en-US" sz="1800" b="1" dirty="0"/>
              <a:t>STUDENTS WILL BE ABLE TO (SWBAT)</a:t>
            </a:r>
          </a:p>
          <a:p>
            <a:pPr marL="342900" indent="-342900" fontAlgn="base">
              <a:buFont typeface="+mj-lt"/>
              <a:buAutoNum type="arabicPeriod"/>
            </a:pPr>
            <a:r>
              <a:rPr lang="en-US" sz="1800" dirty="0"/>
              <a:t>Students will examine a list of values and sort them according to the importance level: Most important, somewhat important, least important. </a:t>
            </a:r>
          </a:p>
          <a:p>
            <a:pPr marL="342900" indent="-342900" fontAlgn="base">
              <a:buFont typeface="+mj-lt"/>
              <a:buAutoNum type="arabicPeriod"/>
            </a:pPr>
            <a:r>
              <a:rPr lang="en-US" sz="1800" dirty="0"/>
              <a:t>Students will determine the values that are important to them based on their ideal job. </a:t>
            </a:r>
          </a:p>
          <a:p>
            <a:pPr fontAlgn="base"/>
            <a:endParaRPr lang="en-US" sz="1800" dirty="0"/>
          </a:p>
          <a:p>
            <a:r>
              <a:rPr lang="en-US" sz="1800" b="1" dirty="0"/>
              <a:t>FOCUS STANDARDS</a:t>
            </a:r>
          </a:p>
          <a:p>
            <a:r>
              <a:rPr lang="en-US" sz="1800" dirty="0"/>
              <a:t>Domain 1: Self-Evaluation (Who am I?) </a:t>
            </a:r>
          </a:p>
          <a:p>
            <a:pPr lvl="1"/>
            <a:r>
              <a:rPr lang="en-US" sz="1800" b="0" dirty="0">
                <a:solidFill>
                  <a:schemeClr val="tx1"/>
                </a:solidFill>
              </a:rPr>
              <a:t>2. Identify Interests (What do I enjoy doing?) </a:t>
            </a:r>
          </a:p>
          <a:p>
            <a:pPr marL="1243013" lvl="2" indent="-342900">
              <a:buClr>
                <a:schemeClr val="tx2"/>
              </a:buClr>
              <a:buAutoNum type="alphaUcPeriod"/>
            </a:pPr>
            <a:r>
              <a:rPr lang="en-US" sz="1500" dirty="0">
                <a:solidFill>
                  <a:schemeClr val="tx2"/>
                </a:solidFill>
              </a:rPr>
              <a:t>Use multiple methods to identify personal interests. </a:t>
            </a:r>
          </a:p>
          <a:p>
            <a:pPr marL="1243013" lvl="2" indent="-342900">
              <a:buClr>
                <a:schemeClr val="tx2"/>
              </a:buClr>
              <a:buAutoNum type="alphaUcPeriod"/>
            </a:pPr>
            <a:r>
              <a:rPr lang="en-US" sz="1500" dirty="0">
                <a:solidFill>
                  <a:schemeClr val="tx2"/>
                </a:solidFill>
              </a:rPr>
              <a:t>Document a reflection of the results.</a:t>
            </a:r>
          </a:p>
        </p:txBody>
      </p:sp>
    </p:spTree>
    <p:extLst>
      <p:ext uri="{BB962C8B-B14F-4D97-AF65-F5344CB8AC3E}">
        <p14:creationId xmlns:p14="http://schemas.microsoft.com/office/powerpoint/2010/main" val="992909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623888" y="1488218"/>
            <a:ext cx="2317121" cy="2967209"/>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SzPts val="990"/>
              <a:buNone/>
            </a:pPr>
            <a:r>
              <a:rPr lang="en-US" sz="2800" b="1"/>
              <a:t>WHAT ARE VALUES?</a:t>
            </a:r>
            <a:endParaRPr sz="2800" b="1"/>
          </a:p>
          <a:p>
            <a:pPr marL="0" lvl="0" indent="0" algn="l" rtl="0">
              <a:spcBef>
                <a:spcPts val="0"/>
              </a:spcBef>
              <a:spcAft>
                <a:spcPts val="0"/>
              </a:spcAft>
              <a:buSzPts val="990"/>
              <a:buNone/>
            </a:pPr>
            <a:endParaRPr sz="3500"/>
          </a:p>
        </p:txBody>
      </p:sp>
      <p:sp>
        <p:nvSpPr>
          <p:cNvPr id="3" name="Content Placeholder 2">
            <a:extLst>
              <a:ext uri="{FF2B5EF4-FFF2-40B4-BE49-F238E27FC236}">
                <a16:creationId xmlns:a16="http://schemas.microsoft.com/office/drawing/2014/main" id="{BD7C8B98-06EE-4DDF-9D1F-D13CD07687B5}"/>
              </a:ext>
            </a:extLst>
          </p:cNvPr>
          <p:cNvSpPr>
            <a:spLocks noGrp="1"/>
          </p:cNvSpPr>
          <p:nvPr>
            <p:ph idx="1"/>
          </p:nvPr>
        </p:nvSpPr>
        <p:spPr/>
        <p:txBody>
          <a:bodyPr/>
          <a:lstStyle/>
          <a:p>
            <a:pPr marL="285750" indent="-285750">
              <a:buClr>
                <a:schemeClr val="accent1"/>
              </a:buClr>
              <a:buFont typeface="Arial" panose="020B0604020202020204" pitchFamily="34" charset="0"/>
              <a:buChar char="•"/>
            </a:pPr>
            <a:r>
              <a:rPr lang="en-US" sz="1800">
                <a:solidFill>
                  <a:schemeClr val="dk1"/>
                </a:solidFill>
              </a:rPr>
              <a:t>Qualities, characteristics, or ideas about which we feel very strongly. </a:t>
            </a:r>
          </a:p>
          <a:p>
            <a:pPr marL="285750" indent="-285750">
              <a:buClr>
                <a:schemeClr val="accent1"/>
              </a:buClr>
              <a:buFont typeface="Arial" panose="020B0604020202020204" pitchFamily="34" charset="0"/>
              <a:buChar char="•"/>
            </a:pPr>
            <a:r>
              <a:rPr lang="en-US" sz="1800">
                <a:solidFill>
                  <a:schemeClr val="dk1"/>
                </a:solidFill>
              </a:rPr>
              <a:t>Values define what is of worth to individuals or society. </a:t>
            </a:r>
          </a:p>
          <a:p>
            <a:pPr marL="285750" indent="-285750">
              <a:buClr>
                <a:schemeClr val="accent1"/>
              </a:buClr>
              <a:buFont typeface="Arial" panose="020B0604020202020204" pitchFamily="34" charset="0"/>
              <a:buChar char="•"/>
            </a:pPr>
            <a:r>
              <a:rPr lang="en-US" sz="1800">
                <a:solidFill>
                  <a:schemeClr val="dk1"/>
                </a:solidFill>
              </a:rPr>
              <a:t>Our values affect our decisions, goals and behavior.  </a:t>
            </a:r>
          </a:p>
          <a:p>
            <a:pPr marL="285750" indent="-285750">
              <a:buClr>
                <a:schemeClr val="accent1"/>
              </a:buClr>
              <a:buFont typeface="Arial" panose="020B0604020202020204" pitchFamily="34" charset="0"/>
              <a:buChar char="•"/>
            </a:pPr>
            <a:r>
              <a:rPr lang="en-US" sz="1800">
                <a:solidFill>
                  <a:schemeClr val="dk1"/>
                </a:solidFill>
              </a:rPr>
              <a:t>A belief that someone or something is worthwhile. </a:t>
            </a:r>
          </a:p>
          <a:p>
            <a:pPr marL="285750" indent="-285750">
              <a:buClr>
                <a:schemeClr val="accent1"/>
              </a:buClr>
              <a:buFont typeface="Arial" panose="020B0604020202020204" pitchFamily="34" charset="0"/>
              <a:buChar char="•"/>
            </a:pPr>
            <a:r>
              <a:rPr lang="en-US" sz="1800">
                <a:solidFill>
                  <a:schemeClr val="dk1"/>
                </a:solidFill>
              </a:rPr>
              <a:t>Values help guide your actions and judgments. </a:t>
            </a:r>
            <a:endParaRPr lang="en-US" sz="1800">
              <a:solidFill>
                <a:srgbClr val="003366"/>
              </a:solidFill>
            </a:endParaRPr>
          </a:p>
          <a:p>
            <a:endParaRPr lang="en-US"/>
          </a:p>
        </p:txBody>
      </p:sp>
      <p:sp>
        <p:nvSpPr>
          <p:cNvPr id="4" name="Footer Placeholder 3">
            <a:extLst>
              <a:ext uri="{FF2B5EF4-FFF2-40B4-BE49-F238E27FC236}">
                <a16:creationId xmlns:a16="http://schemas.microsoft.com/office/drawing/2014/main" id="{84F0F34A-8D0D-4733-BA79-839666D72837}"/>
              </a:ext>
            </a:extLst>
          </p:cNvPr>
          <p:cNvSpPr>
            <a:spLocks noGrp="1"/>
          </p:cNvSpPr>
          <p:nvPr>
            <p:ph type="ftr" sz="quarter" idx="3"/>
          </p:nvPr>
        </p:nvSpPr>
        <p:spPr/>
        <p:txBody>
          <a:bodyPr/>
          <a:lstStyle/>
          <a:p>
            <a:r>
              <a:rPr lang="en-US"/>
              <a:t>Who am 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SzPts val="990"/>
              <a:buNone/>
            </a:pPr>
            <a:r>
              <a:rPr lang="en-US" sz="2800">
                <a:solidFill>
                  <a:schemeClr val="accent1"/>
                </a:solidFill>
              </a:rPr>
              <a:t>WHERE DO YOU GET YOUR VALUES?</a:t>
            </a:r>
            <a:endParaRPr sz="2800" b="1">
              <a:solidFill>
                <a:schemeClr val="accent1"/>
              </a:solidFill>
            </a:endParaRPr>
          </a:p>
          <a:p>
            <a:pPr marL="0" lvl="0" indent="0" algn="l" rtl="0">
              <a:spcBef>
                <a:spcPts val="0"/>
              </a:spcBef>
              <a:spcAft>
                <a:spcPts val="0"/>
              </a:spcAft>
              <a:buSzPts val="990"/>
              <a:buNone/>
            </a:pPr>
            <a:endParaRPr sz="2520"/>
          </a:p>
        </p:txBody>
      </p:sp>
      <p:sp>
        <p:nvSpPr>
          <p:cNvPr id="67" name="Google Shape;67;p15"/>
          <p:cNvSpPr txBox="1">
            <a:spLocks noGrp="1"/>
          </p:cNvSpPr>
          <p:nvPr>
            <p:ph idx="1"/>
          </p:nvPr>
        </p:nvSpPr>
        <p:spPr>
          <a:xfrm>
            <a:off x="4720098" y="1488218"/>
            <a:ext cx="2848895" cy="2967209"/>
          </a:xfrm>
          <a:prstGeom prst="rect">
            <a:avLst/>
          </a:prstGeom>
        </p:spPr>
        <p:txBody>
          <a:bodyPr spcFirstLastPara="1" wrap="square" lIns="91425" tIns="91425" rIns="91425" bIns="91425" anchor="t" anchorCtr="0">
            <a:noAutofit/>
          </a:bodyPr>
          <a:lstStyle/>
          <a:p>
            <a:pPr marL="69850" lvl="0" algn="l" rtl="0">
              <a:lnSpc>
                <a:spcPct val="100000"/>
              </a:lnSpc>
              <a:spcBef>
                <a:spcPts val="0"/>
              </a:spcBef>
              <a:spcAft>
                <a:spcPts val="0"/>
              </a:spcAft>
              <a:buClr>
                <a:schemeClr val="accent1"/>
              </a:buClr>
              <a:buSzPts val="2500"/>
            </a:pPr>
            <a:r>
              <a:rPr lang="en-US" sz="1800" b="1">
                <a:solidFill>
                  <a:schemeClr val="dk1"/>
                </a:solidFill>
              </a:rPr>
              <a:t>LET’S BRAINSTORM!</a:t>
            </a:r>
            <a:endParaRPr lang="en" sz="1800" b="1">
              <a:solidFill>
                <a:schemeClr val="dk1"/>
              </a:solidFill>
            </a:endParaRPr>
          </a:p>
          <a:p>
            <a:pPr marL="457200" lvl="0" indent="-387350" algn="l" rtl="0">
              <a:lnSpc>
                <a:spcPct val="100000"/>
              </a:lnSpc>
              <a:spcBef>
                <a:spcPts val="0"/>
              </a:spcBef>
              <a:spcAft>
                <a:spcPts val="0"/>
              </a:spcAft>
              <a:buClr>
                <a:schemeClr val="accent1"/>
              </a:buClr>
              <a:buSzPts val="2500"/>
              <a:buFont typeface="Arial" panose="020B0604020202020204" pitchFamily="34" charset="0"/>
              <a:buChar char="•"/>
            </a:pPr>
            <a:r>
              <a:rPr lang="en" sz="1800">
                <a:solidFill>
                  <a:schemeClr val="dk1"/>
                </a:solidFill>
              </a:rPr>
              <a:t>Home  </a:t>
            </a:r>
            <a:endParaRPr sz="1800">
              <a:solidFill>
                <a:schemeClr val="dk1"/>
              </a:solidFill>
            </a:endParaRPr>
          </a:p>
          <a:p>
            <a:pPr marL="457200" lvl="0" indent="-387350" algn="l" rtl="0">
              <a:lnSpc>
                <a:spcPct val="100000"/>
              </a:lnSpc>
              <a:spcBef>
                <a:spcPts val="0"/>
              </a:spcBef>
              <a:spcAft>
                <a:spcPts val="0"/>
              </a:spcAft>
              <a:buClr>
                <a:schemeClr val="accent1"/>
              </a:buClr>
              <a:buSzPts val="2500"/>
              <a:buFont typeface="Arial" panose="020B0604020202020204" pitchFamily="34" charset="0"/>
              <a:buChar char="•"/>
            </a:pPr>
            <a:r>
              <a:rPr lang="en" sz="1800">
                <a:solidFill>
                  <a:schemeClr val="dk1"/>
                </a:solidFill>
              </a:rPr>
              <a:t>Society</a:t>
            </a:r>
            <a:endParaRPr sz="1800">
              <a:solidFill>
                <a:schemeClr val="dk1"/>
              </a:solidFill>
            </a:endParaRPr>
          </a:p>
          <a:p>
            <a:pPr marL="457200" lvl="0" indent="-387350" algn="l" rtl="0">
              <a:lnSpc>
                <a:spcPct val="100000"/>
              </a:lnSpc>
              <a:spcBef>
                <a:spcPts val="0"/>
              </a:spcBef>
              <a:spcAft>
                <a:spcPts val="0"/>
              </a:spcAft>
              <a:buClr>
                <a:schemeClr val="accent1"/>
              </a:buClr>
              <a:buSzPts val="2500"/>
              <a:buFont typeface="Arial" panose="020B0604020202020204" pitchFamily="34" charset="0"/>
              <a:buChar char="•"/>
            </a:pPr>
            <a:r>
              <a:rPr lang="en" sz="1800">
                <a:solidFill>
                  <a:schemeClr val="dk1"/>
                </a:solidFill>
              </a:rPr>
              <a:t>School</a:t>
            </a:r>
            <a:endParaRPr sz="1800">
              <a:solidFill>
                <a:schemeClr val="dk1"/>
              </a:solidFill>
            </a:endParaRPr>
          </a:p>
          <a:p>
            <a:pPr marL="457200" lvl="0" indent="-387350" algn="l" rtl="0">
              <a:lnSpc>
                <a:spcPct val="100000"/>
              </a:lnSpc>
              <a:spcBef>
                <a:spcPts val="0"/>
              </a:spcBef>
              <a:spcAft>
                <a:spcPts val="0"/>
              </a:spcAft>
              <a:buClr>
                <a:schemeClr val="accent1"/>
              </a:buClr>
              <a:buSzPts val="2500"/>
              <a:buFont typeface="Arial" panose="020B0604020202020204" pitchFamily="34" charset="0"/>
              <a:buChar char="•"/>
            </a:pPr>
            <a:r>
              <a:rPr lang="en" sz="1800">
                <a:solidFill>
                  <a:schemeClr val="dk1"/>
                </a:solidFill>
              </a:rPr>
              <a:t>Friends</a:t>
            </a:r>
            <a:endParaRPr sz="1800">
              <a:solidFill>
                <a:schemeClr val="dk1"/>
              </a:solidFill>
            </a:endParaRPr>
          </a:p>
          <a:p>
            <a:pPr marL="457200" lvl="0" indent="-387350" algn="l" rtl="0">
              <a:lnSpc>
                <a:spcPct val="100000"/>
              </a:lnSpc>
              <a:spcBef>
                <a:spcPts val="0"/>
              </a:spcBef>
              <a:spcAft>
                <a:spcPts val="0"/>
              </a:spcAft>
              <a:buClr>
                <a:schemeClr val="accent1"/>
              </a:buClr>
              <a:buSzPts val="2500"/>
              <a:buFont typeface="Arial" panose="020B0604020202020204" pitchFamily="34" charset="0"/>
              <a:buChar char="•"/>
            </a:pPr>
            <a:r>
              <a:rPr lang="en" sz="1800">
                <a:solidFill>
                  <a:schemeClr val="dk1"/>
                </a:solidFill>
              </a:rPr>
              <a:t>TV</a:t>
            </a:r>
            <a:endParaRPr sz="1800">
              <a:solidFill>
                <a:schemeClr val="dk1"/>
              </a:solidFill>
            </a:endParaRPr>
          </a:p>
          <a:p>
            <a:pPr marL="457200" lvl="0" indent="-387350" algn="l" rtl="0">
              <a:lnSpc>
                <a:spcPct val="100000"/>
              </a:lnSpc>
              <a:spcBef>
                <a:spcPts val="0"/>
              </a:spcBef>
              <a:spcAft>
                <a:spcPts val="0"/>
              </a:spcAft>
              <a:buClr>
                <a:schemeClr val="accent1"/>
              </a:buClr>
              <a:buSzPts val="2500"/>
              <a:buFont typeface="Arial" panose="020B0604020202020204" pitchFamily="34" charset="0"/>
              <a:buChar char="•"/>
            </a:pPr>
            <a:r>
              <a:rPr lang="en" sz="1800">
                <a:solidFill>
                  <a:schemeClr val="dk1"/>
                </a:solidFill>
              </a:rPr>
              <a:t>Internet </a:t>
            </a:r>
            <a:endParaRPr sz="1800">
              <a:solidFill>
                <a:schemeClr val="dk1"/>
              </a:solidFill>
            </a:endParaRPr>
          </a:p>
          <a:p>
            <a:pPr marL="457200" lvl="0" indent="-387350" algn="l" rtl="0">
              <a:lnSpc>
                <a:spcPct val="100000"/>
              </a:lnSpc>
              <a:spcBef>
                <a:spcPts val="0"/>
              </a:spcBef>
              <a:spcAft>
                <a:spcPts val="0"/>
              </a:spcAft>
              <a:buClr>
                <a:schemeClr val="accent1"/>
              </a:buClr>
              <a:buSzPts val="2500"/>
              <a:buFont typeface="Arial" panose="020B0604020202020204" pitchFamily="34" charset="0"/>
              <a:buChar char="•"/>
            </a:pPr>
            <a:r>
              <a:rPr lang="en" sz="1800">
                <a:solidFill>
                  <a:schemeClr val="dk1"/>
                </a:solidFill>
              </a:rPr>
              <a:t>You Tube </a:t>
            </a:r>
            <a:endParaRPr sz="1800">
              <a:solidFill>
                <a:schemeClr val="dk1"/>
              </a:solidFill>
            </a:endParaRPr>
          </a:p>
          <a:p>
            <a:pPr marL="457200" lvl="0" indent="-387350" algn="l" rtl="0">
              <a:lnSpc>
                <a:spcPct val="100000"/>
              </a:lnSpc>
              <a:spcBef>
                <a:spcPts val="0"/>
              </a:spcBef>
              <a:spcAft>
                <a:spcPts val="0"/>
              </a:spcAft>
              <a:buClr>
                <a:schemeClr val="accent1"/>
              </a:buClr>
              <a:buSzPts val="2500"/>
              <a:buFont typeface="Arial" panose="020B0604020202020204" pitchFamily="34" charset="0"/>
              <a:buChar char="•"/>
            </a:pPr>
            <a:r>
              <a:rPr lang="en" sz="1800">
                <a:solidFill>
                  <a:schemeClr val="dk1"/>
                </a:solidFill>
              </a:rPr>
              <a:t>Social Media</a:t>
            </a:r>
            <a:endParaRPr sz="1800">
              <a:solidFill>
                <a:schemeClr val="dk1"/>
              </a:solidFill>
            </a:endParaRPr>
          </a:p>
          <a:p>
            <a:pPr marL="457200" lvl="0" indent="-387350" algn="l" rtl="0">
              <a:lnSpc>
                <a:spcPct val="100000"/>
              </a:lnSpc>
              <a:spcBef>
                <a:spcPts val="0"/>
              </a:spcBef>
              <a:spcAft>
                <a:spcPts val="0"/>
              </a:spcAft>
              <a:buClr>
                <a:schemeClr val="accent1"/>
              </a:buClr>
              <a:buSzPts val="2500"/>
              <a:buFont typeface="Arial" panose="020B0604020202020204" pitchFamily="34" charset="0"/>
              <a:buChar char="•"/>
            </a:pPr>
            <a:r>
              <a:rPr lang="en" sz="1800">
                <a:solidFill>
                  <a:schemeClr val="dk1"/>
                </a:solidFill>
              </a:rPr>
              <a:t>Church </a:t>
            </a:r>
          </a:p>
          <a:p>
            <a:pPr marL="457200" lvl="0" indent="-387350" algn="l" rtl="0">
              <a:lnSpc>
                <a:spcPct val="100000"/>
              </a:lnSpc>
              <a:spcBef>
                <a:spcPts val="0"/>
              </a:spcBef>
              <a:spcAft>
                <a:spcPts val="0"/>
              </a:spcAft>
              <a:buClr>
                <a:schemeClr val="accent1"/>
              </a:buClr>
              <a:buSzPts val="2500"/>
              <a:buFont typeface="Arial" panose="020B0604020202020204" pitchFamily="34" charset="0"/>
              <a:buChar char="•"/>
            </a:pPr>
            <a:r>
              <a:rPr lang="en-US" sz="1800">
                <a:solidFill>
                  <a:schemeClr val="dk1"/>
                </a:solidFill>
              </a:rPr>
              <a:t>Other</a:t>
            </a:r>
            <a:r>
              <a:rPr lang="en" sz="1800">
                <a:solidFill>
                  <a:schemeClr val="dk1"/>
                </a:solidFill>
              </a:rPr>
              <a:t> ideas?</a:t>
            </a:r>
            <a:endParaRPr sz="1800">
              <a:solidFill>
                <a:schemeClr val="dk1"/>
              </a:solidFill>
            </a:endParaRPr>
          </a:p>
          <a:p>
            <a:pPr marL="0" lvl="0" indent="0" algn="l" rtl="0">
              <a:lnSpc>
                <a:spcPct val="100000"/>
              </a:lnSpc>
              <a:spcBef>
                <a:spcPts val="320"/>
              </a:spcBef>
              <a:spcAft>
                <a:spcPts val="0"/>
              </a:spcAft>
              <a:buNone/>
            </a:pPr>
            <a:r>
              <a:rPr lang="en" sz="2500">
                <a:solidFill>
                  <a:schemeClr val="dk1"/>
                </a:solidFill>
              </a:rPr>
              <a:t> </a:t>
            </a:r>
            <a:endParaRPr sz="2500">
              <a:solidFill>
                <a:schemeClr val="dk1"/>
              </a:solidFill>
            </a:endParaRPr>
          </a:p>
          <a:p>
            <a:pPr marL="0" lvl="0" indent="0" algn="l" rtl="0">
              <a:spcBef>
                <a:spcPts val="0"/>
              </a:spcBef>
              <a:spcAft>
                <a:spcPts val="1200"/>
              </a:spcAft>
              <a:buNone/>
            </a:pPr>
            <a:endParaRPr/>
          </a:p>
        </p:txBody>
      </p:sp>
      <p:sp>
        <p:nvSpPr>
          <p:cNvPr id="2" name="Footer Placeholder 1">
            <a:extLst>
              <a:ext uri="{FF2B5EF4-FFF2-40B4-BE49-F238E27FC236}">
                <a16:creationId xmlns:a16="http://schemas.microsoft.com/office/drawing/2014/main" id="{0D8F0FC7-4675-4DF0-87A9-CEAB04D77A4D}"/>
              </a:ext>
            </a:extLst>
          </p:cNvPr>
          <p:cNvSpPr>
            <a:spLocks noGrp="1"/>
          </p:cNvSpPr>
          <p:nvPr>
            <p:ph type="ftr" sz="quarter" idx="3"/>
          </p:nvPr>
        </p:nvSpPr>
        <p:spPr/>
        <p:txBody>
          <a:bodyPr/>
          <a:lstStyle/>
          <a:p>
            <a:r>
              <a:rPr lang="en-US"/>
              <a:t>Who am 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597762" y="1529273"/>
            <a:ext cx="2705274" cy="2967209"/>
          </a:xfrm>
          <a:prstGeom prst="rect">
            <a:avLst/>
          </a:prstGeom>
        </p:spPr>
        <p:txBody>
          <a:bodyPr spcFirstLastPara="1" wrap="square" lIns="91425" tIns="91425" rIns="91425" bIns="91425" anchor="t" anchorCtr="0">
            <a:normAutofit/>
          </a:bodyPr>
          <a:lstStyle/>
          <a:p>
            <a:pPr marL="0" lvl="0" indent="0" rtl="0">
              <a:lnSpc>
                <a:spcPct val="90000"/>
              </a:lnSpc>
              <a:spcBef>
                <a:spcPts val="0"/>
              </a:spcBef>
              <a:spcAft>
                <a:spcPts val="0"/>
              </a:spcAft>
              <a:buNone/>
            </a:pPr>
            <a:r>
              <a:rPr lang="en-US" sz="2800" b="1"/>
              <a:t>YOUR AGE INFLUENCES YOUR VALUES</a:t>
            </a:r>
            <a:endParaRPr sz="2800" b="1">
              <a:solidFill>
                <a:srgbClr val="006666"/>
              </a:solidFill>
            </a:endParaRPr>
          </a:p>
          <a:p>
            <a:pPr marL="0" lvl="0" indent="0" algn="l" rtl="0">
              <a:spcBef>
                <a:spcPts val="0"/>
              </a:spcBef>
              <a:spcAft>
                <a:spcPts val="0"/>
              </a:spcAft>
              <a:buNone/>
            </a:pPr>
            <a:endParaRPr sz="1400">
              <a:solidFill>
                <a:srgbClr val="000000"/>
              </a:solidFill>
            </a:endParaRPr>
          </a:p>
          <a:p>
            <a:pPr marL="0" lvl="0" indent="0" algn="l" rtl="0">
              <a:spcBef>
                <a:spcPts val="0"/>
              </a:spcBef>
              <a:spcAft>
                <a:spcPts val="0"/>
              </a:spcAft>
              <a:buNone/>
            </a:pPr>
            <a:endParaRPr/>
          </a:p>
        </p:txBody>
      </p:sp>
      <p:sp>
        <p:nvSpPr>
          <p:cNvPr id="74" name="Google Shape;74;p16"/>
          <p:cNvSpPr txBox="1">
            <a:spLocks noGrp="1"/>
          </p:cNvSpPr>
          <p:nvPr>
            <p:ph idx="1"/>
          </p:nvPr>
        </p:nvSpPr>
        <p:spPr>
          <a:xfrm>
            <a:off x="3473528" y="1529273"/>
            <a:ext cx="5401750" cy="2967209"/>
          </a:xfrm>
          <a:prstGeom prst="rect">
            <a:avLst/>
          </a:prstGeom>
        </p:spPr>
        <p:txBody>
          <a:bodyPr spcFirstLastPara="1" wrap="square" lIns="91425" tIns="91425" rIns="91425" bIns="91425" anchor="t" anchorCtr="0">
            <a:normAutofit fontScale="70000" lnSpcReduction="20000"/>
          </a:bodyPr>
          <a:lstStyle/>
          <a:p>
            <a:pPr lvl="0" algn="l" rtl="0">
              <a:lnSpc>
                <a:spcPct val="100000"/>
              </a:lnSpc>
              <a:spcBef>
                <a:spcPts val="0"/>
              </a:spcBef>
              <a:spcAft>
                <a:spcPts val="0"/>
              </a:spcAft>
              <a:buClr>
                <a:schemeClr val="dk1"/>
              </a:buClr>
              <a:buSzPts val="1800"/>
            </a:pPr>
            <a:r>
              <a:rPr lang="en-US" sz="2400" b="1">
                <a:solidFill>
                  <a:schemeClr val="dk1"/>
                </a:solidFill>
              </a:rPr>
              <a:t>HOW DO VALUES EVOLVE?</a:t>
            </a:r>
          </a:p>
          <a:p>
            <a:pPr lvl="0" algn="l" rtl="0">
              <a:lnSpc>
                <a:spcPct val="100000"/>
              </a:lnSpc>
              <a:spcBef>
                <a:spcPts val="0"/>
              </a:spcBef>
              <a:spcAft>
                <a:spcPts val="0"/>
              </a:spcAft>
              <a:buClr>
                <a:schemeClr val="dk1"/>
              </a:buClr>
              <a:buSzPts val="1800"/>
            </a:pPr>
            <a:endParaRPr lang="en" sz="2400">
              <a:solidFill>
                <a:schemeClr val="dk1"/>
              </a:solidFill>
            </a:endParaRPr>
          </a:p>
          <a:p>
            <a:pPr marL="342900" lvl="0" indent="-342900" algn="l" rtl="0">
              <a:lnSpc>
                <a:spcPct val="100000"/>
              </a:lnSpc>
              <a:spcBef>
                <a:spcPts val="0"/>
              </a:spcBef>
              <a:spcAft>
                <a:spcPts val="0"/>
              </a:spcAft>
              <a:buClr>
                <a:schemeClr val="accent1"/>
              </a:buClr>
              <a:buSzPts val="1800"/>
              <a:buFont typeface="Arial" panose="020B0604020202020204" pitchFamily="34" charset="0"/>
              <a:buChar char="•"/>
            </a:pPr>
            <a:r>
              <a:rPr lang="en-US" sz="2600" b="1">
                <a:solidFill>
                  <a:schemeClr val="dk1"/>
                </a:solidFill>
              </a:rPr>
              <a:t>AGES </a:t>
            </a:r>
            <a:r>
              <a:rPr lang="en" sz="2600" b="1">
                <a:solidFill>
                  <a:schemeClr val="dk1"/>
                </a:solidFill>
              </a:rPr>
              <a:t>1-7: </a:t>
            </a:r>
            <a:r>
              <a:rPr lang="en" sz="2600">
                <a:solidFill>
                  <a:schemeClr val="dk1"/>
                </a:solidFill>
              </a:rPr>
              <a:t>Parents </a:t>
            </a:r>
            <a:endParaRPr sz="2600">
              <a:solidFill>
                <a:schemeClr val="dk1"/>
              </a:solidFill>
            </a:endParaRPr>
          </a:p>
          <a:p>
            <a:pPr marL="457200" lvl="0" indent="-342900" algn="l" rtl="0">
              <a:lnSpc>
                <a:spcPct val="100000"/>
              </a:lnSpc>
              <a:spcBef>
                <a:spcPts val="480"/>
              </a:spcBef>
              <a:spcAft>
                <a:spcPts val="0"/>
              </a:spcAft>
              <a:buClr>
                <a:schemeClr val="accent1"/>
              </a:buClr>
              <a:buFont typeface="Arial" panose="020B0604020202020204" pitchFamily="34" charset="0"/>
              <a:buChar char="•"/>
            </a:pPr>
            <a:endParaRPr sz="2600">
              <a:solidFill>
                <a:schemeClr val="dk1"/>
              </a:solidFill>
            </a:endParaRPr>
          </a:p>
          <a:p>
            <a:pPr marL="342900" lvl="0" indent="-342900" algn="l" rtl="0">
              <a:lnSpc>
                <a:spcPct val="100000"/>
              </a:lnSpc>
              <a:spcBef>
                <a:spcPts val="480"/>
              </a:spcBef>
              <a:spcAft>
                <a:spcPts val="0"/>
              </a:spcAft>
              <a:buClr>
                <a:schemeClr val="accent1"/>
              </a:buClr>
              <a:buSzPts val="1800"/>
              <a:buFont typeface="Arial" panose="020B0604020202020204" pitchFamily="34" charset="0"/>
              <a:buChar char="•"/>
            </a:pPr>
            <a:r>
              <a:rPr lang="en-US" sz="2600" b="1">
                <a:solidFill>
                  <a:schemeClr val="dk1"/>
                </a:solidFill>
                <a:latin typeface="Arial"/>
                <a:cs typeface="Arial"/>
              </a:rPr>
              <a:t>AGES</a:t>
            </a:r>
            <a:r>
              <a:rPr lang="en" sz="2600" b="1">
                <a:solidFill>
                  <a:schemeClr val="dk1"/>
                </a:solidFill>
                <a:latin typeface="Arial"/>
                <a:cs typeface="Arial"/>
              </a:rPr>
              <a:t> 8-13 : </a:t>
            </a:r>
            <a:r>
              <a:rPr lang="en" sz="2600">
                <a:solidFill>
                  <a:schemeClr val="dk1"/>
                </a:solidFill>
                <a:latin typeface="Arial"/>
                <a:cs typeface="Arial"/>
              </a:rPr>
              <a:t>Teachers, heroes (sports, rock, TV)</a:t>
            </a:r>
            <a:endParaRPr sz="2600">
              <a:solidFill>
                <a:schemeClr val="dk1"/>
              </a:solidFill>
              <a:latin typeface="Arial"/>
              <a:cs typeface="Arial"/>
            </a:endParaRPr>
          </a:p>
          <a:p>
            <a:pPr marL="457200" lvl="0" indent="-342900" algn="l" rtl="0">
              <a:lnSpc>
                <a:spcPct val="100000"/>
              </a:lnSpc>
              <a:spcBef>
                <a:spcPts val="480"/>
              </a:spcBef>
              <a:spcAft>
                <a:spcPts val="0"/>
              </a:spcAft>
              <a:buClr>
                <a:schemeClr val="accent1"/>
              </a:buClr>
              <a:buFont typeface="Arial" panose="020B0604020202020204" pitchFamily="34" charset="0"/>
              <a:buChar char="•"/>
            </a:pPr>
            <a:endParaRPr sz="2600">
              <a:solidFill>
                <a:schemeClr val="dk1"/>
              </a:solidFill>
            </a:endParaRPr>
          </a:p>
          <a:p>
            <a:pPr marL="342900" lvl="0" indent="-342900" algn="l" rtl="0">
              <a:lnSpc>
                <a:spcPct val="100000"/>
              </a:lnSpc>
              <a:spcBef>
                <a:spcPts val="480"/>
              </a:spcBef>
              <a:spcAft>
                <a:spcPts val="0"/>
              </a:spcAft>
              <a:buClr>
                <a:schemeClr val="accent1"/>
              </a:buClr>
              <a:buSzPts val="1800"/>
              <a:buFont typeface="Arial" panose="020B0604020202020204" pitchFamily="34" charset="0"/>
              <a:buChar char="•"/>
            </a:pPr>
            <a:r>
              <a:rPr lang="en-US" sz="2600" b="1">
                <a:solidFill>
                  <a:schemeClr val="dk1"/>
                </a:solidFill>
              </a:rPr>
              <a:t>AGES</a:t>
            </a:r>
            <a:r>
              <a:rPr lang="en" sz="2600" b="1">
                <a:solidFill>
                  <a:schemeClr val="dk1"/>
                </a:solidFill>
              </a:rPr>
              <a:t> 14-20: </a:t>
            </a:r>
            <a:r>
              <a:rPr lang="en" sz="2600">
                <a:solidFill>
                  <a:schemeClr val="dk1"/>
                </a:solidFill>
              </a:rPr>
              <a:t>Friends (choose good ones!)</a:t>
            </a:r>
            <a:endParaRPr sz="2600">
              <a:solidFill>
                <a:schemeClr val="dk1"/>
              </a:solidFill>
            </a:endParaRPr>
          </a:p>
          <a:p>
            <a:pPr marL="457200" lvl="0" indent="-342900" algn="l" rtl="0">
              <a:lnSpc>
                <a:spcPct val="100000"/>
              </a:lnSpc>
              <a:spcBef>
                <a:spcPts val="480"/>
              </a:spcBef>
              <a:spcAft>
                <a:spcPts val="0"/>
              </a:spcAft>
              <a:buClr>
                <a:schemeClr val="accent1"/>
              </a:buClr>
              <a:buFont typeface="Arial" panose="020B0604020202020204" pitchFamily="34" charset="0"/>
              <a:buChar char="•"/>
            </a:pPr>
            <a:endParaRPr sz="2600">
              <a:solidFill>
                <a:schemeClr val="dk1"/>
              </a:solidFill>
            </a:endParaRPr>
          </a:p>
          <a:p>
            <a:pPr marL="342900" lvl="0" indent="-342900" algn="l" rtl="0">
              <a:lnSpc>
                <a:spcPct val="100000"/>
              </a:lnSpc>
              <a:spcBef>
                <a:spcPts val="480"/>
              </a:spcBef>
              <a:spcAft>
                <a:spcPts val="0"/>
              </a:spcAft>
              <a:buClr>
                <a:schemeClr val="accent1"/>
              </a:buClr>
              <a:buSzPts val="1800"/>
              <a:buFont typeface="Arial" panose="020B0604020202020204" pitchFamily="34" charset="0"/>
              <a:buChar char="•"/>
            </a:pPr>
            <a:r>
              <a:rPr lang="en-US" sz="2600" b="1">
                <a:solidFill>
                  <a:schemeClr val="dk1"/>
                </a:solidFill>
              </a:rPr>
              <a:t>AGES</a:t>
            </a:r>
            <a:r>
              <a:rPr lang="en" sz="2600" b="1">
                <a:solidFill>
                  <a:schemeClr val="dk1"/>
                </a:solidFill>
              </a:rPr>
              <a:t> 21: </a:t>
            </a:r>
            <a:r>
              <a:rPr lang="en" sz="2600">
                <a:solidFill>
                  <a:schemeClr val="dk1"/>
                </a:solidFill>
              </a:rPr>
              <a:t>Your values are established, but you may test your values from time to time.</a:t>
            </a:r>
            <a:r>
              <a:rPr lang="en" sz="2600">
                <a:solidFill>
                  <a:srgbClr val="003366"/>
                </a:solidFill>
              </a:rPr>
              <a:t>  </a:t>
            </a:r>
            <a:endParaRPr sz="2600">
              <a:solidFill>
                <a:srgbClr val="003366"/>
              </a:solidFill>
            </a:endParaRPr>
          </a:p>
          <a:p>
            <a:pPr marL="0" lvl="0" indent="0" algn="l" rtl="0">
              <a:spcBef>
                <a:spcPts val="0"/>
              </a:spcBef>
              <a:spcAft>
                <a:spcPts val="1200"/>
              </a:spcAft>
              <a:buNone/>
            </a:pPr>
            <a:endParaRPr/>
          </a:p>
        </p:txBody>
      </p:sp>
      <p:sp>
        <p:nvSpPr>
          <p:cNvPr id="2" name="Footer Placeholder 1">
            <a:extLst>
              <a:ext uri="{FF2B5EF4-FFF2-40B4-BE49-F238E27FC236}">
                <a16:creationId xmlns:a16="http://schemas.microsoft.com/office/drawing/2014/main" id="{33002D9F-D063-467F-958F-2122C53F2449}"/>
              </a:ext>
            </a:extLst>
          </p:cNvPr>
          <p:cNvSpPr>
            <a:spLocks noGrp="1"/>
          </p:cNvSpPr>
          <p:nvPr>
            <p:ph type="ftr" sz="quarter" idx="3"/>
          </p:nvPr>
        </p:nvSpPr>
        <p:spPr/>
        <p:txBody>
          <a:bodyPr/>
          <a:lstStyle/>
          <a:p>
            <a:r>
              <a:rPr lang="en-US"/>
              <a:t>Who am I?</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4" name="Picture 3">
            <a:extLst>
              <a:ext uri="{FF2B5EF4-FFF2-40B4-BE49-F238E27FC236}">
                <a16:creationId xmlns:a16="http://schemas.microsoft.com/office/drawing/2014/main" id="{7F21EE0F-9410-4FA1-9E8A-A6BBB34C568D}"/>
              </a:ext>
            </a:extLst>
          </p:cNvPr>
          <p:cNvPicPr>
            <a:picLocks noChangeAspect="1"/>
          </p:cNvPicPr>
          <p:nvPr/>
        </p:nvPicPr>
        <p:blipFill>
          <a:blip r:embed="rId3"/>
          <a:stretch>
            <a:fillRect/>
          </a:stretch>
        </p:blipFill>
        <p:spPr>
          <a:xfrm>
            <a:off x="-141884" y="-416512"/>
            <a:ext cx="9794190" cy="5786798"/>
          </a:xfrm>
          <a:prstGeom prst="rect">
            <a:avLst/>
          </a:prstGeom>
        </p:spPr>
      </p:pic>
      <p:sp>
        <p:nvSpPr>
          <p:cNvPr id="7" name="Rectangle 6">
            <a:extLst>
              <a:ext uri="{FF2B5EF4-FFF2-40B4-BE49-F238E27FC236}">
                <a16:creationId xmlns:a16="http://schemas.microsoft.com/office/drawing/2014/main" id="{066D3984-7D9B-4169-83A9-68BF6F37540D}"/>
              </a:ext>
            </a:extLst>
          </p:cNvPr>
          <p:cNvSpPr/>
          <p:nvPr/>
        </p:nvSpPr>
        <p:spPr>
          <a:xfrm>
            <a:off x="-152400" y="-385763"/>
            <a:ext cx="9794190" cy="5786797"/>
          </a:xfrm>
          <a:prstGeom prst="rect">
            <a:avLst/>
          </a:prstGeom>
          <a:solidFill>
            <a:srgbClr val="3C5961">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9" name="Google Shape;79;p17"/>
          <p:cNvSpPr txBox="1">
            <a:spLocks noGrp="1"/>
          </p:cNvSpPr>
          <p:nvPr>
            <p:ph type="title"/>
          </p:nvPr>
        </p:nvSpPr>
        <p:spPr>
          <a:xfrm>
            <a:off x="259644" y="614747"/>
            <a:ext cx="6258775" cy="234666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US" sz="4500"/>
              <a:t>“THE MAJOR VALUE IN LIFE IS NOT WHAT YOU GET, IT’S WHAT YOU BECOME.”</a:t>
            </a:r>
            <a:endParaRPr sz="4500"/>
          </a:p>
        </p:txBody>
      </p:sp>
      <p:sp>
        <p:nvSpPr>
          <p:cNvPr id="2" name="Text Placeholder 1">
            <a:extLst>
              <a:ext uri="{FF2B5EF4-FFF2-40B4-BE49-F238E27FC236}">
                <a16:creationId xmlns:a16="http://schemas.microsoft.com/office/drawing/2014/main" id="{14313FD4-6C8E-41F6-AC78-E0C1BCEBC2C7}"/>
              </a:ext>
            </a:extLst>
          </p:cNvPr>
          <p:cNvSpPr>
            <a:spLocks noGrp="1"/>
          </p:cNvSpPr>
          <p:nvPr>
            <p:ph type="body" idx="1"/>
          </p:nvPr>
        </p:nvSpPr>
        <p:spPr>
          <a:xfrm>
            <a:off x="400031" y="4008791"/>
            <a:ext cx="3726893" cy="432697"/>
          </a:xfrm>
        </p:spPr>
        <p:txBody>
          <a:bodyPr/>
          <a:lstStyle/>
          <a:p>
            <a:r>
              <a:rPr lang="en-US"/>
              <a:t>Quote by: Jim </a:t>
            </a:r>
            <a:r>
              <a:rPr lang="en-US" err="1"/>
              <a:t>Rohn</a:t>
            </a:r>
            <a:endParaRPr lang="en-US"/>
          </a:p>
        </p:txBody>
      </p:sp>
      <p:sp>
        <p:nvSpPr>
          <p:cNvPr id="5" name="Footer Placeholder 4">
            <a:extLst>
              <a:ext uri="{FF2B5EF4-FFF2-40B4-BE49-F238E27FC236}">
                <a16:creationId xmlns:a16="http://schemas.microsoft.com/office/drawing/2014/main" id="{A2FA1707-1DFB-496D-ADF7-862A126414DA}"/>
              </a:ext>
            </a:extLst>
          </p:cNvPr>
          <p:cNvSpPr>
            <a:spLocks noGrp="1"/>
          </p:cNvSpPr>
          <p:nvPr>
            <p:ph type="ftr" sz="quarter" idx="3"/>
          </p:nvPr>
        </p:nvSpPr>
        <p:spPr/>
        <p:txBody>
          <a:bodyPr/>
          <a:lstStyle/>
          <a:p>
            <a:r>
              <a:rPr lang="en-US"/>
              <a:t>Who am I?</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US" sz="2800"/>
              <a:t>MORAL VALUES</a:t>
            </a:r>
            <a:endParaRPr sz="2800"/>
          </a:p>
        </p:txBody>
      </p:sp>
      <p:sp>
        <p:nvSpPr>
          <p:cNvPr id="85" name="Google Shape;85;p18"/>
          <p:cNvSpPr txBox="1">
            <a:spLocks noGrp="1"/>
          </p:cNvSpPr>
          <p:nvPr>
            <p:ph idx="1"/>
          </p:nvPr>
        </p:nvSpPr>
        <p:spPr>
          <a:prstGeom prst="rect">
            <a:avLst/>
          </a:prstGeom>
        </p:spPr>
        <p:txBody>
          <a:bodyPr spcFirstLastPara="1" wrap="square" lIns="91425" tIns="91425" rIns="91425" bIns="91425" anchor="t" anchorCtr="0">
            <a:normAutofit/>
          </a:bodyPr>
          <a:lstStyle/>
          <a:p>
            <a:pPr marL="69850" lvl="0" algn="l" rtl="0">
              <a:spcBef>
                <a:spcPts val="0"/>
              </a:spcBef>
              <a:spcAft>
                <a:spcPts val="0"/>
              </a:spcAft>
              <a:buClr>
                <a:schemeClr val="accent1"/>
              </a:buClr>
              <a:buSzPts val="2500"/>
            </a:pPr>
            <a:r>
              <a:rPr lang="en-US" sz="1800" b="1">
                <a:solidFill>
                  <a:schemeClr val="dk1"/>
                </a:solidFill>
              </a:rPr>
              <a:t>DEFINITION: </a:t>
            </a:r>
            <a:r>
              <a:rPr lang="en" sz="1800">
                <a:solidFill>
                  <a:schemeClr val="dk1"/>
                </a:solidFill>
              </a:rPr>
              <a:t>What is right or wrong; codes by which to live</a:t>
            </a:r>
            <a:endParaRPr sz="1800">
              <a:solidFill>
                <a:schemeClr val="dk1"/>
              </a:solidFill>
            </a:endParaRPr>
          </a:p>
          <a:p>
            <a:pPr marL="69850" lvl="0" algn="l" rtl="0">
              <a:spcBef>
                <a:spcPts val="1200"/>
              </a:spcBef>
              <a:spcAft>
                <a:spcPts val="0"/>
              </a:spcAft>
              <a:buClr>
                <a:schemeClr val="accent1"/>
              </a:buClr>
              <a:buSzPts val="2500"/>
            </a:pPr>
            <a:r>
              <a:rPr lang="en-US" sz="1800" b="1">
                <a:solidFill>
                  <a:schemeClr val="dk1"/>
                </a:solidFill>
              </a:rPr>
              <a:t>EXAMPLES:</a:t>
            </a:r>
            <a:endParaRPr sz="1800" b="1">
              <a:solidFill>
                <a:schemeClr val="dk1"/>
              </a:solidFill>
            </a:endParaRPr>
          </a:p>
          <a:p>
            <a:pPr marL="914400" lvl="1" indent="-387350" algn="l" rtl="0">
              <a:spcBef>
                <a:spcPts val="0"/>
              </a:spcBef>
              <a:spcAft>
                <a:spcPts val="0"/>
              </a:spcAft>
              <a:buClr>
                <a:schemeClr val="accent1"/>
              </a:buClr>
              <a:buSzPts val="2500"/>
              <a:buFont typeface="Arial" panose="020B0604020202020204" pitchFamily="34" charset="0"/>
              <a:buChar char="•"/>
            </a:pPr>
            <a:r>
              <a:rPr lang="en" sz="1800" b="0">
                <a:solidFill>
                  <a:schemeClr val="dk1"/>
                </a:solidFill>
              </a:rPr>
              <a:t>Always telling the truth</a:t>
            </a:r>
            <a:endParaRPr sz="1800" b="0">
              <a:solidFill>
                <a:schemeClr val="dk1"/>
              </a:solidFill>
            </a:endParaRPr>
          </a:p>
          <a:p>
            <a:pPr marL="914400" lvl="1" indent="-387350" algn="l" rtl="0">
              <a:spcBef>
                <a:spcPts val="0"/>
              </a:spcBef>
              <a:spcAft>
                <a:spcPts val="0"/>
              </a:spcAft>
              <a:buClr>
                <a:schemeClr val="accent1"/>
              </a:buClr>
              <a:buSzPts val="2500"/>
              <a:buFont typeface="Arial" panose="020B0604020202020204" pitchFamily="34" charset="0"/>
              <a:buChar char="•"/>
            </a:pPr>
            <a:r>
              <a:rPr lang="en" sz="1800" b="0">
                <a:solidFill>
                  <a:schemeClr val="dk1"/>
                </a:solidFill>
              </a:rPr>
              <a:t>Keeping promises</a:t>
            </a:r>
            <a:endParaRPr sz="1800" b="0">
              <a:solidFill>
                <a:schemeClr val="dk1"/>
              </a:solidFill>
            </a:endParaRPr>
          </a:p>
          <a:p>
            <a:pPr marL="914400" lvl="1" indent="-387350" algn="l" rtl="0">
              <a:spcBef>
                <a:spcPts val="0"/>
              </a:spcBef>
              <a:spcAft>
                <a:spcPts val="0"/>
              </a:spcAft>
              <a:buClr>
                <a:schemeClr val="accent1"/>
              </a:buClr>
              <a:buSzPts val="2500"/>
              <a:buFont typeface="Arial" panose="020B0604020202020204" pitchFamily="34" charset="0"/>
              <a:buChar char="•"/>
            </a:pPr>
            <a:r>
              <a:rPr lang="en" sz="1800" b="0">
                <a:solidFill>
                  <a:schemeClr val="dk1"/>
                </a:solidFill>
              </a:rPr>
              <a:t>Treat others the way you want to be treated</a:t>
            </a:r>
            <a:endParaRPr sz="1800" b="0">
              <a:solidFill>
                <a:schemeClr val="dk1"/>
              </a:solidFill>
            </a:endParaRPr>
          </a:p>
        </p:txBody>
      </p:sp>
      <p:sp>
        <p:nvSpPr>
          <p:cNvPr id="2" name="Footer Placeholder 1">
            <a:extLst>
              <a:ext uri="{FF2B5EF4-FFF2-40B4-BE49-F238E27FC236}">
                <a16:creationId xmlns:a16="http://schemas.microsoft.com/office/drawing/2014/main" id="{A18E2180-A394-426B-B8B8-E7292A507C6A}"/>
              </a:ext>
            </a:extLst>
          </p:cNvPr>
          <p:cNvSpPr>
            <a:spLocks noGrp="1"/>
          </p:cNvSpPr>
          <p:nvPr>
            <p:ph type="ftr" sz="quarter" idx="3"/>
          </p:nvPr>
        </p:nvSpPr>
        <p:spPr/>
        <p:txBody>
          <a:bodyPr/>
          <a:lstStyle/>
          <a:p>
            <a:r>
              <a:rPr lang="en-US"/>
              <a:t>Who am I?</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2500">
                <a:solidFill>
                  <a:schemeClr val="accent1"/>
                </a:solidFill>
              </a:rPr>
              <a:t>AESTHETIC VALUES</a:t>
            </a:r>
            <a:endParaRPr sz="2500">
              <a:solidFill>
                <a:schemeClr val="accent1"/>
              </a:solidFill>
            </a:endParaRPr>
          </a:p>
          <a:p>
            <a:pPr marL="0" lvl="0" indent="0" algn="l" rtl="0">
              <a:spcBef>
                <a:spcPts val="0"/>
              </a:spcBef>
              <a:spcAft>
                <a:spcPts val="0"/>
              </a:spcAft>
              <a:buNone/>
            </a:pPr>
            <a:endParaRPr/>
          </a:p>
        </p:txBody>
      </p:sp>
      <p:sp>
        <p:nvSpPr>
          <p:cNvPr id="91" name="Google Shape;91;p19"/>
          <p:cNvSpPr txBox="1">
            <a:spLocks noGrp="1"/>
          </p:cNvSpPr>
          <p:nvPr>
            <p:ph idx="1"/>
          </p:nvPr>
        </p:nvSpPr>
        <p:spPr>
          <a:prstGeom prst="rect">
            <a:avLst/>
          </a:prstGeom>
        </p:spPr>
        <p:txBody>
          <a:bodyPr spcFirstLastPara="1" wrap="square" lIns="91425" tIns="91425" rIns="91425" bIns="91425" anchor="t" anchorCtr="0">
            <a:normAutofit/>
          </a:bodyPr>
          <a:lstStyle/>
          <a:p>
            <a:pPr marL="69850" lvl="0" algn="l" rtl="0">
              <a:spcBef>
                <a:spcPts val="0"/>
              </a:spcBef>
              <a:spcAft>
                <a:spcPts val="0"/>
              </a:spcAft>
              <a:buClr>
                <a:schemeClr val="accent1"/>
              </a:buClr>
              <a:buSzPts val="2500"/>
            </a:pPr>
            <a:r>
              <a:rPr lang="en-US" sz="1900" b="1" dirty="0">
                <a:solidFill>
                  <a:schemeClr val="dk1"/>
                </a:solidFill>
              </a:rPr>
              <a:t>DEFINITION: </a:t>
            </a:r>
            <a:r>
              <a:rPr lang="en" sz="1900" dirty="0">
                <a:solidFill>
                  <a:schemeClr val="dk1"/>
                </a:solidFill>
              </a:rPr>
              <a:t>What you feel has beauty in nature and life</a:t>
            </a:r>
          </a:p>
          <a:p>
            <a:pPr marL="69850" lvl="0" algn="l" rtl="0">
              <a:spcBef>
                <a:spcPts val="0"/>
              </a:spcBef>
              <a:spcAft>
                <a:spcPts val="0"/>
              </a:spcAft>
              <a:buClr>
                <a:schemeClr val="accent1"/>
              </a:buClr>
              <a:buSzPts val="2500"/>
            </a:pPr>
            <a:endParaRPr lang="en" sz="1900" dirty="0">
              <a:solidFill>
                <a:schemeClr val="dk1"/>
              </a:solidFill>
            </a:endParaRPr>
          </a:p>
          <a:p>
            <a:pPr marL="69850" lvl="0" algn="l" rtl="0">
              <a:spcBef>
                <a:spcPts val="0"/>
              </a:spcBef>
              <a:spcAft>
                <a:spcPts val="0"/>
              </a:spcAft>
              <a:buClr>
                <a:schemeClr val="accent1"/>
              </a:buClr>
              <a:buSzPts val="2500"/>
            </a:pPr>
            <a:r>
              <a:rPr lang="en-US" sz="1900" b="1" dirty="0">
                <a:solidFill>
                  <a:schemeClr val="dk1"/>
                </a:solidFill>
              </a:rPr>
              <a:t>EXAMPLES:</a:t>
            </a:r>
            <a:endParaRPr sz="1900" b="1" dirty="0">
              <a:solidFill>
                <a:schemeClr val="dk1"/>
              </a:solidFill>
            </a:endParaRPr>
          </a:p>
          <a:p>
            <a:pPr marL="914400" lvl="1" indent="-387350" algn="l" rtl="0">
              <a:spcBef>
                <a:spcPts val="0"/>
              </a:spcBef>
              <a:spcAft>
                <a:spcPts val="0"/>
              </a:spcAft>
              <a:buClr>
                <a:schemeClr val="accent1"/>
              </a:buClr>
              <a:buSzPts val="2500"/>
              <a:buFont typeface="Arial" panose="020B0604020202020204" pitchFamily="34" charset="0"/>
              <a:buChar char="•"/>
            </a:pPr>
            <a:r>
              <a:rPr lang="en" sz="1900" b="0" dirty="0">
                <a:solidFill>
                  <a:schemeClr val="dk1"/>
                </a:solidFill>
              </a:rPr>
              <a:t>Different types of music or art</a:t>
            </a:r>
            <a:endParaRPr sz="1900" b="0" dirty="0">
              <a:solidFill>
                <a:schemeClr val="dk1"/>
              </a:solidFill>
            </a:endParaRPr>
          </a:p>
          <a:p>
            <a:pPr marL="914400" lvl="1" indent="-387350" algn="l" rtl="0">
              <a:spcBef>
                <a:spcPts val="0"/>
              </a:spcBef>
              <a:spcAft>
                <a:spcPts val="0"/>
              </a:spcAft>
              <a:buClr>
                <a:schemeClr val="accent1"/>
              </a:buClr>
              <a:buSzPts val="2500"/>
              <a:buFont typeface="Arial" panose="020B0604020202020204" pitchFamily="34" charset="0"/>
              <a:buChar char="•"/>
            </a:pPr>
            <a:r>
              <a:rPr lang="en" sz="1900" b="0" dirty="0">
                <a:solidFill>
                  <a:schemeClr val="dk1"/>
                </a:solidFill>
              </a:rPr>
              <a:t>New, fancy sports cars versus old antique cars</a:t>
            </a:r>
          </a:p>
          <a:p>
            <a:pPr marL="914400" lvl="1" indent="-387350" algn="l" rtl="0">
              <a:spcBef>
                <a:spcPts val="0"/>
              </a:spcBef>
              <a:spcAft>
                <a:spcPts val="0"/>
              </a:spcAft>
              <a:buClr>
                <a:schemeClr val="accent1"/>
              </a:buClr>
              <a:buSzPts val="2500"/>
              <a:buFont typeface="Arial" panose="020B0604020202020204" pitchFamily="34" charset="0"/>
              <a:buChar char="•"/>
            </a:pPr>
            <a:r>
              <a:rPr lang="en" sz="1900" b="0" dirty="0">
                <a:solidFill>
                  <a:schemeClr val="dk1"/>
                </a:solidFill>
              </a:rPr>
              <a:t>What are your thoughts? Do we all feel the same way about this?</a:t>
            </a:r>
            <a:endParaRPr sz="1900" b="0" dirty="0">
              <a:solidFill>
                <a:schemeClr val="dk1"/>
              </a:solidFill>
            </a:endParaRPr>
          </a:p>
          <a:p>
            <a:pPr marL="0" lvl="0" indent="0" algn="l" rtl="0">
              <a:spcBef>
                <a:spcPts val="1200"/>
              </a:spcBef>
              <a:spcAft>
                <a:spcPts val="1200"/>
              </a:spcAft>
              <a:buNone/>
            </a:pPr>
            <a:endParaRPr sz="2500" dirty="0">
              <a:solidFill>
                <a:schemeClr val="dk1"/>
              </a:solidFill>
            </a:endParaRPr>
          </a:p>
        </p:txBody>
      </p:sp>
      <p:sp>
        <p:nvSpPr>
          <p:cNvPr id="2" name="Footer Placeholder 1">
            <a:extLst>
              <a:ext uri="{FF2B5EF4-FFF2-40B4-BE49-F238E27FC236}">
                <a16:creationId xmlns:a16="http://schemas.microsoft.com/office/drawing/2014/main" id="{75B57706-E2B2-4D75-ACA8-0415129AEC7F}"/>
              </a:ext>
            </a:extLst>
          </p:cNvPr>
          <p:cNvSpPr>
            <a:spLocks noGrp="1"/>
          </p:cNvSpPr>
          <p:nvPr>
            <p:ph type="ftr" sz="quarter" idx="3"/>
          </p:nvPr>
        </p:nvSpPr>
        <p:spPr/>
        <p:txBody>
          <a:bodyPr/>
          <a:lstStyle/>
          <a:p>
            <a:r>
              <a:rPr lang="en-US"/>
              <a:t>Who am I?</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US" sz="2800"/>
              <a:t>MATERIAL VALUES</a:t>
            </a:r>
            <a:endParaRPr sz="2800"/>
          </a:p>
        </p:txBody>
      </p:sp>
      <p:sp>
        <p:nvSpPr>
          <p:cNvPr id="97" name="Google Shape;97;p20"/>
          <p:cNvSpPr txBox="1">
            <a:spLocks noGrp="1"/>
          </p:cNvSpPr>
          <p:nvPr>
            <p:ph idx="1"/>
          </p:nvPr>
        </p:nvSpPr>
        <p:spPr>
          <a:prstGeom prst="rect">
            <a:avLst/>
          </a:prstGeom>
        </p:spPr>
        <p:txBody>
          <a:bodyPr spcFirstLastPara="1" wrap="square" lIns="91425" tIns="91425" rIns="91425" bIns="91425" anchor="t" anchorCtr="0">
            <a:normAutofit/>
          </a:bodyPr>
          <a:lstStyle/>
          <a:p>
            <a:pPr marL="69850" lvl="0" algn="l" rtl="0">
              <a:spcBef>
                <a:spcPts val="0"/>
              </a:spcBef>
              <a:spcAft>
                <a:spcPts val="0"/>
              </a:spcAft>
              <a:buClr>
                <a:schemeClr val="accent1"/>
              </a:buClr>
              <a:buSzPct val="100000"/>
            </a:pPr>
            <a:r>
              <a:rPr lang="en-US" sz="1800" b="1">
                <a:solidFill>
                  <a:schemeClr val="dk1"/>
                </a:solidFill>
              </a:rPr>
              <a:t>DEFINITION: </a:t>
            </a:r>
            <a:r>
              <a:rPr lang="en" sz="1800">
                <a:solidFill>
                  <a:schemeClr val="dk1"/>
                </a:solidFill>
              </a:rPr>
              <a:t>The things we want to spend our money on</a:t>
            </a:r>
          </a:p>
          <a:p>
            <a:pPr marL="69850" lvl="0" algn="l" rtl="0">
              <a:spcBef>
                <a:spcPts val="0"/>
              </a:spcBef>
              <a:spcAft>
                <a:spcPts val="0"/>
              </a:spcAft>
              <a:buClr>
                <a:schemeClr val="accent1"/>
              </a:buClr>
              <a:buSzPct val="100000"/>
            </a:pPr>
            <a:endParaRPr lang="en" sz="1800">
              <a:solidFill>
                <a:schemeClr val="dk1"/>
              </a:solidFill>
            </a:endParaRPr>
          </a:p>
          <a:p>
            <a:pPr marL="69850" lvl="0" algn="l" rtl="0">
              <a:spcBef>
                <a:spcPts val="0"/>
              </a:spcBef>
              <a:spcAft>
                <a:spcPts val="0"/>
              </a:spcAft>
              <a:buClr>
                <a:schemeClr val="accent1"/>
              </a:buClr>
              <a:buSzPct val="100000"/>
            </a:pPr>
            <a:r>
              <a:rPr lang="en" sz="1800" b="1">
                <a:solidFill>
                  <a:schemeClr val="dk1"/>
                </a:solidFill>
              </a:rPr>
              <a:t>EXAMPLES:</a:t>
            </a:r>
          </a:p>
          <a:p>
            <a:pPr marL="355600" lvl="0" indent="-285750" algn="l" rtl="0">
              <a:spcBef>
                <a:spcPts val="0"/>
              </a:spcBef>
              <a:spcAft>
                <a:spcPts val="0"/>
              </a:spcAft>
              <a:buClr>
                <a:schemeClr val="accent1"/>
              </a:buClr>
              <a:buSzPct val="100000"/>
              <a:buFont typeface="Arial" panose="020B0604020202020204" pitchFamily="34" charset="0"/>
              <a:buChar char="•"/>
            </a:pPr>
            <a:r>
              <a:rPr lang="en" sz="1800">
                <a:solidFill>
                  <a:schemeClr val="dk1"/>
                </a:solidFill>
              </a:rPr>
              <a:t>S</a:t>
            </a:r>
            <a:r>
              <a:rPr lang="en-US" sz="1800">
                <a:solidFill>
                  <a:schemeClr val="dk1"/>
                </a:solidFill>
              </a:rPr>
              <a:t>hoes</a:t>
            </a:r>
          </a:p>
          <a:p>
            <a:pPr marL="355600" lvl="0" indent="-285750" algn="l" rtl="0">
              <a:spcBef>
                <a:spcPts val="0"/>
              </a:spcBef>
              <a:spcAft>
                <a:spcPts val="0"/>
              </a:spcAft>
              <a:buClr>
                <a:schemeClr val="accent1"/>
              </a:buClr>
              <a:buSzPct val="100000"/>
              <a:buFont typeface="Arial" panose="020B0604020202020204" pitchFamily="34" charset="0"/>
              <a:buChar char="•"/>
            </a:pPr>
            <a:r>
              <a:rPr lang="en-US" sz="1800">
                <a:solidFill>
                  <a:schemeClr val="dk1"/>
                </a:solidFill>
              </a:rPr>
              <a:t>Jewelry</a:t>
            </a:r>
          </a:p>
          <a:p>
            <a:pPr marL="355600" lvl="0" indent="-285750" algn="l" rtl="0">
              <a:spcBef>
                <a:spcPts val="0"/>
              </a:spcBef>
              <a:spcAft>
                <a:spcPts val="0"/>
              </a:spcAft>
              <a:buClr>
                <a:schemeClr val="accent1"/>
              </a:buClr>
              <a:buSzPct val="100000"/>
              <a:buFont typeface="Arial" panose="020B0604020202020204" pitchFamily="34" charset="0"/>
              <a:buChar char="•"/>
            </a:pPr>
            <a:r>
              <a:rPr lang="en-US" sz="1800">
                <a:solidFill>
                  <a:schemeClr val="dk1"/>
                </a:solidFill>
              </a:rPr>
              <a:t>Video Games</a:t>
            </a:r>
          </a:p>
          <a:p>
            <a:pPr marL="355600" lvl="0" indent="-285750" algn="l" rtl="0">
              <a:spcBef>
                <a:spcPts val="0"/>
              </a:spcBef>
              <a:spcAft>
                <a:spcPts val="0"/>
              </a:spcAft>
              <a:buClr>
                <a:schemeClr val="accent1"/>
              </a:buClr>
              <a:buSzPct val="100000"/>
              <a:buFont typeface="Arial" panose="020B0604020202020204" pitchFamily="34" charset="0"/>
              <a:buChar char="•"/>
            </a:pPr>
            <a:r>
              <a:rPr lang="en-US" sz="1800">
                <a:solidFill>
                  <a:schemeClr val="dk1"/>
                </a:solidFill>
              </a:rPr>
              <a:t>Technology</a:t>
            </a:r>
          </a:p>
          <a:p>
            <a:pPr marL="355600" lvl="0" indent="-285750" algn="l" rtl="0">
              <a:spcBef>
                <a:spcPts val="0"/>
              </a:spcBef>
              <a:spcAft>
                <a:spcPts val="0"/>
              </a:spcAft>
              <a:buClr>
                <a:schemeClr val="accent1"/>
              </a:buClr>
              <a:buSzPct val="100000"/>
              <a:buFont typeface="Arial" panose="020B0604020202020204" pitchFamily="34" charset="0"/>
              <a:buChar char="•"/>
            </a:pPr>
            <a:r>
              <a:rPr lang="en" sz="1800">
                <a:solidFill>
                  <a:schemeClr val="dk1"/>
                </a:solidFill>
              </a:rPr>
              <a:t>Do you want to have the item? Or do you need the item?</a:t>
            </a:r>
          </a:p>
          <a:p>
            <a:pPr marL="355600" lvl="0" indent="-285750" algn="l" rtl="0">
              <a:spcBef>
                <a:spcPts val="0"/>
              </a:spcBef>
              <a:spcAft>
                <a:spcPts val="0"/>
              </a:spcAft>
              <a:buClr>
                <a:schemeClr val="accent1"/>
              </a:buClr>
              <a:buSzPct val="100000"/>
              <a:buFont typeface="Arial" panose="020B0604020202020204" pitchFamily="34" charset="0"/>
              <a:buChar char="•"/>
            </a:pPr>
            <a:r>
              <a:rPr lang="en" sz="1800">
                <a:solidFill>
                  <a:schemeClr val="dk1"/>
                </a:solidFill>
              </a:rPr>
              <a:t>How many of you buy things on sale?</a:t>
            </a:r>
            <a:endParaRPr sz="1800">
              <a:solidFill>
                <a:schemeClr val="dk1"/>
              </a:solidFill>
            </a:endParaRPr>
          </a:p>
        </p:txBody>
      </p:sp>
      <p:sp>
        <p:nvSpPr>
          <p:cNvPr id="2" name="Footer Placeholder 1">
            <a:extLst>
              <a:ext uri="{FF2B5EF4-FFF2-40B4-BE49-F238E27FC236}">
                <a16:creationId xmlns:a16="http://schemas.microsoft.com/office/drawing/2014/main" id="{6ED8797D-41DE-4C8D-A2C6-80B864993B3D}"/>
              </a:ext>
            </a:extLst>
          </p:cNvPr>
          <p:cNvSpPr>
            <a:spLocks noGrp="1"/>
          </p:cNvSpPr>
          <p:nvPr>
            <p:ph type="ftr" sz="quarter" idx="3"/>
          </p:nvPr>
        </p:nvSpPr>
        <p:spPr/>
        <p:txBody>
          <a:bodyPr/>
          <a:lstStyle/>
          <a:p>
            <a:r>
              <a:rPr lang="en-US"/>
              <a:t>Who am I?</a:t>
            </a:r>
          </a:p>
        </p:txBody>
      </p:sp>
    </p:spTree>
  </p:cSld>
  <p:clrMapOvr>
    <a:masterClrMapping/>
  </p:clrMapOvr>
</p:sld>
</file>

<file path=ppt/theme/theme1.xml><?xml version="1.0" encoding="utf-8"?>
<a:theme xmlns:a="http://schemas.openxmlformats.org/drawingml/2006/main" name="FSTNS WITH LOGO">
  <a:themeElements>
    <a:clrScheme name="Next Color Palette">
      <a:dk1>
        <a:srgbClr val="3C5961"/>
      </a:dk1>
      <a:lt1>
        <a:srgbClr val="FFFFFF"/>
      </a:lt1>
      <a:dk2>
        <a:srgbClr val="00B3BC"/>
      </a:dk2>
      <a:lt2>
        <a:srgbClr val="E7E6E6"/>
      </a:lt2>
      <a:accent1>
        <a:srgbClr val="EE5934"/>
      </a:accent1>
      <a:accent2>
        <a:srgbClr val="00B3BC"/>
      </a:accent2>
      <a:accent3>
        <a:srgbClr val="3C5961"/>
      </a:accent3>
      <a:accent4>
        <a:srgbClr val="464646"/>
      </a:accent4>
      <a:accent5>
        <a:srgbClr val="FAAF3F"/>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STNS WITH LOGO" id="{75974E42-7EBD-41AF-9E43-9812CF176028}" vid="{BC1C4A5E-E597-437D-9766-FAB964B5C3E2}"/>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0C7998F8B62934591D2905ADBDDC226" ma:contentTypeVersion="6" ma:contentTypeDescription="Create a new document." ma:contentTypeScope="" ma:versionID="c79e9702fe32382840ab45e13727e22d">
  <xsd:schema xmlns:xsd="http://www.w3.org/2001/XMLSchema" xmlns:xs="http://www.w3.org/2001/XMLSchema" xmlns:p="http://schemas.microsoft.com/office/2006/metadata/properties" xmlns:ns2="e79566cd-f847-4411-bfa4-89aa038057a8" xmlns:ns3="031b28de-6f87-4eab-8d2f-5c442a493674" targetNamespace="http://schemas.microsoft.com/office/2006/metadata/properties" ma:root="true" ma:fieldsID="d6f4a928f68decfff3e524c94d58b9f3" ns2:_="" ns3:_="">
    <xsd:import namespace="e79566cd-f847-4411-bfa4-89aa038057a8"/>
    <xsd:import namespace="031b28de-6f87-4eab-8d2f-5c442a49367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9566cd-f847-4411-bfa4-89aa038057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31b28de-6f87-4eab-8d2f-5c442a49367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7ACC7B6-3025-4F57-84DE-A3CA0FD7AB6B}">
  <ds:schemaRefs>
    <ds:schemaRef ds:uri="http://schemas.microsoft.com/sharepoint/v3/contenttype/forms"/>
  </ds:schemaRefs>
</ds:datastoreItem>
</file>

<file path=customXml/itemProps2.xml><?xml version="1.0" encoding="utf-8"?>
<ds:datastoreItem xmlns:ds="http://schemas.openxmlformats.org/officeDocument/2006/customXml" ds:itemID="{1AF49DE8-7D0B-4FC6-A809-AEB983768B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9566cd-f847-4411-bfa4-89aa038057a8"/>
    <ds:schemaRef ds:uri="031b28de-6f87-4eab-8d2f-5c442a4936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93D1A6C-4826-48F1-B087-8A78E35415A9}">
  <ds:schemaRefs>
    <ds:schemaRef ds:uri="http://schemas.microsoft.com/office/infopath/2007/PartnerControls"/>
    <ds:schemaRef ds:uri="e79566cd-f847-4411-bfa4-89aa038057a8"/>
    <ds:schemaRef ds:uri="http://schemas.microsoft.com/office/2006/documentManagement/types"/>
    <ds:schemaRef ds:uri="http://www.w3.org/XML/1998/namespace"/>
    <ds:schemaRef ds:uri="http://schemas.openxmlformats.org/package/2006/metadata/core-properties"/>
    <ds:schemaRef ds:uri="031b28de-6f87-4eab-8d2f-5c442a493674"/>
    <ds:schemaRef ds:uri="http://schemas.microsoft.com/office/2006/metadata/properties"/>
    <ds:schemaRef ds:uri="http://purl.org/dc/dcmitype/"/>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TEMPLATE WITH LOGO</Template>
  <TotalTime>1</TotalTime>
  <Words>1472</Words>
  <Application>Microsoft Office PowerPoint</Application>
  <PresentationFormat>On-screen Show (16:9)</PresentationFormat>
  <Paragraphs>174</Paragraphs>
  <Slides>18</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Courier New</vt:lpstr>
      <vt:lpstr>Wingdings</vt:lpstr>
      <vt:lpstr>FSTNS WITH LOGO</vt:lpstr>
      <vt:lpstr>WHAT IS IMPORTANT TO ME?</vt:lpstr>
      <vt:lpstr>LEARNING OUTCOMES</vt:lpstr>
      <vt:lpstr>WHAT ARE VALUES? </vt:lpstr>
      <vt:lpstr>WHERE DO YOU GET YOUR VALUES? </vt:lpstr>
      <vt:lpstr>YOUR AGE INFLUENCES YOUR VALUES  </vt:lpstr>
      <vt:lpstr>“THE MAJOR VALUE IN LIFE IS NOT WHAT YOU GET, IT’S WHAT YOU BECOME.”</vt:lpstr>
      <vt:lpstr>MORAL VALUES</vt:lpstr>
      <vt:lpstr>AESTHETIC VALUES </vt:lpstr>
      <vt:lpstr>MATERIAL VALUES</vt:lpstr>
      <vt:lpstr>INTRINSIC VALUES</vt:lpstr>
      <vt:lpstr>EXTRINSIC VALUES</vt:lpstr>
      <vt:lpstr>UNIVERSAL VALUES</vt:lpstr>
      <vt:lpstr>VALUES IN THE WORKPLACE</vt:lpstr>
      <vt:lpstr>VALUES IN THE WORKPLACE</vt:lpstr>
      <vt:lpstr>VALUES ACTIVITY</vt:lpstr>
      <vt:lpstr>REFLECTION</vt:lpstr>
      <vt:lpstr>FINAL THOUGHTS</vt:lpstr>
      <vt:lpstr>FINAL 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IMPORTANT TO YOU?</dc:title>
  <cp:lastModifiedBy>Joan Cleary</cp:lastModifiedBy>
  <cp:revision>5</cp:revision>
  <dcterms:modified xsi:type="dcterms:W3CDTF">2023-07-07T14:59:17Z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0x01010050C7998F8B62934591D2905ADBDDC226</vt:lpwstr>
  </property>
</Properties>
</file>