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6" r:id="rId5"/>
    <p:sldId id="261" r:id="rId6"/>
    <p:sldId id="257" r:id="rId7"/>
    <p:sldId id="258" r:id="rId8"/>
    <p:sldId id="262" r:id="rId9"/>
    <p:sldId id="259" r:id="rId10"/>
    <p:sldId id="260" r:id="rId11"/>
    <p:sldId id="266" r:id="rId12"/>
    <p:sldId id="267" r:id="rId13"/>
    <p:sldId id="26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C22"/>
    <a:srgbClr val="F2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9" d="100"/>
          <a:sy n="69" d="100"/>
        </p:scale>
        <p:origin x="78" y="7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cleary@osbe.idaho.gov" userId="S::urn:spo:guest#joan.cleary@osbe.idaho.gov::" providerId="AD" clId="Web-{84290AA5-649B-7DA1-7299-BDF37692F7F1}"/>
    <pc:docChg chg="addSld delSld modSld">
      <pc:chgData name="joan.cleary@osbe.idaho.gov" userId="S::urn:spo:guest#joan.cleary@osbe.idaho.gov::" providerId="AD" clId="Web-{84290AA5-649B-7DA1-7299-BDF37692F7F1}" dt="2022-06-29T20:18:32.337" v="184" actId="1076"/>
      <pc:docMkLst>
        <pc:docMk/>
      </pc:docMkLst>
      <pc:sldChg chg="addSp delSp modSp add replId">
        <pc:chgData name="joan.cleary@osbe.idaho.gov" userId="S::urn:spo:guest#joan.cleary@osbe.idaho.gov::" providerId="AD" clId="Web-{84290AA5-649B-7DA1-7299-BDF37692F7F1}" dt="2022-06-29T20:17:23.291" v="179" actId="1076"/>
        <pc:sldMkLst>
          <pc:docMk/>
          <pc:sldMk cId="516214954" sldId="266"/>
        </pc:sldMkLst>
        <pc:spChg chg="del">
          <ac:chgData name="joan.cleary@osbe.idaho.gov" userId="S::urn:spo:guest#joan.cleary@osbe.idaho.gov::" providerId="AD" clId="Web-{84290AA5-649B-7DA1-7299-BDF37692F7F1}" dt="2022-06-29T20:06:06.859" v="9"/>
          <ac:spMkLst>
            <pc:docMk/>
            <pc:sldMk cId="516214954" sldId="266"/>
            <ac:spMk id="2" creationId="{1ABFB9C7-B847-0C8A-1D53-8BE0D0FBD16B}"/>
          </ac:spMkLst>
        </pc:spChg>
        <pc:spChg chg="del">
          <ac:chgData name="joan.cleary@osbe.idaho.gov" userId="S::urn:spo:guest#joan.cleary@osbe.idaho.gov::" providerId="AD" clId="Web-{84290AA5-649B-7DA1-7299-BDF37692F7F1}" dt="2022-06-29T20:06:17.219" v="12"/>
          <ac:spMkLst>
            <pc:docMk/>
            <pc:sldMk cId="516214954" sldId="266"/>
            <ac:spMk id="3" creationId="{55F04E1F-3089-9115-A339-0ADD99602165}"/>
          </ac:spMkLst>
        </pc:spChg>
        <pc:spChg chg="add del mod">
          <ac:chgData name="joan.cleary@osbe.idaho.gov" userId="S::urn:spo:guest#joan.cleary@osbe.idaho.gov::" providerId="AD" clId="Web-{84290AA5-649B-7DA1-7299-BDF37692F7F1}" dt="2022-06-29T20:06:09.453" v="10"/>
          <ac:spMkLst>
            <pc:docMk/>
            <pc:sldMk cId="516214954" sldId="266"/>
            <ac:spMk id="6" creationId="{5EE5EB29-CC7C-E9B5-56A1-49F3A24842A7}"/>
          </ac:spMkLst>
        </pc:spChg>
        <pc:spChg chg="add del mod">
          <ac:chgData name="joan.cleary@osbe.idaho.gov" userId="S::urn:spo:guest#joan.cleary@osbe.idaho.gov::" providerId="AD" clId="Web-{84290AA5-649B-7DA1-7299-BDF37692F7F1}" dt="2022-06-29T20:06:19.594" v="13"/>
          <ac:spMkLst>
            <pc:docMk/>
            <pc:sldMk cId="516214954" sldId="266"/>
            <ac:spMk id="9" creationId="{59CC1370-2E99-DFD3-AC2C-B728EE050744}"/>
          </ac:spMkLst>
        </pc:spChg>
        <pc:spChg chg="add mod">
          <ac:chgData name="joan.cleary@osbe.idaho.gov" userId="S::urn:spo:guest#joan.cleary@osbe.idaho.gov::" providerId="AD" clId="Web-{84290AA5-649B-7DA1-7299-BDF37692F7F1}" dt="2022-06-29T20:17:06.775" v="176" actId="20577"/>
          <ac:spMkLst>
            <pc:docMk/>
            <pc:sldMk cId="516214954" sldId="266"/>
            <ac:spMk id="11" creationId="{440CFCAE-74C4-7792-32ED-6875C992DBB8}"/>
          </ac:spMkLst>
        </pc:spChg>
        <pc:spChg chg="add mod">
          <ac:chgData name="joan.cleary@osbe.idaho.gov" userId="S::urn:spo:guest#joan.cleary@osbe.idaho.gov::" providerId="AD" clId="Web-{84290AA5-649B-7DA1-7299-BDF37692F7F1}" dt="2022-06-29T20:13:30.355" v="124" actId="1076"/>
          <ac:spMkLst>
            <pc:docMk/>
            <pc:sldMk cId="516214954" sldId="266"/>
            <ac:spMk id="14" creationId="{462C2FF3-0DA6-882B-83CE-D6A6F7B818D4}"/>
          </ac:spMkLst>
        </pc:spChg>
        <pc:spChg chg="add mod">
          <ac:chgData name="joan.cleary@osbe.idaho.gov" userId="S::urn:spo:guest#joan.cleary@osbe.idaho.gov::" providerId="AD" clId="Web-{84290AA5-649B-7DA1-7299-BDF37692F7F1}" dt="2022-06-29T20:17:21.057" v="178" actId="1076"/>
          <ac:spMkLst>
            <pc:docMk/>
            <pc:sldMk cId="516214954" sldId="266"/>
            <ac:spMk id="17" creationId="{C0C366F8-41F6-D2F5-08AB-A93D4EFFEA78}"/>
          </ac:spMkLst>
        </pc:spChg>
        <pc:spChg chg="add mod">
          <ac:chgData name="joan.cleary@osbe.idaho.gov" userId="S::urn:spo:guest#joan.cleary@osbe.idaho.gov::" providerId="AD" clId="Web-{84290AA5-649B-7DA1-7299-BDF37692F7F1}" dt="2022-06-29T20:17:23.291" v="179" actId="1076"/>
          <ac:spMkLst>
            <pc:docMk/>
            <pc:sldMk cId="516214954" sldId="266"/>
            <ac:spMk id="18" creationId="{49C10DE5-BB01-876B-B6FC-D3DC2261F0FE}"/>
          </ac:spMkLst>
        </pc:spChg>
        <pc:picChg chg="del">
          <ac:chgData name="joan.cleary@osbe.idaho.gov" userId="S::urn:spo:guest#joan.cleary@osbe.idaho.gov::" providerId="AD" clId="Web-{84290AA5-649B-7DA1-7299-BDF37692F7F1}" dt="2022-06-29T20:06:11.141" v="11"/>
          <ac:picMkLst>
            <pc:docMk/>
            <pc:sldMk cId="516214954" sldId="266"/>
            <ac:picMk id="8" creationId="{314C8ED4-B74C-4316-9E8D-4D1120BEACC3}"/>
          </ac:picMkLst>
        </pc:picChg>
        <pc:picChg chg="add mod">
          <ac:chgData name="joan.cleary@osbe.idaho.gov" userId="S::urn:spo:guest#joan.cleary@osbe.idaho.gov::" providerId="AD" clId="Web-{84290AA5-649B-7DA1-7299-BDF37692F7F1}" dt="2022-06-29T20:17:15.557" v="177" actId="14100"/>
          <ac:picMkLst>
            <pc:docMk/>
            <pc:sldMk cId="516214954" sldId="266"/>
            <ac:picMk id="13" creationId="{F505916B-234E-6735-BE5D-03A02D44EE8E}"/>
          </ac:picMkLst>
        </pc:picChg>
        <pc:picChg chg="add del mod">
          <ac:chgData name="joan.cleary@osbe.idaho.gov" userId="S::urn:spo:guest#joan.cleary@osbe.idaho.gov::" providerId="AD" clId="Web-{84290AA5-649B-7DA1-7299-BDF37692F7F1}" dt="2022-06-29T20:13:38.496" v="126"/>
          <ac:picMkLst>
            <pc:docMk/>
            <pc:sldMk cId="516214954" sldId="266"/>
            <ac:picMk id="15" creationId="{B9AF716D-9B9D-F5DD-1779-3CBBC167350D}"/>
          </ac:picMkLst>
        </pc:picChg>
        <pc:picChg chg="add del mod">
          <ac:chgData name="joan.cleary@osbe.idaho.gov" userId="S::urn:spo:guest#joan.cleary@osbe.idaho.gov::" providerId="AD" clId="Web-{84290AA5-649B-7DA1-7299-BDF37692F7F1}" dt="2022-06-29T20:13:43.027" v="128"/>
          <ac:picMkLst>
            <pc:docMk/>
            <pc:sldMk cId="516214954" sldId="266"/>
            <ac:picMk id="16" creationId="{F140195A-2615-DB42-3A57-65AB6F4E6F64}"/>
          </ac:picMkLst>
        </pc:picChg>
      </pc:sldChg>
      <pc:sldChg chg="addSp delSp modSp add replId">
        <pc:chgData name="joan.cleary@osbe.idaho.gov" userId="S::urn:spo:guest#joan.cleary@osbe.idaho.gov::" providerId="AD" clId="Web-{84290AA5-649B-7DA1-7299-BDF37692F7F1}" dt="2022-06-29T20:18:32.337" v="184" actId="1076"/>
        <pc:sldMkLst>
          <pc:docMk/>
          <pc:sldMk cId="1847227962" sldId="267"/>
        </pc:sldMkLst>
        <pc:spChg chg="add mod">
          <ac:chgData name="joan.cleary@osbe.idaho.gov" userId="S::urn:spo:guest#joan.cleary@osbe.idaho.gov::" providerId="AD" clId="Web-{84290AA5-649B-7DA1-7299-BDF37692F7F1}" dt="2022-06-29T20:15:42.917" v="164" actId="20577"/>
          <ac:spMkLst>
            <pc:docMk/>
            <pc:sldMk cId="1847227962" sldId="267"/>
            <ac:spMk id="6" creationId="{9E13464E-A12A-ADC1-A74C-179459D3B75F}"/>
          </ac:spMkLst>
        </pc:spChg>
        <pc:spChg chg="add mod">
          <ac:chgData name="joan.cleary@osbe.idaho.gov" userId="S::urn:spo:guest#joan.cleary@osbe.idaho.gov::" providerId="AD" clId="Web-{84290AA5-649B-7DA1-7299-BDF37692F7F1}" dt="2022-06-29T20:18:32.337" v="184" actId="1076"/>
          <ac:spMkLst>
            <pc:docMk/>
            <pc:sldMk cId="1847227962" sldId="267"/>
            <ac:spMk id="8" creationId="{D71821D2-FD12-29E6-A55C-23B209794405}"/>
          </ac:spMkLst>
        </pc:spChg>
        <pc:spChg chg="add mod">
          <ac:chgData name="joan.cleary@osbe.idaho.gov" userId="S::urn:spo:guest#joan.cleary@osbe.idaho.gov::" providerId="AD" clId="Web-{84290AA5-649B-7DA1-7299-BDF37692F7F1}" dt="2022-06-29T20:18:26.118" v="183" actId="1076"/>
          <ac:spMkLst>
            <pc:docMk/>
            <pc:sldMk cId="1847227962" sldId="267"/>
            <ac:spMk id="10" creationId="{BF18A782-D561-8D47-27AF-509915EDA82C}"/>
          </ac:spMkLst>
        </pc:spChg>
        <pc:spChg chg="mod">
          <ac:chgData name="joan.cleary@osbe.idaho.gov" userId="S::urn:spo:guest#joan.cleary@osbe.idaho.gov::" providerId="AD" clId="Web-{84290AA5-649B-7DA1-7299-BDF37692F7F1}" dt="2022-06-29T20:16:57.932" v="174" actId="1076"/>
          <ac:spMkLst>
            <pc:docMk/>
            <pc:sldMk cId="1847227962" sldId="267"/>
            <ac:spMk id="11" creationId="{440CFCAE-74C4-7792-32ED-6875C992DBB8}"/>
          </ac:spMkLst>
        </pc:spChg>
        <pc:picChg chg="add mod modCrop">
          <ac:chgData name="joan.cleary@osbe.idaho.gov" userId="S::urn:spo:guest#joan.cleary@osbe.idaho.gov::" providerId="AD" clId="Web-{84290AA5-649B-7DA1-7299-BDF37692F7F1}" dt="2022-06-29T20:17:39.509" v="181" actId="1076"/>
          <ac:picMkLst>
            <pc:docMk/>
            <pc:sldMk cId="1847227962" sldId="267"/>
            <ac:picMk id="3" creationId="{5387323D-0F10-10B7-7E0F-AA245AD1B909}"/>
          </ac:picMkLst>
        </pc:picChg>
        <pc:picChg chg="del mod">
          <ac:chgData name="joan.cleary@osbe.idaho.gov" userId="S::urn:spo:guest#joan.cleary@osbe.idaho.gov::" providerId="AD" clId="Web-{84290AA5-649B-7DA1-7299-BDF37692F7F1}" dt="2022-06-29T20:09:39.983" v="59"/>
          <ac:picMkLst>
            <pc:docMk/>
            <pc:sldMk cId="1847227962" sldId="267"/>
            <ac:picMk id="13" creationId="{F505916B-234E-6735-BE5D-03A02D44EE8E}"/>
          </ac:picMkLst>
        </pc:picChg>
      </pc:sldChg>
    </pc:docChg>
  </pc:docChgLst>
  <pc:docChgLst>
    <pc:chgData name="Jackson Heather" userId="S::jackson.heather@westada.org::19fa4bdf-3bf6-4edb-be9b-b40c087315cf" providerId="AD" clId="Web-{493FFF4E-7387-1FAC-778C-B12A5225CEF6}"/>
    <pc:docChg chg="modSld">
      <pc:chgData name="Jackson Heather" userId="S::jackson.heather@westada.org::19fa4bdf-3bf6-4edb-be9b-b40c087315cf" providerId="AD" clId="Web-{493FFF4E-7387-1FAC-778C-B12A5225CEF6}" dt="2022-05-11T14:43:04.115" v="0"/>
      <pc:docMkLst>
        <pc:docMk/>
      </pc:docMkLst>
      <pc:sldChg chg="addSp modSp">
        <pc:chgData name="Jackson Heather" userId="S::jackson.heather@westada.org::19fa4bdf-3bf6-4edb-be9b-b40c087315cf" providerId="AD" clId="Web-{493FFF4E-7387-1FAC-778C-B12A5225CEF6}" dt="2022-05-11T14:43:04.115" v="0"/>
        <pc:sldMkLst>
          <pc:docMk/>
          <pc:sldMk cId="1922730487" sldId="258"/>
        </pc:sldMkLst>
        <pc:picChg chg="add mod">
          <ac:chgData name="Jackson Heather" userId="S::jackson.heather@westada.org::19fa4bdf-3bf6-4edb-be9b-b40c087315cf" providerId="AD" clId="Web-{493FFF4E-7387-1FAC-778C-B12A5225CEF6}" dt="2022-05-11T14:43:04.115" v="0"/>
          <ac:picMkLst>
            <pc:docMk/>
            <pc:sldMk cId="1922730487" sldId="258"/>
            <ac:picMk id="4" creationId="{D2B86163-20F0-7074-0004-AF4B0F1EBDD1}"/>
          </ac:picMkLst>
        </pc:picChg>
      </pc:sldChg>
    </pc:docChg>
  </pc:docChgLst>
  <pc:docChgLst>
    <pc:chgData name="Kelsey Laven" userId="594c705a-352e-4ea3-bf3f-ebe59960e6da" providerId="ADAL" clId="{6313E0CD-86E9-4E04-81FB-57914D22F898}"/>
    <pc:docChg chg="undo redo custSel addSld delSld modSld">
      <pc:chgData name="Kelsey Laven" userId="594c705a-352e-4ea3-bf3f-ebe59960e6da" providerId="ADAL" clId="{6313E0CD-86E9-4E04-81FB-57914D22F898}" dt="2022-07-19T20:53:37.938" v="4560" actId="1076"/>
      <pc:docMkLst>
        <pc:docMk/>
      </pc:docMkLst>
      <pc:sldChg chg="addSp delSp modSp">
        <pc:chgData name="Kelsey Laven" userId="594c705a-352e-4ea3-bf3f-ebe59960e6da" providerId="ADAL" clId="{6313E0CD-86E9-4E04-81FB-57914D22F898}" dt="2022-07-15T21:38:41.072" v="4395" actId="14100"/>
        <pc:sldMkLst>
          <pc:docMk/>
          <pc:sldMk cId="115640554" sldId="256"/>
        </pc:sldMkLst>
        <pc:spChg chg="mod">
          <ac:chgData name="Kelsey Laven" userId="594c705a-352e-4ea3-bf3f-ebe59960e6da" providerId="ADAL" clId="{6313E0CD-86E9-4E04-81FB-57914D22F898}" dt="2022-06-29T16:33:22.342" v="13" actId="113"/>
          <ac:spMkLst>
            <pc:docMk/>
            <pc:sldMk cId="115640554" sldId="256"/>
            <ac:spMk id="2" creationId="{6F3AEB4E-4A88-08D6-5703-176383E95581}"/>
          </ac:spMkLst>
        </pc:spChg>
        <pc:spChg chg="del mod">
          <ac:chgData name="Kelsey Laven" userId="594c705a-352e-4ea3-bf3f-ebe59960e6da" providerId="ADAL" clId="{6313E0CD-86E9-4E04-81FB-57914D22F898}" dt="2022-06-29T16:33:00.749" v="9" actId="478"/>
          <ac:spMkLst>
            <pc:docMk/>
            <pc:sldMk cId="115640554" sldId="256"/>
            <ac:spMk id="3" creationId="{C6F72FE6-1213-DBFD-E91D-3E4BAA90B07D}"/>
          </ac:spMkLst>
        </pc:spChg>
        <pc:spChg chg="add del mod">
          <ac:chgData name="Kelsey Laven" userId="594c705a-352e-4ea3-bf3f-ebe59960e6da" providerId="ADAL" clId="{6313E0CD-86E9-4E04-81FB-57914D22F898}" dt="2022-06-29T16:43:45.406" v="49" actId="931"/>
          <ac:spMkLst>
            <pc:docMk/>
            <pc:sldMk cId="115640554" sldId="256"/>
            <ac:spMk id="4" creationId="{0EF7DC23-F500-4C0E-92EA-52B45E96173B}"/>
          </ac:spMkLst>
        </pc:spChg>
        <pc:spChg chg="add del mod">
          <ac:chgData name="Kelsey Laven" userId="594c705a-352e-4ea3-bf3f-ebe59960e6da" providerId="ADAL" clId="{6313E0CD-86E9-4E04-81FB-57914D22F898}" dt="2022-06-29T16:33:02.939" v="10" actId="478"/>
          <ac:spMkLst>
            <pc:docMk/>
            <pc:sldMk cId="115640554" sldId="256"/>
            <ac:spMk id="6" creationId="{86D30E74-637F-40E6-B43E-903335C4B91A}"/>
          </ac:spMkLst>
        </pc:spChg>
        <pc:spChg chg="add mod">
          <ac:chgData name="Kelsey Laven" userId="594c705a-352e-4ea3-bf3f-ebe59960e6da" providerId="ADAL" clId="{6313E0CD-86E9-4E04-81FB-57914D22F898}" dt="2022-07-15T21:38:41.072" v="4395" actId="14100"/>
          <ac:spMkLst>
            <pc:docMk/>
            <pc:sldMk cId="115640554" sldId="256"/>
            <ac:spMk id="7" creationId="{5DCACBED-DA67-41F5-BDE0-99E1126970A2}"/>
          </ac:spMkLst>
        </pc:spChg>
        <pc:spChg chg="add mod">
          <ac:chgData name="Kelsey Laven" userId="594c705a-352e-4ea3-bf3f-ebe59960e6da" providerId="ADAL" clId="{6313E0CD-86E9-4E04-81FB-57914D22F898}" dt="2022-06-29T16:34:10.876" v="48" actId="20577"/>
          <ac:spMkLst>
            <pc:docMk/>
            <pc:sldMk cId="115640554" sldId="256"/>
            <ac:spMk id="8" creationId="{9A089457-C38B-49C3-8EA7-694F45757F49}"/>
          </ac:spMkLst>
        </pc:spChg>
        <pc:spChg chg="add">
          <ac:chgData name="Kelsey Laven" userId="594c705a-352e-4ea3-bf3f-ebe59960e6da" providerId="ADAL" clId="{6313E0CD-86E9-4E04-81FB-57914D22F898}" dt="2022-06-29T16:33:40.462" v="14"/>
          <ac:spMkLst>
            <pc:docMk/>
            <pc:sldMk cId="115640554" sldId="256"/>
            <ac:spMk id="9" creationId="{9E8252F6-7614-40D3-8958-B828DECF3053}"/>
          </ac:spMkLst>
        </pc:spChg>
        <pc:grpChg chg="add mod">
          <ac:chgData name="Kelsey Laven" userId="594c705a-352e-4ea3-bf3f-ebe59960e6da" providerId="ADAL" clId="{6313E0CD-86E9-4E04-81FB-57914D22F898}" dt="2022-07-15T21:38:32.238" v="4394" actId="14100"/>
          <ac:grpSpMkLst>
            <pc:docMk/>
            <pc:sldMk cId="115640554" sldId="256"/>
            <ac:grpSpMk id="11" creationId="{886FEDC1-A2E1-4E13-969A-2B6D3452477E}"/>
          </ac:grpSpMkLst>
        </pc:grpChg>
        <pc:picChg chg="add mod">
          <ac:chgData name="Kelsey Laven" userId="594c705a-352e-4ea3-bf3f-ebe59960e6da" providerId="ADAL" clId="{6313E0CD-86E9-4E04-81FB-57914D22F898}" dt="2022-06-29T16:43:45.406" v="49" actId="931"/>
          <ac:picMkLst>
            <pc:docMk/>
            <pc:sldMk cId="115640554" sldId="256"/>
            <ac:picMk id="12" creationId="{FA7687CD-6E62-4A74-9F70-886C2A7F4BDE}"/>
          </ac:picMkLst>
        </pc:picChg>
        <pc:cxnChg chg="add">
          <ac:chgData name="Kelsey Laven" userId="594c705a-352e-4ea3-bf3f-ebe59960e6da" providerId="ADAL" clId="{6313E0CD-86E9-4E04-81FB-57914D22F898}" dt="2022-06-29T16:33:40.462" v="14"/>
          <ac:cxnSpMkLst>
            <pc:docMk/>
            <pc:sldMk cId="115640554" sldId="256"/>
            <ac:cxnSpMk id="10" creationId="{B9448FC5-EC24-4E50-85ED-C02B79074A42}"/>
          </ac:cxnSpMkLst>
        </pc:cxnChg>
      </pc:sldChg>
      <pc:sldChg chg="addSp modSp modAnim modNotesTx">
        <pc:chgData name="Kelsey Laven" userId="594c705a-352e-4ea3-bf3f-ebe59960e6da" providerId="ADAL" clId="{6313E0CD-86E9-4E04-81FB-57914D22F898}" dt="2022-07-15T21:39:10.766" v="4396" actId="20577"/>
        <pc:sldMkLst>
          <pc:docMk/>
          <pc:sldMk cId="980315300" sldId="257"/>
        </pc:sldMkLst>
        <pc:spChg chg="mod">
          <ac:chgData name="Kelsey Laven" userId="594c705a-352e-4ea3-bf3f-ebe59960e6da" providerId="ADAL" clId="{6313E0CD-86E9-4E04-81FB-57914D22F898}" dt="2022-06-29T16:51:41.061" v="442" actId="20577"/>
          <ac:spMkLst>
            <pc:docMk/>
            <pc:sldMk cId="980315300" sldId="257"/>
            <ac:spMk id="2" creationId="{FA3C7A12-1626-6F24-645E-7A4A04782220}"/>
          </ac:spMkLst>
        </pc:spChg>
        <pc:spChg chg="mod">
          <ac:chgData name="Kelsey Laven" userId="594c705a-352e-4ea3-bf3f-ebe59960e6da" providerId="ADAL" clId="{6313E0CD-86E9-4E04-81FB-57914D22F898}" dt="2022-07-15T21:39:10.766" v="4396" actId="20577"/>
          <ac:spMkLst>
            <pc:docMk/>
            <pc:sldMk cId="980315300" sldId="257"/>
            <ac:spMk id="3" creationId="{178FEAD8-B995-ADF4-F760-CE95C655FFAC}"/>
          </ac:spMkLst>
        </pc:spChg>
        <pc:picChg chg="add mod">
          <ac:chgData name="Kelsey Laven" userId="594c705a-352e-4ea3-bf3f-ebe59960e6da" providerId="ADAL" clId="{6313E0CD-86E9-4E04-81FB-57914D22F898}" dt="2022-06-29T16:53:02.728" v="475" actId="1076"/>
          <ac:picMkLst>
            <pc:docMk/>
            <pc:sldMk cId="980315300" sldId="257"/>
            <ac:picMk id="5" creationId="{17014AA1-DA1B-4F43-9AA6-71FEC31B7A27}"/>
          </ac:picMkLst>
        </pc:picChg>
      </pc:sldChg>
      <pc:sldChg chg="addSp delSp modSp modNotesTx">
        <pc:chgData name="Kelsey Laven" userId="594c705a-352e-4ea3-bf3f-ebe59960e6da" providerId="ADAL" clId="{6313E0CD-86E9-4E04-81FB-57914D22F898}" dt="2022-06-29T17:36:37.003" v="2643" actId="1076"/>
        <pc:sldMkLst>
          <pc:docMk/>
          <pc:sldMk cId="1922730487" sldId="258"/>
        </pc:sldMkLst>
        <pc:spChg chg="mod">
          <ac:chgData name="Kelsey Laven" userId="594c705a-352e-4ea3-bf3f-ebe59960e6da" providerId="ADAL" clId="{6313E0CD-86E9-4E04-81FB-57914D22F898}" dt="2022-06-29T16:56:20.842" v="1088" actId="20577"/>
          <ac:spMkLst>
            <pc:docMk/>
            <pc:sldMk cId="1922730487" sldId="258"/>
            <ac:spMk id="2" creationId="{1FD85FF6-DB9F-E189-96C5-518D5C2F034B}"/>
          </ac:spMkLst>
        </pc:spChg>
        <pc:spChg chg="mod">
          <ac:chgData name="Kelsey Laven" userId="594c705a-352e-4ea3-bf3f-ebe59960e6da" providerId="ADAL" clId="{6313E0CD-86E9-4E04-81FB-57914D22F898}" dt="2022-06-29T16:57:51.343" v="1368" actId="12"/>
          <ac:spMkLst>
            <pc:docMk/>
            <pc:sldMk cId="1922730487" sldId="258"/>
            <ac:spMk id="3" creationId="{0230E0DB-FDC8-5961-DBB2-2E8F0FEE5CB0}"/>
          </ac:spMkLst>
        </pc:spChg>
        <pc:picChg chg="del">
          <ac:chgData name="Kelsey Laven" userId="594c705a-352e-4ea3-bf3f-ebe59960e6da" providerId="ADAL" clId="{6313E0CD-86E9-4E04-81FB-57914D22F898}" dt="2022-06-29T16:55:25.950" v="903" actId="478"/>
          <ac:picMkLst>
            <pc:docMk/>
            <pc:sldMk cId="1922730487" sldId="258"/>
            <ac:picMk id="4" creationId="{D2B86163-20F0-7074-0004-AF4B0F1EBDD1}"/>
          </ac:picMkLst>
        </pc:picChg>
        <pc:picChg chg="add mod">
          <ac:chgData name="Kelsey Laven" userId="594c705a-352e-4ea3-bf3f-ebe59960e6da" providerId="ADAL" clId="{6313E0CD-86E9-4E04-81FB-57914D22F898}" dt="2022-06-29T17:36:37.003" v="2643" actId="1076"/>
          <ac:picMkLst>
            <pc:docMk/>
            <pc:sldMk cId="1922730487" sldId="258"/>
            <ac:picMk id="7" creationId="{3B19A20C-ECA0-4A10-9264-2E8D5783A0AA}"/>
          </ac:picMkLst>
        </pc:picChg>
      </pc:sldChg>
      <pc:sldChg chg="addSp modSp">
        <pc:chgData name="Kelsey Laven" userId="594c705a-352e-4ea3-bf3f-ebe59960e6da" providerId="ADAL" clId="{6313E0CD-86E9-4E04-81FB-57914D22F898}" dt="2022-06-29T17:46:09.727" v="3184" actId="14100"/>
        <pc:sldMkLst>
          <pc:docMk/>
          <pc:sldMk cId="462496144" sldId="259"/>
        </pc:sldMkLst>
        <pc:spChg chg="mod">
          <ac:chgData name="Kelsey Laven" userId="594c705a-352e-4ea3-bf3f-ebe59960e6da" providerId="ADAL" clId="{6313E0CD-86E9-4E04-81FB-57914D22F898}" dt="2022-06-29T17:39:35.938" v="2897" actId="14100"/>
          <ac:spMkLst>
            <pc:docMk/>
            <pc:sldMk cId="462496144" sldId="259"/>
            <ac:spMk id="2" creationId="{2A482742-7019-8F92-C988-312936EE6ACA}"/>
          </ac:spMkLst>
        </pc:spChg>
        <pc:spChg chg="mod">
          <ac:chgData name="Kelsey Laven" userId="594c705a-352e-4ea3-bf3f-ebe59960e6da" providerId="ADAL" clId="{6313E0CD-86E9-4E04-81FB-57914D22F898}" dt="2022-06-29T17:44:48.995" v="3180" actId="1076"/>
          <ac:spMkLst>
            <pc:docMk/>
            <pc:sldMk cId="462496144" sldId="259"/>
            <ac:spMk id="3" creationId="{7223A9C7-DE7B-A1ED-BF84-971E91B41298}"/>
          </ac:spMkLst>
        </pc:spChg>
        <pc:picChg chg="add mod">
          <ac:chgData name="Kelsey Laven" userId="594c705a-352e-4ea3-bf3f-ebe59960e6da" providerId="ADAL" clId="{6313E0CD-86E9-4E04-81FB-57914D22F898}" dt="2022-06-29T17:46:09.727" v="3184" actId="14100"/>
          <ac:picMkLst>
            <pc:docMk/>
            <pc:sldMk cId="462496144" sldId="259"/>
            <ac:picMk id="6" creationId="{234C7F30-E100-4E79-9CD1-652BCBBE2A84}"/>
          </ac:picMkLst>
        </pc:picChg>
      </pc:sldChg>
      <pc:sldChg chg="addSp delSp modSp">
        <pc:chgData name="Kelsey Laven" userId="594c705a-352e-4ea3-bf3f-ebe59960e6da" providerId="ADAL" clId="{6313E0CD-86E9-4E04-81FB-57914D22F898}" dt="2022-07-15T21:42:15.530" v="4513" actId="20577"/>
        <pc:sldMkLst>
          <pc:docMk/>
          <pc:sldMk cId="2328049911" sldId="260"/>
        </pc:sldMkLst>
        <pc:spChg chg="mod">
          <ac:chgData name="Kelsey Laven" userId="594c705a-352e-4ea3-bf3f-ebe59960e6da" providerId="ADAL" clId="{6313E0CD-86E9-4E04-81FB-57914D22F898}" dt="2022-06-29T18:00:04.017" v="3375" actId="20577"/>
          <ac:spMkLst>
            <pc:docMk/>
            <pc:sldMk cId="2328049911" sldId="260"/>
            <ac:spMk id="2" creationId="{1ABFB9C7-B847-0C8A-1D53-8BE0D0FBD16B}"/>
          </ac:spMkLst>
        </pc:spChg>
        <pc:spChg chg="mod">
          <ac:chgData name="Kelsey Laven" userId="594c705a-352e-4ea3-bf3f-ebe59960e6da" providerId="ADAL" clId="{6313E0CD-86E9-4E04-81FB-57914D22F898}" dt="2022-07-15T21:42:15.530" v="4513" actId="20577"/>
          <ac:spMkLst>
            <pc:docMk/>
            <pc:sldMk cId="2328049911" sldId="260"/>
            <ac:spMk id="3" creationId="{55F04E1F-3089-9115-A339-0ADD99602165}"/>
          </ac:spMkLst>
        </pc:spChg>
        <pc:picChg chg="del">
          <ac:chgData name="Kelsey Laven" userId="594c705a-352e-4ea3-bf3f-ebe59960e6da" providerId="ADAL" clId="{6313E0CD-86E9-4E04-81FB-57914D22F898}" dt="2022-06-29T17:59:38.220" v="3292" actId="478"/>
          <ac:picMkLst>
            <pc:docMk/>
            <pc:sldMk cId="2328049911" sldId="260"/>
            <ac:picMk id="5" creationId="{D9EED414-4DF8-2A17-EC52-5BFCACE4AAEC}"/>
          </ac:picMkLst>
        </pc:picChg>
        <pc:picChg chg="del">
          <ac:chgData name="Kelsey Laven" userId="594c705a-352e-4ea3-bf3f-ebe59960e6da" providerId="ADAL" clId="{6313E0CD-86E9-4E04-81FB-57914D22F898}" dt="2022-06-29T17:59:40.159" v="3293" actId="478"/>
          <ac:picMkLst>
            <pc:docMk/>
            <pc:sldMk cId="2328049911" sldId="260"/>
            <ac:picMk id="7" creationId="{0A575D4D-28A9-990A-5544-5C977D569CB7}"/>
          </ac:picMkLst>
        </pc:picChg>
        <pc:picChg chg="add mod">
          <ac:chgData name="Kelsey Laven" userId="594c705a-352e-4ea3-bf3f-ebe59960e6da" providerId="ADAL" clId="{6313E0CD-86E9-4E04-81FB-57914D22F898}" dt="2022-06-29T18:04:36.156" v="3828" actId="1076"/>
          <ac:picMkLst>
            <pc:docMk/>
            <pc:sldMk cId="2328049911" sldId="260"/>
            <ac:picMk id="8" creationId="{314C8ED4-B74C-4316-9E8D-4D1120BEACC3}"/>
          </ac:picMkLst>
        </pc:picChg>
      </pc:sldChg>
      <pc:sldChg chg="modSp add">
        <pc:chgData name="Kelsey Laven" userId="594c705a-352e-4ea3-bf3f-ebe59960e6da" providerId="ADAL" clId="{6313E0CD-86E9-4E04-81FB-57914D22F898}" dt="2022-07-18T16:22:29.136" v="4556" actId="14100"/>
        <pc:sldMkLst>
          <pc:docMk/>
          <pc:sldMk cId="1519710337" sldId="261"/>
        </pc:sldMkLst>
        <pc:spChg chg="mod">
          <ac:chgData name="Kelsey Laven" userId="594c705a-352e-4ea3-bf3f-ebe59960e6da" providerId="ADAL" clId="{6313E0CD-86E9-4E04-81FB-57914D22F898}" dt="2022-06-29T16:44:58.683" v="66" actId="20577"/>
          <ac:spMkLst>
            <pc:docMk/>
            <pc:sldMk cId="1519710337" sldId="261"/>
            <ac:spMk id="2" creationId="{CEC232F5-72C5-47D1-B929-D8E23E27A673}"/>
          </ac:spMkLst>
        </pc:spChg>
        <pc:spChg chg="mod">
          <ac:chgData name="Kelsey Laven" userId="594c705a-352e-4ea3-bf3f-ebe59960e6da" providerId="ADAL" clId="{6313E0CD-86E9-4E04-81FB-57914D22F898}" dt="2022-07-18T16:22:29.136" v="4556" actId="14100"/>
          <ac:spMkLst>
            <pc:docMk/>
            <pc:sldMk cId="1519710337" sldId="261"/>
            <ac:spMk id="3" creationId="{5E5DBD98-0AC9-48DB-B89A-B12B14764548}"/>
          </ac:spMkLst>
        </pc:spChg>
      </pc:sldChg>
      <pc:sldChg chg="addSp modSp add modNotesTx">
        <pc:chgData name="Kelsey Laven" userId="594c705a-352e-4ea3-bf3f-ebe59960e6da" providerId="ADAL" clId="{6313E0CD-86E9-4E04-81FB-57914D22F898}" dt="2022-07-19T20:49:41.594" v="4559" actId="12"/>
        <pc:sldMkLst>
          <pc:docMk/>
          <pc:sldMk cId="1215389452" sldId="262"/>
        </pc:sldMkLst>
        <pc:spChg chg="mod">
          <ac:chgData name="Kelsey Laven" userId="594c705a-352e-4ea3-bf3f-ebe59960e6da" providerId="ADAL" clId="{6313E0CD-86E9-4E04-81FB-57914D22F898}" dt="2022-06-29T17:31:13.891" v="1696" actId="20577"/>
          <ac:spMkLst>
            <pc:docMk/>
            <pc:sldMk cId="1215389452" sldId="262"/>
            <ac:spMk id="2" creationId="{A08C43DE-8DA3-4B68-9CA0-C288923723C8}"/>
          </ac:spMkLst>
        </pc:spChg>
        <pc:spChg chg="mod">
          <ac:chgData name="Kelsey Laven" userId="594c705a-352e-4ea3-bf3f-ebe59960e6da" providerId="ADAL" clId="{6313E0CD-86E9-4E04-81FB-57914D22F898}" dt="2022-07-19T20:49:41.594" v="4559" actId="12"/>
          <ac:spMkLst>
            <pc:docMk/>
            <pc:sldMk cId="1215389452" sldId="262"/>
            <ac:spMk id="4" creationId="{C12B2E4D-78A3-4ED6-91F0-CE002032F059}"/>
          </ac:spMkLst>
        </pc:spChg>
        <pc:picChg chg="add mod">
          <ac:chgData name="Kelsey Laven" userId="594c705a-352e-4ea3-bf3f-ebe59960e6da" providerId="ADAL" clId="{6313E0CD-86E9-4E04-81FB-57914D22F898}" dt="2022-07-15T21:39:40.885" v="4397" actId="1076"/>
          <ac:picMkLst>
            <pc:docMk/>
            <pc:sldMk cId="1215389452" sldId="262"/>
            <ac:picMk id="6" creationId="{ECFD9767-7E5C-47A0-B736-4544AD6515A6}"/>
          </ac:picMkLst>
        </pc:picChg>
      </pc:sldChg>
      <pc:sldChg chg="addSp delSp modSp add">
        <pc:chgData name="Kelsey Laven" userId="594c705a-352e-4ea3-bf3f-ebe59960e6da" providerId="ADAL" clId="{6313E0CD-86E9-4E04-81FB-57914D22F898}" dt="2022-06-29T18:08:11.743" v="4026" actId="1076"/>
        <pc:sldMkLst>
          <pc:docMk/>
          <pc:sldMk cId="932074445" sldId="264"/>
        </pc:sldMkLst>
        <pc:spChg chg="mod">
          <ac:chgData name="Kelsey Laven" userId="594c705a-352e-4ea3-bf3f-ebe59960e6da" providerId="ADAL" clId="{6313E0CD-86E9-4E04-81FB-57914D22F898}" dt="2022-06-29T18:05:01.695" v="3847" actId="20577"/>
          <ac:spMkLst>
            <pc:docMk/>
            <pc:sldMk cId="932074445" sldId="264"/>
            <ac:spMk id="2" creationId="{FBE3E57C-B124-4A63-919D-5F0875391781}"/>
          </ac:spMkLst>
        </pc:spChg>
        <pc:spChg chg="del">
          <ac:chgData name="Kelsey Laven" userId="594c705a-352e-4ea3-bf3f-ebe59960e6da" providerId="ADAL" clId="{6313E0CD-86E9-4E04-81FB-57914D22F898}" dt="2022-06-29T17:58:46.415" v="3288" actId="478"/>
          <ac:spMkLst>
            <pc:docMk/>
            <pc:sldMk cId="932074445" sldId="264"/>
            <ac:spMk id="3" creationId="{3C746FCB-4750-4C6E-AD2A-825D94473596}"/>
          </ac:spMkLst>
        </pc:spChg>
        <pc:spChg chg="add mod">
          <ac:chgData name="Kelsey Laven" userId="594c705a-352e-4ea3-bf3f-ebe59960e6da" providerId="ADAL" clId="{6313E0CD-86E9-4E04-81FB-57914D22F898}" dt="2022-06-29T18:08:10.399" v="4024" actId="1076"/>
          <ac:spMkLst>
            <pc:docMk/>
            <pc:sldMk cId="932074445" sldId="264"/>
            <ac:spMk id="6" creationId="{96CBBF92-9791-45F1-9413-F405DF373331}"/>
          </ac:spMkLst>
        </pc:spChg>
        <pc:picChg chg="add del mod">
          <ac:chgData name="Kelsey Laven" userId="594c705a-352e-4ea3-bf3f-ebe59960e6da" providerId="ADAL" clId="{6313E0CD-86E9-4E04-81FB-57914D22F898}" dt="2022-06-29T18:04:56.203" v="3831" actId="478"/>
          <ac:picMkLst>
            <pc:docMk/>
            <pc:sldMk cId="932074445" sldId="264"/>
            <ac:picMk id="5" creationId="{754C9FFC-8726-40FD-BC9D-1587E067EBB4}"/>
          </ac:picMkLst>
        </pc:picChg>
        <pc:picChg chg="add mod">
          <ac:chgData name="Kelsey Laven" userId="594c705a-352e-4ea3-bf3f-ebe59960e6da" providerId="ADAL" clId="{6313E0CD-86E9-4E04-81FB-57914D22F898}" dt="2022-06-29T18:08:11.743" v="4026" actId="1076"/>
          <ac:picMkLst>
            <pc:docMk/>
            <pc:sldMk cId="932074445" sldId="264"/>
            <ac:picMk id="8" creationId="{061D1A5F-C172-458C-94B3-45EBF60B2DA6}"/>
          </ac:picMkLst>
        </pc:picChg>
      </pc:sldChg>
      <pc:sldChg chg="addSp delSp modSp">
        <pc:chgData name="Kelsey Laven" userId="594c705a-352e-4ea3-bf3f-ebe59960e6da" providerId="ADAL" clId="{6313E0CD-86E9-4E04-81FB-57914D22F898}" dt="2022-07-15T21:44:11.728" v="4529" actId="1076"/>
        <pc:sldMkLst>
          <pc:docMk/>
          <pc:sldMk cId="516214954" sldId="266"/>
        </pc:sldMkLst>
        <pc:picChg chg="add mod modCrop">
          <ac:chgData name="Kelsey Laven" userId="594c705a-352e-4ea3-bf3f-ebe59960e6da" providerId="ADAL" clId="{6313E0CD-86E9-4E04-81FB-57914D22F898}" dt="2022-07-11T18:36:05.448" v="4386" actId="1076"/>
          <ac:picMkLst>
            <pc:docMk/>
            <pc:sldMk cId="516214954" sldId="266"/>
            <ac:picMk id="3" creationId="{EC6E7BED-7DAA-40B9-8D67-021DCDBD2959}"/>
          </ac:picMkLst>
        </pc:picChg>
        <pc:picChg chg="del">
          <ac:chgData name="Kelsey Laven" userId="594c705a-352e-4ea3-bf3f-ebe59960e6da" providerId="ADAL" clId="{6313E0CD-86E9-4E04-81FB-57914D22F898}" dt="2022-07-11T18:35:18.643" v="4378" actId="478"/>
          <ac:picMkLst>
            <pc:docMk/>
            <pc:sldMk cId="516214954" sldId="266"/>
            <ac:picMk id="13" creationId="{F505916B-234E-6735-BE5D-03A02D44EE8E}"/>
          </ac:picMkLst>
        </pc:picChg>
        <pc:cxnChg chg="add mod">
          <ac:chgData name="Kelsey Laven" userId="594c705a-352e-4ea3-bf3f-ebe59960e6da" providerId="ADAL" clId="{6313E0CD-86E9-4E04-81FB-57914D22F898}" dt="2022-07-15T21:43:04.792" v="4516" actId="208"/>
          <ac:cxnSpMkLst>
            <pc:docMk/>
            <pc:sldMk cId="516214954" sldId="266"/>
            <ac:cxnSpMk id="5" creationId="{8D9EAF60-CDDF-44FB-9170-8BFB7CC75F56}"/>
          </ac:cxnSpMkLst>
        </pc:cxnChg>
        <pc:cxnChg chg="add mod">
          <ac:chgData name="Kelsey Laven" userId="594c705a-352e-4ea3-bf3f-ebe59960e6da" providerId="ADAL" clId="{6313E0CD-86E9-4E04-81FB-57914D22F898}" dt="2022-07-15T21:43:14.242" v="4518" actId="1076"/>
          <ac:cxnSpMkLst>
            <pc:docMk/>
            <pc:sldMk cId="516214954" sldId="266"/>
            <ac:cxnSpMk id="10" creationId="{3FA3F458-0A78-4C46-B247-2DACCA6A86C1}"/>
          </ac:cxnSpMkLst>
        </pc:cxnChg>
        <pc:cxnChg chg="add mod">
          <ac:chgData name="Kelsey Laven" userId="594c705a-352e-4ea3-bf3f-ebe59960e6da" providerId="ADAL" clId="{6313E0CD-86E9-4E04-81FB-57914D22F898}" dt="2022-07-15T21:43:34.693" v="4522" actId="14100"/>
          <ac:cxnSpMkLst>
            <pc:docMk/>
            <pc:sldMk cId="516214954" sldId="266"/>
            <ac:cxnSpMk id="12" creationId="{53459BDE-2206-474C-8957-F9BF4644BE9A}"/>
          </ac:cxnSpMkLst>
        </pc:cxnChg>
        <pc:cxnChg chg="add mod">
          <ac:chgData name="Kelsey Laven" userId="594c705a-352e-4ea3-bf3f-ebe59960e6da" providerId="ADAL" clId="{6313E0CD-86E9-4E04-81FB-57914D22F898}" dt="2022-07-15T21:43:50.715" v="4525" actId="14100"/>
          <ac:cxnSpMkLst>
            <pc:docMk/>
            <pc:sldMk cId="516214954" sldId="266"/>
            <ac:cxnSpMk id="15" creationId="{E22C9656-BA8E-4FDB-935B-DDDC0D3ADE6C}"/>
          </ac:cxnSpMkLst>
        </pc:cxnChg>
        <pc:cxnChg chg="add mod">
          <ac:chgData name="Kelsey Laven" userId="594c705a-352e-4ea3-bf3f-ebe59960e6da" providerId="ADAL" clId="{6313E0CD-86E9-4E04-81FB-57914D22F898}" dt="2022-07-15T21:44:03.153" v="4527" actId="1076"/>
          <ac:cxnSpMkLst>
            <pc:docMk/>
            <pc:sldMk cId="516214954" sldId="266"/>
            <ac:cxnSpMk id="16" creationId="{DEAC68F0-690A-4F59-9E1C-009598329B13}"/>
          </ac:cxnSpMkLst>
        </pc:cxnChg>
        <pc:cxnChg chg="add mod">
          <ac:chgData name="Kelsey Laven" userId="594c705a-352e-4ea3-bf3f-ebe59960e6da" providerId="ADAL" clId="{6313E0CD-86E9-4E04-81FB-57914D22F898}" dt="2022-07-15T21:44:11.728" v="4529" actId="1076"/>
          <ac:cxnSpMkLst>
            <pc:docMk/>
            <pc:sldMk cId="516214954" sldId="266"/>
            <ac:cxnSpMk id="19" creationId="{B1DA52F0-7F32-4B36-A7D2-A031F9D65CEB}"/>
          </ac:cxnSpMkLst>
        </pc:cxnChg>
      </pc:sldChg>
      <pc:sldChg chg="addSp delSp modSp">
        <pc:chgData name="Kelsey Laven" userId="594c705a-352e-4ea3-bf3f-ebe59960e6da" providerId="ADAL" clId="{6313E0CD-86E9-4E04-81FB-57914D22F898}" dt="2022-07-19T20:53:37.938" v="4560" actId="1076"/>
        <pc:sldMkLst>
          <pc:docMk/>
          <pc:sldMk cId="1847227962" sldId="267"/>
        </pc:sldMkLst>
        <pc:spChg chg="mod">
          <ac:chgData name="Kelsey Laven" userId="594c705a-352e-4ea3-bf3f-ebe59960e6da" providerId="ADAL" clId="{6313E0CD-86E9-4E04-81FB-57914D22F898}" dt="2022-07-19T20:53:37.938" v="4560" actId="1076"/>
          <ac:spMkLst>
            <pc:docMk/>
            <pc:sldMk cId="1847227962" sldId="267"/>
            <ac:spMk id="11" creationId="{440CFCAE-74C4-7792-32ED-6875C992DBB8}"/>
          </ac:spMkLst>
        </pc:spChg>
        <pc:picChg chg="del">
          <ac:chgData name="Kelsey Laven" userId="594c705a-352e-4ea3-bf3f-ebe59960e6da" providerId="ADAL" clId="{6313E0CD-86E9-4E04-81FB-57914D22F898}" dt="2022-07-11T18:36:11.410" v="4387" actId="478"/>
          <ac:picMkLst>
            <pc:docMk/>
            <pc:sldMk cId="1847227962" sldId="267"/>
            <ac:picMk id="3" creationId="{5387323D-0F10-10B7-7E0F-AA245AD1B909}"/>
          </ac:picMkLst>
        </pc:picChg>
        <pc:picChg chg="add mod modCrop">
          <ac:chgData name="Kelsey Laven" userId="594c705a-352e-4ea3-bf3f-ebe59960e6da" providerId="ADAL" clId="{6313E0CD-86E9-4E04-81FB-57914D22F898}" dt="2022-07-11T18:36:40.834" v="4391" actId="1076"/>
          <ac:picMkLst>
            <pc:docMk/>
            <pc:sldMk cId="1847227962" sldId="267"/>
            <ac:picMk id="5" creationId="{EECE9227-F9F2-4BD6-BB6D-FD5F08F443DC}"/>
          </ac:picMkLst>
        </pc:picChg>
        <pc:picChg chg="add del">
          <ac:chgData name="Kelsey Laven" userId="594c705a-352e-4ea3-bf3f-ebe59960e6da" providerId="ADAL" clId="{6313E0CD-86E9-4E04-81FB-57914D22F898}" dt="2022-07-15T21:44:26.840" v="4531"/>
          <ac:picMkLst>
            <pc:docMk/>
            <pc:sldMk cId="1847227962" sldId="267"/>
            <ac:picMk id="9" creationId="{1CD352A9-D36A-4D95-976C-2910DBAAA577}"/>
          </ac:picMkLst>
        </pc:picChg>
        <pc:cxnChg chg="add del">
          <ac:chgData name="Kelsey Laven" userId="594c705a-352e-4ea3-bf3f-ebe59960e6da" providerId="ADAL" clId="{6313E0CD-86E9-4E04-81FB-57914D22F898}" dt="2022-07-15T21:44:26.840" v="4531"/>
          <ac:cxnSpMkLst>
            <pc:docMk/>
            <pc:sldMk cId="1847227962" sldId="267"/>
            <ac:cxnSpMk id="12" creationId="{C1DF8D8C-DBAF-44E8-B018-594E22114404}"/>
          </ac:cxnSpMkLst>
        </pc:cxnChg>
        <pc:cxnChg chg="add del">
          <ac:chgData name="Kelsey Laven" userId="594c705a-352e-4ea3-bf3f-ebe59960e6da" providerId="ADAL" clId="{6313E0CD-86E9-4E04-81FB-57914D22F898}" dt="2022-07-15T21:44:26.840" v="4531"/>
          <ac:cxnSpMkLst>
            <pc:docMk/>
            <pc:sldMk cId="1847227962" sldId="267"/>
            <ac:cxnSpMk id="13" creationId="{D0620967-8442-4BE3-8085-528E5395BB9F}"/>
          </ac:cxnSpMkLst>
        </pc:cxnChg>
        <pc:cxnChg chg="add del">
          <ac:chgData name="Kelsey Laven" userId="594c705a-352e-4ea3-bf3f-ebe59960e6da" providerId="ADAL" clId="{6313E0CD-86E9-4E04-81FB-57914D22F898}" dt="2022-07-15T21:44:26.840" v="4531"/>
          <ac:cxnSpMkLst>
            <pc:docMk/>
            <pc:sldMk cId="1847227962" sldId="267"/>
            <ac:cxnSpMk id="14" creationId="{4ADC6EC2-BEDD-4C4E-A717-6F5FA5B59EBC}"/>
          </ac:cxnSpMkLst>
        </pc:cxnChg>
        <pc:cxnChg chg="add del">
          <ac:chgData name="Kelsey Laven" userId="594c705a-352e-4ea3-bf3f-ebe59960e6da" providerId="ADAL" clId="{6313E0CD-86E9-4E04-81FB-57914D22F898}" dt="2022-07-15T21:44:26.840" v="4531"/>
          <ac:cxnSpMkLst>
            <pc:docMk/>
            <pc:sldMk cId="1847227962" sldId="267"/>
            <ac:cxnSpMk id="15" creationId="{DB33905E-4AA7-451C-85C8-569BE84D6AAA}"/>
          </ac:cxnSpMkLst>
        </pc:cxnChg>
        <pc:cxnChg chg="add del">
          <ac:chgData name="Kelsey Laven" userId="594c705a-352e-4ea3-bf3f-ebe59960e6da" providerId="ADAL" clId="{6313E0CD-86E9-4E04-81FB-57914D22F898}" dt="2022-07-15T21:44:26.840" v="4531"/>
          <ac:cxnSpMkLst>
            <pc:docMk/>
            <pc:sldMk cId="1847227962" sldId="267"/>
            <ac:cxnSpMk id="16" creationId="{ACB0C7B2-6A9C-4964-BE41-D1EE55961B73}"/>
          </ac:cxnSpMkLst>
        </pc:cxnChg>
        <pc:cxnChg chg="add del">
          <ac:chgData name="Kelsey Laven" userId="594c705a-352e-4ea3-bf3f-ebe59960e6da" providerId="ADAL" clId="{6313E0CD-86E9-4E04-81FB-57914D22F898}" dt="2022-07-15T21:44:26.840" v="4531"/>
          <ac:cxnSpMkLst>
            <pc:docMk/>
            <pc:sldMk cId="1847227962" sldId="267"/>
            <ac:cxnSpMk id="17" creationId="{23173978-3260-4587-A560-42597F039181}"/>
          </ac:cxnSpMkLst>
        </pc:cxnChg>
        <pc:cxnChg chg="add mod">
          <ac:chgData name="Kelsey Laven" userId="594c705a-352e-4ea3-bf3f-ebe59960e6da" providerId="ADAL" clId="{6313E0CD-86E9-4E04-81FB-57914D22F898}" dt="2022-07-15T21:45:17.061" v="4540" actId="14100"/>
          <ac:cxnSpMkLst>
            <pc:docMk/>
            <pc:sldMk cId="1847227962" sldId="267"/>
            <ac:cxnSpMk id="18" creationId="{DDA79DD7-9DC3-4275-ADC1-4FF3AC7B9448}"/>
          </ac:cxnSpMkLst>
        </pc:cxnChg>
        <pc:cxnChg chg="add mod">
          <ac:chgData name="Kelsey Laven" userId="594c705a-352e-4ea3-bf3f-ebe59960e6da" providerId="ADAL" clId="{6313E0CD-86E9-4E04-81FB-57914D22F898}" dt="2022-07-15T21:45:23.969" v="4542" actId="14100"/>
          <ac:cxnSpMkLst>
            <pc:docMk/>
            <pc:sldMk cId="1847227962" sldId="267"/>
            <ac:cxnSpMk id="19" creationId="{0EA2D3A4-DE09-407E-BBD8-FCBFCA9C4945}"/>
          </ac:cxnSpMkLst>
        </pc:cxnChg>
        <pc:cxnChg chg="add mod">
          <ac:chgData name="Kelsey Laven" userId="594c705a-352e-4ea3-bf3f-ebe59960e6da" providerId="ADAL" clId="{6313E0CD-86E9-4E04-81FB-57914D22F898}" dt="2022-07-15T21:45:19.050" v="4541" actId="1076"/>
          <ac:cxnSpMkLst>
            <pc:docMk/>
            <pc:sldMk cId="1847227962" sldId="267"/>
            <ac:cxnSpMk id="20" creationId="{8200E7AF-1829-4F3B-8E43-87F17F11B4AA}"/>
          </ac:cxnSpMkLst>
        </pc:cxnChg>
        <pc:cxnChg chg="add del">
          <ac:chgData name="Kelsey Laven" userId="594c705a-352e-4ea3-bf3f-ebe59960e6da" providerId="ADAL" clId="{6313E0CD-86E9-4E04-81FB-57914D22F898}" dt="2022-07-15T21:45:27.431" v="4544"/>
          <ac:cxnSpMkLst>
            <pc:docMk/>
            <pc:sldMk cId="1847227962" sldId="267"/>
            <ac:cxnSpMk id="22" creationId="{E8CA12B2-C9D9-4086-A8A3-6435B07BE520}"/>
          </ac:cxnSpMkLst>
        </pc:cxnChg>
        <pc:cxnChg chg="add mod">
          <ac:chgData name="Kelsey Laven" userId="594c705a-352e-4ea3-bf3f-ebe59960e6da" providerId="ADAL" clId="{6313E0CD-86E9-4E04-81FB-57914D22F898}" dt="2022-07-15T21:45:35.857" v="4546" actId="1076"/>
          <ac:cxnSpMkLst>
            <pc:docMk/>
            <pc:sldMk cId="1847227962" sldId="267"/>
            <ac:cxnSpMk id="23" creationId="{7468DA93-A755-4AA5-9438-42562A3B5D5F}"/>
          </ac:cxnSpMkLst>
        </pc:cxnChg>
        <pc:cxnChg chg="add mod">
          <ac:chgData name="Kelsey Laven" userId="594c705a-352e-4ea3-bf3f-ebe59960e6da" providerId="ADAL" clId="{6313E0CD-86E9-4E04-81FB-57914D22F898}" dt="2022-07-15T21:45:41.794" v="4548" actId="1076"/>
          <ac:cxnSpMkLst>
            <pc:docMk/>
            <pc:sldMk cId="1847227962" sldId="267"/>
            <ac:cxnSpMk id="24" creationId="{EBC04A8D-78A9-4410-8DB4-437F8428DEEF}"/>
          </ac:cxnSpMkLst>
        </pc:cxnChg>
        <pc:cxnChg chg="add mod">
          <ac:chgData name="Kelsey Laven" userId="594c705a-352e-4ea3-bf3f-ebe59960e6da" providerId="ADAL" clId="{6313E0CD-86E9-4E04-81FB-57914D22F898}" dt="2022-07-15T21:45:46.774" v="4550" actId="1076"/>
          <ac:cxnSpMkLst>
            <pc:docMk/>
            <pc:sldMk cId="1847227962" sldId="267"/>
            <ac:cxnSpMk id="25" creationId="{BBDBD51A-D8ED-4CB0-9FEE-159F08E6C08E}"/>
          </ac:cxnSpMkLst>
        </pc:cxnChg>
      </pc:sldChg>
    </pc:docChg>
  </pc:docChgLst>
  <pc:docChgLst>
    <pc:chgData name="Jenni Bradford" userId="S::jenni.bradford@cte.idaho.gov::3788f530-b324-4833-a718-de0051e3c82f" providerId="AD" clId="Web-{353DE200-CC0F-488D-A5C3-08593B139DD2}"/>
    <pc:docChg chg="modSld">
      <pc:chgData name="Jenni Bradford" userId="S::jenni.bradford@cte.idaho.gov::3788f530-b324-4833-a718-de0051e3c82f" providerId="AD" clId="Web-{353DE200-CC0F-488D-A5C3-08593B139DD2}" dt="2022-07-18T19:44:10.549" v="7" actId="20577"/>
      <pc:docMkLst>
        <pc:docMk/>
      </pc:docMkLst>
      <pc:sldChg chg="modSp">
        <pc:chgData name="Jenni Bradford" userId="S::jenni.bradford@cte.idaho.gov::3788f530-b324-4833-a718-de0051e3c82f" providerId="AD" clId="Web-{353DE200-CC0F-488D-A5C3-08593B139DD2}" dt="2022-07-18T19:44:10.549" v="7" actId="20577"/>
        <pc:sldMkLst>
          <pc:docMk/>
          <pc:sldMk cId="115640554" sldId="256"/>
        </pc:sldMkLst>
        <pc:spChg chg="mod">
          <ac:chgData name="Jenni Bradford" userId="S::jenni.bradford@cte.idaho.gov::3788f530-b324-4833-a718-de0051e3c82f" providerId="AD" clId="Web-{353DE200-CC0F-488D-A5C3-08593B139DD2}" dt="2022-07-18T19:44:10.549" v="7" actId="20577"/>
          <ac:spMkLst>
            <pc:docMk/>
            <pc:sldMk cId="115640554" sldId="256"/>
            <ac:spMk id="2" creationId="{6F3AEB4E-4A88-08D6-5703-176383E9558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D4DAD-C3CF-4AF2-9D94-8B09372B9557}" type="datetimeFigureOut">
              <a:rPr lang="en-US" smtClean="0"/>
              <a:t>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923725-CF0B-439D-A278-87ABEDED8C6E}" type="slidenum">
              <a:rPr lang="en-US" smtClean="0"/>
              <a:t>‹#›</a:t>
            </a:fld>
            <a:endParaRPr lang="en-US"/>
          </a:p>
        </p:txBody>
      </p:sp>
    </p:spTree>
    <p:extLst>
      <p:ext uri="{BB962C8B-B14F-4D97-AF65-F5344CB8AC3E}">
        <p14:creationId xmlns:p14="http://schemas.microsoft.com/office/powerpoint/2010/main" val="3220137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Help students build connections between career interest now vs career they end up with and open minded-ness. Encourage students to share their thoughts on these topics. How much do they value these experiences and lessons? What would happen if they didn’t do this kind of research?</a:t>
            </a:r>
          </a:p>
          <a:p>
            <a:r>
              <a:rPr lang="en-US" dirty="0"/>
              <a:t>Provide examples, if possible. (i.e. what career were you matched them? Have you ever had a career change? </a:t>
            </a:r>
            <a:r>
              <a:rPr lang="en-US" dirty="0" err="1"/>
              <a:t>Etc</a:t>
            </a:r>
            <a:r>
              <a:rPr lang="en-US" dirty="0"/>
              <a:t>). </a:t>
            </a:r>
          </a:p>
        </p:txBody>
      </p:sp>
      <p:sp>
        <p:nvSpPr>
          <p:cNvPr id="4" name="Slide Number Placeholder 3"/>
          <p:cNvSpPr>
            <a:spLocks noGrp="1"/>
          </p:cNvSpPr>
          <p:nvPr>
            <p:ph type="sldNum" sz="quarter" idx="5"/>
          </p:nvPr>
        </p:nvSpPr>
        <p:spPr/>
        <p:txBody>
          <a:bodyPr/>
          <a:lstStyle/>
          <a:p>
            <a:fld id="{C9923725-CF0B-439D-A278-87ABEDED8C6E}" type="slidenum">
              <a:rPr lang="en-US" smtClean="0"/>
              <a:t>3</a:t>
            </a:fld>
            <a:endParaRPr lang="en-US"/>
          </a:p>
        </p:txBody>
      </p:sp>
    </p:spTree>
    <p:extLst>
      <p:ext uri="{BB962C8B-B14F-4D97-AF65-F5344CB8AC3E}">
        <p14:creationId xmlns:p14="http://schemas.microsoft.com/office/powerpoint/2010/main" val="276261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This slide was meant to be compatible with </a:t>
            </a:r>
            <a:r>
              <a:rPr lang="en-US" dirty="0" err="1"/>
              <a:t>PearDeck</a:t>
            </a:r>
            <a:r>
              <a:rPr lang="en-US" dirty="0"/>
              <a:t>. You can easily post this question for students to answer via device if you prefer!</a:t>
            </a:r>
          </a:p>
          <a:p>
            <a:r>
              <a:rPr lang="en-US" dirty="0"/>
              <a:t>Encourage students to think about the many different areas in which they might seek information about a career that they choose. Each of these avenues could provide different critical information to help make a choice suitable for any candidate. </a:t>
            </a:r>
          </a:p>
          <a:p>
            <a:r>
              <a:rPr lang="en-US" dirty="0"/>
              <a:t>You may want to provide examples. i.e. what is the average salary? Does this job require travel? Are you able to do this job from home? How much time is spent on a computer or at a desk? Will you be collaborating with others often or mostly working individually? Do you have to speak in front of people for this job? Will you have work odd/unusual hours? What is the highest level of education required? Do you need to complete an externship? Is there a way to grow within this career field?</a:t>
            </a:r>
          </a:p>
        </p:txBody>
      </p:sp>
      <p:sp>
        <p:nvSpPr>
          <p:cNvPr id="4" name="Slide Number Placeholder 3"/>
          <p:cNvSpPr>
            <a:spLocks noGrp="1"/>
          </p:cNvSpPr>
          <p:nvPr>
            <p:ph type="sldNum" sz="quarter" idx="5"/>
          </p:nvPr>
        </p:nvSpPr>
        <p:spPr/>
        <p:txBody>
          <a:bodyPr/>
          <a:lstStyle/>
          <a:p>
            <a:fld id="{C9923725-CF0B-439D-A278-87ABEDED8C6E}" type="slidenum">
              <a:rPr lang="en-US" smtClean="0"/>
              <a:t>4</a:t>
            </a:fld>
            <a:endParaRPr lang="en-US"/>
          </a:p>
        </p:txBody>
      </p:sp>
    </p:spTree>
    <p:extLst>
      <p:ext uri="{BB962C8B-B14F-4D97-AF65-F5344CB8AC3E}">
        <p14:creationId xmlns:p14="http://schemas.microsoft.com/office/powerpoint/2010/main" val="295014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Make sure students have access to the self-evaluation or their past results from the eval. Give them a few minutes to get re-oriented with the information and choose the career they want to use for the project. </a:t>
            </a:r>
          </a:p>
        </p:txBody>
      </p:sp>
      <p:sp>
        <p:nvSpPr>
          <p:cNvPr id="4" name="Slide Number Placeholder 3"/>
          <p:cNvSpPr>
            <a:spLocks noGrp="1"/>
          </p:cNvSpPr>
          <p:nvPr>
            <p:ph type="sldNum" sz="quarter" idx="5"/>
          </p:nvPr>
        </p:nvSpPr>
        <p:spPr/>
        <p:txBody>
          <a:bodyPr/>
          <a:lstStyle/>
          <a:p>
            <a:fld id="{C9923725-CF0B-439D-A278-87ABEDED8C6E}" type="slidenum">
              <a:rPr lang="en-US" smtClean="0"/>
              <a:t>5</a:t>
            </a:fld>
            <a:endParaRPr lang="en-US"/>
          </a:p>
        </p:txBody>
      </p:sp>
    </p:spTree>
    <p:extLst>
      <p:ext uri="{BB962C8B-B14F-4D97-AF65-F5344CB8AC3E}">
        <p14:creationId xmlns:p14="http://schemas.microsoft.com/office/powerpoint/2010/main" val="1938460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Slide_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B5252C-8EC1-744C-BA83-4D13618CB09B}"/>
              </a:ext>
            </a:extLst>
          </p:cNvPr>
          <p:cNvSpPr/>
          <p:nvPr/>
        </p:nvSpPr>
        <p:spPr>
          <a:xfrm>
            <a:off x="0" y="-14300"/>
            <a:ext cx="12192000" cy="6872300"/>
          </a:xfrm>
          <a:prstGeom prst="rect">
            <a:avLst/>
          </a:prstGeom>
          <a:solidFill>
            <a:srgbClr val="3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118617"/>
            <a:ext cx="4969191" cy="1769228"/>
          </a:xfrm>
        </p:spPr>
        <p:txBody>
          <a:bodyPr anchor="b">
            <a:normAutofit/>
          </a:bodyPr>
          <a:lstStyle>
            <a:lvl1pPr>
              <a:defRPr sz="4500" baseline="0">
                <a:latin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831850" y="4115817"/>
            <a:ext cx="496919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pic>
        <p:nvPicPr>
          <p:cNvPr id="6" name="Picture 5">
            <a:extLst>
              <a:ext uri="{FF2B5EF4-FFF2-40B4-BE49-F238E27FC236}">
                <a16:creationId xmlns:a16="http://schemas.microsoft.com/office/drawing/2014/main" id="{E0869588-1132-124E-A80F-0220C8E76D30}"/>
              </a:ext>
            </a:extLst>
          </p:cNvPr>
          <p:cNvPicPr>
            <a:picLocks noChangeAspect="1"/>
          </p:cNvPicPr>
          <p:nvPr/>
        </p:nvPicPr>
        <p:blipFill>
          <a:blip r:embed="rId2"/>
          <a:srcRect/>
          <a:stretch/>
        </p:blipFill>
        <p:spPr>
          <a:xfrm>
            <a:off x="831850" y="-14300"/>
            <a:ext cx="1333500" cy="1333500"/>
          </a:xfrm>
          <a:prstGeom prst="rect">
            <a:avLst/>
          </a:prstGeom>
        </p:spPr>
      </p:pic>
      <p:sp>
        <p:nvSpPr>
          <p:cNvPr id="14" name="Picture Placeholder 6">
            <a:extLst>
              <a:ext uri="{FF2B5EF4-FFF2-40B4-BE49-F238E27FC236}">
                <a16:creationId xmlns:a16="http://schemas.microsoft.com/office/drawing/2014/main" id="{10213D92-763A-8548-BA5C-114011CDA366}"/>
              </a:ext>
            </a:extLst>
          </p:cNvPr>
          <p:cNvSpPr>
            <a:spLocks noGrp="1"/>
          </p:cNvSpPr>
          <p:nvPr>
            <p:ph type="pic" sz="quarter" idx="10"/>
          </p:nvPr>
        </p:nvSpPr>
        <p:spPr>
          <a:xfrm>
            <a:off x="7844246" y="0"/>
            <a:ext cx="4347754" cy="6858000"/>
          </a:xfrm>
          <a:solidFill>
            <a:schemeClr val="tx1">
              <a:lumMod val="20000"/>
              <a:lumOff val="80000"/>
            </a:schemeClr>
          </a:solidFill>
        </p:spPr>
        <p:txBody>
          <a:bodyPr>
            <a:normAutofit/>
          </a:bodyPr>
          <a:lstStyle>
            <a:lvl1pPr marL="0" indent="0" algn="ctr">
              <a:lnSpc>
                <a:spcPct val="200000"/>
              </a:lnSpc>
              <a:buFontTx/>
              <a:buNone/>
              <a:defRPr sz="2800" i="1">
                <a:solidFill>
                  <a:srgbClr val="FF0000"/>
                </a:solidFill>
              </a:defRPr>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p:nvCxnSpPr>
        <p:spPr>
          <a:xfrm>
            <a:off x="831850" y="1855114"/>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77912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4403-922E-333B-9170-651F8CB5BE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5832F6-72A4-F379-F840-3993680B61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691E2A-502F-9B77-0B0F-3FE2BAFAA0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B3D6D66-7325-F55C-5B6A-87F22FC3B118}"/>
              </a:ext>
            </a:extLst>
          </p:cNvPr>
          <p:cNvSpPr>
            <a:spLocks noGrp="1"/>
          </p:cNvSpPr>
          <p:nvPr>
            <p:ph type="ftr" sz="quarter" idx="11"/>
          </p:nvPr>
        </p:nvSpPr>
        <p:spPr/>
        <p:txBody>
          <a:bodyPr/>
          <a:lstStyle/>
          <a:p>
            <a:r>
              <a:rPr lang="en-US"/>
              <a:t>What's Out There for Me?</a:t>
            </a:r>
          </a:p>
        </p:txBody>
      </p:sp>
      <p:sp>
        <p:nvSpPr>
          <p:cNvPr id="6" name="Slide Number Placeholder 5">
            <a:extLst>
              <a:ext uri="{FF2B5EF4-FFF2-40B4-BE49-F238E27FC236}">
                <a16:creationId xmlns:a16="http://schemas.microsoft.com/office/drawing/2014/main" id="{88B60182-9995-6A0A-4CD2-62E265E3F66E}"/>
              </a:ext>
            </a:extLst>
          </p:cNvPr>
          <p:cNvSpPr>
            <a:spLocks noGrp="1"/>
          </p:cNvSpPr>
          <p:nvPr>
            <p:ph type="sldNum" sz="quarter" idx="12"/>
          </p:nvPr>
        </p:nvSpPr>
        <p:spPr/>
        <p:txBody>
          <a:bodyPr/>
          <a:lstStyle/>
          <a:p>
            <a:fld id="{31D7158E-E2CC-4B2F-954C-8DD44BD7A880}" type="slidenum">
              <a:rPr lang="en-US" smtClean="0"/>
              <a:t>‹#›</a:t>
            </a:fld>
            <a:endParaRPr lang="en-US"/>
          </a:p>
        </p:txBody>
      </p:sp>
    </p:spTree>
    <p:extLst>
      <p:ext uri="{BB962C8B-B14F-4D97-AF65-F5344CB8AC3E}">
        <p14:creationId xmlns:p14="http://schemas.microsoft.com/office/powerpoint/2010/main" val="2220292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2A6C-DA80-5594-B935-862BF112A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B0112D-8E3E-496C-07FF-D59B84E7D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75F17-11B1-C81D-26E0-164F84F4F1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49EA7F-8248-5452-25EE-340E1677472C}"/>
              </a:ext>
            </a:extLst>
          </p:cNvPr>
          <p:cNvSpPr>
            <a:spLocks noGrp="1"/>
          </p:cNvSpPr>
          <p:nvPr>
            <p:ph type="ftr" sz="quarter" idx="11"/>
          </p:nvPr>
        </p:nvSpPr>
        <p:spPr/>
        <p:txBody>
          <a:bodyPr/>
          <a:lstStyle/>
          <a:p>
            <a:r>
              <a:rPr lang="en-US"/>
              <a:t>What's Out There for Me?</a:t>
            </a:r>
          </a:p>
        </p:txBody>
      </p:sp>
      <p:sp>
        <p:nvSpPr>
          <p:cNvPr id="6" name="Slide Number Placeholder 5">
            <a:extLst>
              <a:ext uri="{FF2B5EF4-FFF2-40B4-BE49-F238E27FC236}">
                <a16:creationId xmlns:a16="http://schemas.microsoft.com/office/drawing/2014/main" id="{C6B2D184-B5E6-DD5E-6EFA-EF64FEE4DB28}"/>
              </a:ext>
            </a:extLst>
          </p:cNvPr>
          <p:cNvSpPr>
            <a:spLocks noGrp="1"/>
          </p:cNvSpPr>
          <p:nvPr>
            <p:ph type="sldNum" sz="quarter" idx="12"/>
          </p:nvPr>
        </p:nvSpPr>
        <p:spPr/>
        <p:txBody>
          <a:bodyPr/>
          <a:lstStyle/>
          <a:p>
            <a:fld id="{31D7158E-E2CC-4B2F-954C-8DD44BD7A880}" type="slidenum">
              <a:rPr lang="en-US" smtClean="0"/>
              <a:t>‹#›</a:t>
            </a:fld>
            <a:endParaRPr lang="en-US"/>
          </a:p>
        </p:txBody>
      </p:sp>
    </p:spTree>
    <p:extLst>
      <p:ext uri="{BB962C8B-B14F-4D97-AF65-F5344CB8AC3E}">
        <p14:creationId xmlns:p14="http://schemas.microsoft.com/office/powerpoint/2010/main" val="140751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Slide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118617"/>
            <a:ext cx="4969191" cy="1769228"/>
          </a:xfrm>
        </p:spPr>
        <p:txBody>
          <a:bodyPr anchor="b">
            <a:normAutofit/>
          </a:bodyPr>
          <a:lstStyle>
            <a:lvl1pPr>
              <a:defRPr sz="4500" baseline="0">
                <a:latin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831850" y="4115817"/>
            <a:ext cx="496919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pic>
        <p:nvPicPr>
          <p:cNvPr id="6" name="Picture 5">
            <a:extLst>
              <a:ext uri="{FF2B5EF4-FFF2-40B4-BE49-F238E27FC236}">
                <a16:creationId xmlns:a16="http://schemas.microsoft.com/office/drawing/2014/main" id="{E0869588-1132-124E-A80F-0220C8E76D30}"/>
              </a:ext>
            </a:extLst>
          </p:cNvPr>
          <p:cNvPicPr>
            <a:picLocks noChangeAspect="1"/>
          </p:cNvPicPr>
          <p:nvPr/>
        </p:nvPicPr>
        <p:blipFill>
          <a:blip r:embed="rId2"/>
          <a:srcRect/>
          <a:stretch/>
        </p:blipFill>
        <p:spPr>
          <a:xfrm>
            <a:off x="850371" y="-14300"/>
            <a:ext cx="1296458" cy="1333500"/>
          </a:xfrm>
          <a:prstGeom prst="rect">
            <a:avLst/>
          </a:prstGeom>
        </p:spPr>
      </p:pic>
      <p:sp>
        <p:nvSpPr>
          <p:cNvPr id="14" name="Picture Placeholder 6">
            <a:extLst>
              <a:ext uri="{FF2B5EF4-FFF2-40B4-BE49-F238E27FC236}">
                <a16:creationId xmlns:a16="http://schemas.microsoft.com/office/drawing/2014/main" id="{10213D92-763A-8548-BA5C-114011CDA366}"/>
              </a:ext>
            </a:extLst>
          </p:cNvPr>
          <p:cNvSpPr>
            <a:spLocks noGrp="1"/>
          </p:cNvSpPr>
          <p:nvPr>
            <p:ph type="pic" sz="quarter" idx="10"/>
          </p:nvPr>
        </p:nvSpPr>
        <p:spPr>
          <a:xfrm>
            <a:off x="7844246" y="0"/>
            <a:ext cx="4347754" cy="6858000"/>
          </a:xfrm>
          <a:solidFill>
            <a:schemeClr val="tx1">
              <a:lumMod val="20000"/>
              <a:lumOff val="80000"/>
            </a:schemeClr>
          </a:solidFill>
        </p:spPr>
        <p:txBody>
          <a:bodyPr>
            <a:normAutofit/>
          </a:bodyPr>
          <a:lstStyle>
            <a:lvl1pPr marL="0" indent="0" algn="ctr">
              <a:lnSpc>
                <a:spcPct val="200000"/>
              </a:lnSpc>
              <a:buFontTx/>
              <a:buNone/>
              <a:defRPr sz="2800" i="1">
                <a:solidFill>
                  <a:srgbClr val="FF0000"/>
                </a:solidFill>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3854533A-A8B9-6F41-BB01-3E8BA42992E9}"/>
              </a:ext>
            </a:extLst>
          </p:cNvPr>
          <p:cNvCxnSpPr>
            <a:cxnSpLocks/>
          </p:cNvCxnSpPr>
          <p:nvPr/>
        </p:nvCxnSpPr>
        <p:spPr>
          <a:xfrm>
            <a:off x="831850" y="1855114"/>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48634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_Header_1">
    <p:bg>
      <p:bgRef idx="1001">
        <a:schemeClr val="bg1"/>
      </p:bgRef>
    </p:bg>
    <p:spTree>
      <p:nvGrpSpPr>
        <p:cNvPr id="1" name=""/>
        <p:cNvGrpSpPr/>
        <p:nvPr/>
      </p:nvGrpSpPr>
      <p:grpSpPr>
        <a:xfrm>
          <a:off x="0" y="0"/>
          <a:ext cx="0" cy="0"/>
          <a:chOff x="0" y="0"/>
          <a:chExt cx="0" cy="0"/>
        </a:xfrm>
      </p:grpSpPr>
      <p:pic>
        <p:nvPicPr>
          <p:cNvPr id="7" name="Picture 6" descr="A picture containing text, floor, indoor, table&#10;&#10;Description automatically generated">
            <a:extLst>
              <a:ext uri="{FF2B5EF4-FFF2-40B4-BE49-F238E27FC236}">
                <a16:creationId xmlns:a16="http://schemas.microsoft.com/office/drawing/2014/main" id="{2280035B-F3F5-FA4D-A2AA-9755F4E0D178}"/>
              </a:ext>
            </a:extLst>
          </p:cNvPr>
          <p:cNvPicPr>
            <a:picLocks noChangeAspect="1"/>
          </p:cNvPicPr>
          <p:nvPr/>
        </p:nvPicPr>
        <p:blipFill rotWithShape="1">
          <a:blip r:embed="rId2"/>
          <a:srcRect l="1134" t="13616" r="198" b="8327"/>
          <a:stretch/>
        </p:blipFill>
        <p:spPr>
          <a:xfrm>
            <a:off x="-203200" y="-514350"/>
            <a:ext cx="12719050" cy="7546521"/>
          </a:xfrm>
          <a:prstGeom prst="rect">
            <a:avLst/>
          </a:prstGeom>
        </p:spPr>
      </p:pic>
      <p:sp>
        <p:nvSpPr>
          <p:cNvPr id="10" name="Rectangle 9">
            <a:extLst>
              <a:ext uri="{FF2B5EF4-FFF2-40B4-BE49-F238E27FC236}">
                <a16:creationId xmlns:a16="http://schemas.microsoft.com/office/drawing/2014/main" id="{26BC9C39-EC02-3E42-8330-3505D2E014B3}"/>
              </a:ext>
            </a:extLst>
          </p:cNvPr>
          <p:cNvSpPr/>
          <p:nvPr/>
        </p:nvSpPr>
        <p:spPr>
          <a:xfrm>
            <a:off x="-203200" y="-514350"/>
            <a:ext cx="12719050" cy="7546521"/>
          </a:xfrm>
          <a:prstGeom prst="rect">
            <a:avLst/>
          </a:prstGeom>
          <a:solidFill>
            <a:srgbClr val="3C59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1850" y="758955"/>
            <a:ext cx="7269734" cy="3128890"/>
          </a:xfrm>
        </p:spPr>
        <p:txBody>
          <a:bodyPr tIns="0" anchor="b" anchorCtr="0">
            <a:normAutofit/>
          </a:bodyPr>
          <a:lstStyle>
            <a:lvl1pPr>
              <a:defRPr sz="4800" b="1" baseline="0">
                <a:solidFill>
                  <a:schemeClr val="accent5"/>
                </a:solidFill>
                <a:latin typeface="Arial" panose="020B0604020202020204" pitchFamily="34" charset="0"/>
              </a:defRPr>
            </a:lvl1pPr>
          </a:lstStyle>
          <a:p>
            <a:r>
              <a:rPr lang="en-US" dirty="0"/>
              <a:t>Click to edit </a:t>
            </a:r>
            <a:br>
              <a:rPr lang="en-US" dirty="0"/>
            </a:br>
            <a:r>
              <a:rPr lang="en-US" dirty="0"/>
              <a:t>Master title style</a:t>
            </a:r>
          </a:p>
        </p:txBody>
      </p:sp>
      <p:sp>
        <p:nvSpPr>
          <p:cNvPr id="3" name="Text Placeholder 2"/>
          <p:cNvSpPr>
            <a:spLocks noGrp="1"/>
          </p:cNvSpPr>
          <p:nvPr>
            <p:ph type="body" idx="1" hasCustomPrompt="1"/>
          </p:nvPr>
        </p:nvSpPr>
        <p:spPr>
          <a:xfrm>
            <a:off x="831850" y="5039075"/>
            <a:ext cx="4969191" cy="57692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p:nvCxnSpPr>
        <p:spPr>
          <a:xfrm>
            <a:off x="831850" y="4894343"/>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1A8E666E-8C1B-2C44-8E9A-848A87EEC3E0}"/>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12" name="Footer Placeholder 5">
            <a:extLst>
              <a:ext uri="{FF2B5EF4-FFF2-40B4-BE49-F238E27FC236}">
                <a16:creationId xmlns:a16="http://schemas.microsoft.com/office/drawing/2014/main" id="{9149AF17-0EC4-FF44-BA36-9BA6A607B720}"/>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latin typeface="Arial" panose="020B0604020202020204" pitchFamily="34" charset="0"/>
              </a:defRPr>
            </a:lvl1pPr>
          </a:lstStyle>
          <a:p>
            <a:r>
              <a:rPr lang="en-US"/>
              <a:t>What's Out There for Me?</a:t>
            </a:r>
          </a:p>
        </p:txBody>
      </p:sp>
    </p:spTree>
    <p:extLst>
      <p:ext uri="{BB962C8B-B14F-4D97-AF65-F5344CB8AC3E}">
        <p14:creationId xmlns:p14="http://schemas.microsoft.com/office/powerpoint/2010/main" val="16491154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_Header_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80035B-F3F5-FA4D-A2AA-9755F4E0D178}"/>
              </a:ext>
            </a:extLst>
          </p:cNvPr>
          <p:cNvPicPr>
            <a:picLocks noChangeAspect="1"/>
          </p:cNvPicPr>
          <p:nvPr/>
        </p:nvPicPr>
        <p:blipFill rotWithShape="1">
          <a:blip r:embed="rId2"/>
          <a:srcRect l="10467" t="24999" r="5790"/>
          <a:stretch/>
        </p:blipFill>
        <p:spPr>
          <a:xfrm>
            <a:off x="-203200" y="-514350"/>
            <a:ext cx="12719050" cy="8191500"/>
          </a:xfrm>
          <a:prstGeom prst="rect">
            <a:avLst/>
          </a:prstGeom>
        </p:spPr>
      </p:pic>
      <p:sp>
        <p:nvSpPr>
          <p:cNvPr id="10" name="Rectangle 9">
            <a:extLst>
              <a:ext uri="{FF2B5EF4-FFF2-40B4-BE49-F238E27FC236}">
                <a16:creationId xmlns:a16="http://schemas.microsoft.com/office/drawing/2014/main" id="{26BC9C39-EC02-3E42-8330-3505D2E014B3}"/>
              </a:ext>
            </a:extLst>
          </p:cNvPr>
          <p:cNvSpPr/>
          <p:nvPr/>
        </p:nvSpPr>
        <p:spPr>
          <a:xfrm>
            <a:off x="-203200" y="-514350"/>
            <a:ext cx="12719050" cy="8191500"/>
          </a:xfrm>
          <a:prstGeom prst="rect">
            <a:avLst/>
          </a:prstGeom>
          <a:solidFill>
            <a:srgbClr val="00B3B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758955"/>
            <a:ext cx="7269734" cy="3128890"/>
          </a:xfrm>
        </p:spPr>
        <p:txBody>
          <a:bodyPr tIns="0" anchor="b" anchorCtr="0">
            <a:normAutofit/>
          </a:bodyPr>
          <a:lstStyle>
            <a:lvl1pPr>
              <a:defRPr sz="6000" b="1" baseline="0">
                <a:solidFill>
                  <a:schemeClr val="tx1"/>
                </a:solidFill>
                <a:latin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831850" y="5039075"/>
            <a:ext cx="4969191" cy="57692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600205" y="6311900"/>
            <a:ext cx="3200400" cy="365125"/>
          </a:xfrm>
          <a:prstGeom prst="rect">
            <a:avLst/>
          </a:prstGeom>
        </p:spPr>
        <p:txBody>
          <a:bodyPr/>
          <a:lstStyle>
            <a:lvl1pPr>
              <a:defRPr sz="1000" baseline="0">
                <a:latin typeface="Arial" panose="020B0604020202020204" pitchFamily="34" charset="0"/>
              </a:defRPr>
            </a:lvl1pPr>
          </a:lstStyle>
          <a:p>
            <a:r>
              <a:rPr lang="en-US"/>
              <a:t>What's Out There for Me?</a:t>
            </a:r>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p:nvCxnSpPr>
        <p:spPr>
          <a:xfrm>
            <a:off x="831850" y="4894343"/>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21805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984290"/>
            <a:ext cx="3383534" cy="3956279"/>
          </a:xfrm>
        </p:spPr>
        <p:txBody>
          <a:bodyPr anchor="t" anchorCtr="0">
            <a:normAutofit/>
          </a:bodyPr>
          <a:lstStyle>
            <a:lvl1pPr>
              <a:defRPr sz="2800" b="1" u="none" baseline="0">
                <a:solidFill>
                  <a:srgbClr val="EE5934"/>
                </a:solidFill>
                <a:latin typeface="Arial" panose="020B0604020202020204" pitchFamily="34" charset="0"/>
              </a:defRPr>
            </a:lvl1pPr>
          </a:lstStyle>
          <a:p>
            <a:r>
              <a:rPr lang="en-US" dirty="0"/>
              <a:t>CLICK TO EDIT MASTER TITLE STYLE</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600205" y="6311900"/>
            <a:ext cx="3200400" cy="365125"/>
          </a:xfrm>
          <a:prstGeom prst="rect">
            <a:avLst/>
          </a:prstGeom>
        </p:spPr>
        <p:txBody>
          <a:bodyPr/>
          <a:lstStyle>
            <a:lvl1pPr>
              <a:defRPr sz="1000" baseline="0">
                <a:latin typeface="Arial" panose="020B0604020202020204" pitchFamily="34" charset="0"/>
              </a:defRPr>
            </a:lvl1pPr>
          </a:lstStyle>
          <a:p>
            <a:r>
              <a:rPr lang="en-US"/>
              <a:t>What's Out There for Me?</a:t>
            </a:r>
          </a:p>
        </p:txBody>
      </p:sp>
      <p:sp>
        <p:nvSpPr>
          <p:cNvPr id="7" name="Rectangle 6">
            <a:extLst>
              <a:ext uri="{FF2B5EF4-FFF2-40B4-BE49-F238E27FC236}">
                <a16:creationId xmlns:a16="http://schemas.microsoft.com/office/drawing/2014/main" id="{003E918E-33DF-8C46-8397-4B7D45220E31}"/>
              </a:ext>
            </a:extLst>
          </p:cNvPr>
          <p:cNvSpPr/>
          <p:nvPr/>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56EA260-B858-FE43-A1E3-942058B9F033}"/>
              </a:ext>
            </a:extLst>
          </p:cNvPr>
          <p:cNvCxnSpPr>
            <a:cxnSpLocks/>
          </p:cNvCxnSpPr>
          <p:nvPr/>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F751672-F48D-6D4A-AF1B-D7269ED4FE6B}"/>
              </a:ext>
            </a:extLst>
          </p:cNvPr>
          <p:cNvPicPr>
            <a:picLocks noChangeAspect="1"/>
          </p:cNvPicPr>
          <p:nvPr/>
        </p:nvPicPr>
        <p:blipFill>
          <a:blip r:embed="rId2"/>
          <a:srcRect/>
          <a:stretch/>
        </p:blipFill>
        <p:spPr>
          <a:xfrm>
            <a:off x="831850" y="-14300"/>
            <a:ext cx="1333500" cy="1333500"/>
          </a:xfrm>
          <a:prstGeom prst="rect">
            <a:avLst/>
          </a:prstGeom>
        </p:spPr>
      </p:pic>
      <p:sp>
        <p:nvSpPr>
          <p:cNvPr id="14" name="Text Placeholder 2">
            <a:extLst>
              <a:ext uri="{FF2B5EF4-FFF2-40B4-BE49-F238E27FC236}">
                <a16:creationId xmlns:a16="http://schemas.microsoft.com/office/drawing/2014/main" id="{FE3C4D0A-DD30-7846-80CB-10E1A4A65B3F}"/>
              </a:ext>
            </a:extLst>
          </p:cNvPr>
          <p:cNvSpPr>
            <a:spLocks noGrp="1"/>
          </p:cNvSpPr>
          <p:nvPr>
            <p:ph idx="1"/>
          </p:nvPr>
        </p:nvSpPr>
        <p:spPr>
          <a:xfrm>
            <a:off x="4795590" y="1984292"/>
            <a:ext cx="6796206" cy="3956278"/>
          </a:xfrm>
          <a:prstGeom prst="rect">
            <a:avLst/>
          </a:prstGeom>
        </p:spPr>
        <p:txBody>
          <a:bodyPr vert="horz" lIns="91440" tIns="45720" rIns="91440" bIns="45720" rtlCol="0">
            <a:normAutofit/>
          </a:bodyPr>
          <a:lstStyle>
            <a:lvl1pPr>
              <a:defRPr sz="2000"/>
            </a:lvl1pPr>
            <a:lvl2pPr>
              <a:defRPr sz="1600"/>
            </a:lvl2pPr>
            <a:lvl3pPr marL="1200150" indent="-285750">
              <a:buClr>
                <a:srgbClr val="EE5934"/>
              </a:buClr>
              <a:buFont typeface="Arial" panose="020B0604020202020204" pitchFamily="34" charset="0"/>
              <a:buChar char="•"/>
              <a:defRPr sz="1600"/>
            </a:lvl3pPr>
            <a:lvl4pPr marL="1600200" indent="-228600">
              <a:buClr>
                <a:srgbClr val="EE5934"/>
              </a:buClr>
              <a:buFont typeface="Wingdings" pitchFamily="2" charset="2"/>
              <a:buChar char="§"/>
              <a:defRPr sz="1600"/>
            </a:lvl4pPr>
            <a:lvl5pPr marL="2057400" indent="-228600">
              <a:buClr>
                <a:srgbClr val="EE5934"/>
              </a:buClr>
              <a:buFont typeface="Courier New" panose="02070309020205020404" pitchFamily="49" charset="0"/>
              <a:buChar char="o"/>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264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_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984290"/>
            <a:ext cx="3383534" cy="3956279"/>
          </a:xfrm>
        </p:spPr>
        <p:txBody>
          <a:bodyPr anchor="t" anchorCtr="0">
            <a:normAutofit/>
          </a:bodyPr>
          <a:lstStyle>
            <a:lvl1pPr>
              <a:defRPr sz="2800" b="1" u="none" baseline="0">
                <a:solidFill>
                  <a:srgbClr val="EE5934"/>
                </a:solidFill>
                <a:latin typeface="Arial" panose="020B0604020202020204" pitchFamily="34" charset="0"/>
              </a:defRPr>
            </a:lvl1pPr>
          </a:lstStyle>
          <a:p>
            <a:r>
              <a:rPr lang="en-US" dirty="0"/>
              <a:t>CLICK TO EDIT MASTER TITLE STYLE</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600205" y="6311900"/>
            <a:ext cx="3200400" cy="365125"/>
          </a:xfrm>
          <a:prstGeom prst="rect">
            <a:avLst/>
          </a:prstGeom>
        </p:spPr>
        <p:txBody>
          <a:bodyPr/>
          <a:lstStyle>
            <a:lvl1pPr>
              <a:defRPr sz="1000" baseline="0">
                <a:latin typeface="Arial" panose="020B0604020202020204" pitchFamily="34" charset="0"/>
              </a:defRPr>
            </a:lvl1pPr>
          </a:lstStyle>
          <a:p>
            <a:r>
              <a:rPr lang="en-US"/>
              <a:t>What's Out There for Me?</a:t>
            </a:r>
          </a:p>
        </p:txBody>
      </p:sp>
      <p:sp>
        <p:nvSpPr>
          <p:cNvPr id="7" name="Rectangle 6">
            <a:extLst>
              <a:ext uri="{FF2B5EF4-FFF2-40B4-BE49-F238E27FC236}">
                <a16:creationId xmlns:a16="http://schemas.microsoft.com/office/drawing/2014/main" id="{003E918E-33DF-8C46-8397-4B7D45220E31}"/>
              </a:ext>
            </a:extLst>
          </p:cNvPr>
          <p:cNvSpPr/>
          <p:nvPr/>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56EA260-B858-FE43-A1E3-942058B9F033}"/>
              </a:ext>
            </a:extLst>
          </p:cNvPr>
          <p:cNvCxnSpPr>
            <a:cxnSpLocks/>
          </p:cNvCxnSpPr>
          <p:nvPr/>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F751672-F48D-6D4A-AF1B-D7269ED4FE6B}"/>
              </a:ext>
            </a:extLst>
          </p:cNvPr>
          <p:cNvPicPr>
            <a:picLocks noChangeAspect="1"/>
          </p:cNvPicPr>
          <p:nvPr/>
        </p:nvPicPr>
        <p:blipFill>
          <a:blip r:embed="rId2"/>
          <a:srcRect/>
          <a:stretch/>
        </p:blipFill>
        <p:spPr>
          <a:xfrm>
            <a:off x="831850" y="-14300"/>
            <a:ext cx="1333500" cy="1333500"/>
          </a:xfrm>
          <a:prstGeom prst="rect">
            <a:avLst/>
          </a:prstGeom>
        </p:spPr>
      </p:pic>
      <p:sp>
        <p:nvSpPr>
          <p:cNvPr id="10" name="Text Placeholder 2">
            <a:extLst>
              <a:ext uri="{FF2B5EF4-FFF2-40B4-BE49-F238E27FC236}">
                <a16:creationId xmlns:a16="http://schemas.microsoft.com/office/drawing/2014/main" id="{D9F41457-FC71-B444-B87C-40AC3879CD7D}"/>
              </a:ext>
            </a:extLst>
          </p:cNvPr>
          <p:cNvSpPr>
            <a:spLocks noGrp="1"/>
          </p:cNvSpPr>
          <p:nvPr>
            <p:ph idx="1"/>
          </p:nvPr>
        </p:nvSpPr>
        <p:spPr>
          <a:xfrm>
            <a:off x="4795590" y="1984292"/>
            <a:ext cx="6796206" cy="3956278"/>
          </a:xfrm>
          <a:prstGeom prst="rect">
            <a:avLst/>
          </a:prstGeom>
        </p:spPr>
        <p:txBody>
          <a:bodyPr vert="horz" lIns="91440" tIns="45720" rIns="91440" bIns="45720" rtlCol="0">
            <a:normAutofit/>
          </a:bodyPr>
          <a:lstStyle>
            <a:lvl1pPr>
              <a:defRPr sz="2000"/>
            </a:lvl1pPr>
            <a:lvl2pPr>
              <a:defRPr sz="1600"/>
            </a:lvl2pPr>
            <a:lvl3pPr marL="1200150" indent="-285750">
              <a:buClr>
                <a:srgbClr val="EE5934"/>
              </a:buClr>
              <a:buFont typeface="Arial" panose="020B0604020202020204" pitchFamily="34" charset="0"/>
              <a:buChar char="•"/>
              <a:defRPr sz="1600"/>
            </a:lvl3pPr>
            <a:lvl4pPr marL="1600200" indent="-228600">
              <a:buClr>
                <a:srgbClr val="EE5934"/>
              </a:buClr>
              <a:buFont typeface="Wingdings" pitchFamily="2" charset="2"/>
              <a:buChar char="§"/>
              <a:defRPr sz="1600"/>
            </a:lvl4pPr>
            <a:lvl5pPr marL="2057400" indent="-228600">
              <a:buClr>
                <a:srgbClr val="EE5934"/>
              </a:buClr>
              <a:buFont typeface="Courier New" panose="02070309020205020404" pitchFamily="49" charset="0"/>
              <a:buChar char="o"/>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201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Content_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9"/>
            <a:ext cx="9489597" cy="735915"/>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2800" b="1" baseline="0">
                <a:solidFill>
                  <a:srgbClr val="EE5934"/>
                </a:solidFi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2552769"/>
            <a:ext cx="9489597" cy="3536882"/>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400">
                <a:solidFill>
                  <a:schemeClr val="bg1"/>
                </a:solidFill>
              </a:defRPr>
            </a:lvl1pPr>
            <a:lvl2pPr marL="457200" marR="0" indent="0" algn="l" defTabSz="914400" rtl="0" eaLnBrk="1" fontAlgn="auto" latinLnBrk="0" hangingPunct="1">
              <a:lnSpc>
                <a:spcPct val="90000"/>
              </a:lnSpc>
              <a:spcBef>
                <a:spcPts val="500"/>
              </a:spcBef>
              <a:spcAft>
                <a:spcPts val="0"/>
              </a:spcAft>
              <a:buClrTx/>
              <a:buSzTx/>
              <a:buFontTx/>
              <a:buNone/>
              <a:tabLst/>
              <a:defRPr sz="1400">
                <a:solidFill>
                  <a:schemeClr val="tx1">
                    <a:tint val="75000"/>
                  </a:schemeClr>
                </a:solidFill>
              </a:defRPr>
            </a:lvl2pPr>
            <a:lvl3pPr marL="1143000" marR="0" indent="-228600" algn="l" defTabSz="914400" rtl="0" eaLnBrk="1" fontAlgn="auto" latinLnBrk="0" hangingPunct="1">
              <a:lnSpc>
                <a:spcPct val="90000"/>
              </a:lnSpc>
              <a:spcBef>
                <a:spcPts val="500"/>
              </a:spcBef>
              <a:spcAft>
                <a:spcPts val="0"/>
              </a:spcAft>
              <a:buClr>
                <a:srgbClr val="EE5934"/>
              </a:buClr>
              <a:buSzTx/>
              <a:buFont typeface="Arial" panose="020B0604020202020204" pitchFamily="34" charset="0"/>
              <a:buChar char="•"/>
              <a:tabLst/>
              <a:defRPr sz="2200">
                <a:solidFill>
                  <a:schemeClr val="tx1">
                    <a:tint val="75000"/>
                  </a:schemeClr>
                </a:solidFill>
              </a:defRPr>
            </a:lvl3pPr>
            <a:lvl4pPr marL="1600200" marR="0" indent="-228600" algn="l" defTabSz="914400" rtl="0" eaLnBrk="1" fontAlgn="auto" latinLnBrk="0" hangingPunct="1">
              <a:lnSpc>
                <a:spcPct val="90000"/>
              </a:lnSpc>
              <a:spcBef>
                <a:spcPts val="500"/>
              </a:spcBef>
              <a:spcAft>
                <a:spcPts val="0"/>
              </a:spcAft>
              <a:buClr>
                <a:srgbClr val="EE5934"/>
              </a:buClr>
              <a:buSzTx/>
              <a:buFont typeface="Courier New" panose="02070309020205020404" pitchFamily="49" charset="0"/>
              <a:buChar char="o"/>
              <a:tabLst/>
              <a:defRPr sz="1200">
                <a:solidFill>
                  <a:schemeClr val="tx1">
                    <a:tint val="75000"/>
                  </a:schemeClr>
                </a:solidFill>
              </a:defRPr>
            </a:lvl4pPr>
            <a:lvl5pPr marL="2057400" marR="0" indent="-228600" algn="l" defTabSz="914400" rtl="0" eaLnBrk="1" fontAlgn="auto" latinLnBrk="0" hangingPunct="1">
              <a:lnSpc>
                <a:spcPct val="90000"/>
              </a:lnSpc>
              <a:spcBef>
                <a:spcPts val="500"/>
              </a:spcBef>
              <a:spcAft>
                <a:spcPts val="0"/>
              </a:spcAft>
              <a:buClr>
                <a:srgbClr val="EE5934"/>
              </a:buClr>
              <a:buSzTx/>
              <a:buFont typeface="Wingdings" pitchFamily="2" charset="2"/>
              <a:buChar char="§"/>
              <a:tabLst/>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Edit Master text styles</a:t>
            </a:r>
          </a:p>
          <a:p>
            <a:pPr marL="0" marR="0" lvl="1"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Second level</a:t>
            </a:r>
          </a:p>
          <a:p>
            <a:pPr marL="0" marR="0" lvl="2"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Third level</a:t>
            </a:r>
          </a:p>
          <a:p>
            <a:pPr marL="0" marR="0" lvl="3"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Fourth level</a:t>
            </a:r>
          </a:p>
          <a:p>
            <a:pPr marL="0" marR="0" lvl="4"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Fifth level</a:t>
            </a:r>
            <a:endParaRPr lang="en-US" dirty="0"/>
          </a:p>
        </p:txBody>
      </p:sp>
      <p:sp>
        <p:nvSpPr>
          <p:cNvPr id="4" name="Rectangle 3">
            <a:extLst>
              <a:ext uri="{FF2B5EF4-FFF2-40B4-BE49-F238E27FC236}">
                <a16:creationId xmlns:a16="http://schemas.microsoft.com/office/drawing/2014/main" id="{3ED1A8C7-5E2E-F948-B1D0-513A453B29DB}"/>
              </a:ext>
            </a:extLst>
          </p:cNvPr>
          <p:cNvSpPr/>
          <p:nvPr/>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E8B621E-90D8-6041-BD66-9150F17C4E52}"/>
              </a:ext>
            </a:extLst>
          </p:cNvPr>
          <p:cNvCxnSpPr>
            <a:cxnSpLocks/>
          </p:cNvCxnSpPr>
          <p:nvPr/>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D73719-AC2B-404D-851D-B80572322F13}"/>
              </a:ext>
            </a:extLst>
          </p:cNvPr>
          <p:cNvPicPr>
            <a:picLocks noChangeAspect="1"/>
          </p:cNvPicPr>
          <p:nvPr/>
        </p:nvPicPr>
        <p:blipFill>
          <a:blip r:embed="rId2"/>
          <a:srcRect/>
          <a:stretch/>
        </p:blipFill>
        <p:spPr>
          <a:xfrm>
            <a:off x="831850" y="-14300"/>
            <a:ext cx="1333500" cy="1333500"/>
          </a:xfrm>
          <a:prstGeom prst="rect">
            <a:avLst/>
          </a:prstGeom>
        </p:spPr>
      </p:pic>
    </p:spTree>
    <p:extLst>
      <p:ext uri="{BB962C8B-B14F-4D97-AF65-F5344CB8AC3E}">
        <p14:creationId xmlns:p14="http://schemas.microsoft.com/office/powerpoint/2010/main" val="2250625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_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DE824-29BE-F24B-811B-E43581530914}"/>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6" name="Footer Placeholder 5">
            <a:extLst>
              <a:ext uri="{FF2B5EF4-FFF2-40B4-BE49-F238E27FC236}">
                <a16:creationId xmlns:a16="http://schemas.microsoft.com/office/drawing/2014/main" id="{EBCF996B-9544-7E45-860E-11DCFC4EABA6}"/>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latin typeface="Arial" panose="020B0604020202020204" pitchFamily="34" charset="0"/>
              </a:defRPr>
            </a:lvl1pPr>
          </a:lstStyle>
          <a:p>
            <a:r>
              <a:rPr lang="en-US"/>
              <a:t>What's Out There for Me?</a:t>
            </a:r>
          </a:p>
        </p:txBody>
      </p:sp>
      <p:sp>
        <p:nvSpPr>
          <p:cNvPr id="7" name="Rectangle 6">
            <a:extLst>
              <a:ext uri="{FF2B5EF4-FFF2-40B4-BE49-F238E27FC236}">
                <a16:creationId xmlns:a16="http://schemas.microsoft.com/office/drawing/2014/main" id="{4F501DAC-2ED4-4C49-8057-11C4F33A5963}"/>
              </a:ext>
            </a:extLst>
          </p:cNvPr>
          <p:cNvSpPr/>
          <p:nvPr/>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4D8BF5D-2EF4-8B48-98F0-023F54EE6169}"/>
              </a:ext>
            </a:extLst>
          </p:cNvPr>
          <p:cNvCxnSpPr>
            <a:cxnSpLocks/>
          </p:cNvCxnSpPr>
          <p:nvPr/>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1366391-4B79-BA47-82D9-53061CA84C59}"/>
              </a:ext>
            </a:extLst>
          </p:cNvPr>
          <p:cNvPicPr>
            <a:picLocks noChangeAspect="1"/>
          </p:cNvPicPr>
          <p:nvPr/>
        </p:nvPicPr>
        <p:blipFill>
          <a:blip r:embed="rId2"/>
          <a:srcRect/>
          <a:stretch/>
        </p:blipFill>
        <p:spPr>
          <a:xfrm>
            <a:off x="831850" y="-14300"/>
            <a:ext cx="1333500" cy="1333500"/>
          </a:xfrm>
          <a:prstGeom prst="rect">
            <a:avLst/>
          </a:prstGeom>
        </p:spPr>
      </p:pic>
      <p:sp>
        <p:nvSpPr>
          <p:cNvPr id="11" name="Text Placeholder 2">
            <a:extLst>
              <a:ext uri="{FF2B5EF4-FFF2-40B4-BE49-F238E27FC236}">
                <a16:creationId xmlns:a16="http://schemas.microsoft.com/office/drawing/2014/main" id="{5E8A3EC6-7435-8740-9D76-C4EC03939CBD}"/>
              </a:ext>
            </a:extLst>
          </p:cNvPr>
          <p:cNvSpPr>
            <a:spLocks noGrp="1"/>
          </p:cNvSpPr>
          <p:nvPr>
            <p:ph idx="1"/>
          </p:nvPr>
        </p:nvSpPr>
        <p:spPr>
          <a:xfrm>
            <a:off x="831850" y="1984292"/>
            <a:ext cx="10759946" cy="3956278"/>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solidFill>
                  <a:srgbClr val="3C5961"/>
                </a:solidFill>
              </a:defRPr>
            </a:lvl1pPr>
            <a:lvl2pPr marL="457200" marR="0" indent="0" algn="l" defTabSz="914400" rtl="0" eaLnBrk="1" fontAlgn="auto" latinLnBrk="0" hangingPunct="1">
              <a:lnSpc>
                <a:spcPct val="90000"/>
              </a:lnSpc>
              <a:spcBef>
                <a:spcPts val="500"/>
              </a:spcBef>
              <a:spcAft>
                <a:spcPts val="0"/>
              </a:spcAft>
              <a:buClrTx/>
              <a:buSzTx/>
              <a:buFontTx/>
              <a:buNone/>
              <a:tabLst/>
              <a:defRPr sz="1600">
                <a:solidFill>
                  <a:srgbClr val="00B3BC"/>
                </a:solidFill>
              </a:defRPr>
            </a:lvl2pPr>
            <a:lvl3pPr marL="1143000" marR="0" indent="-228600" algn="l" defTabSz="914400" rtl="0" eaLnBrk="1" fontAlgn="auto" latinLnBrk="0" hangingPunct="1">
              <a:lnSpc>
                <a:spcPct val="90000"/>
              </a:lnSpc>
              <a:spcBef>
                <a:spcPts val="500"/>
              </a:spcBef>
              <a:spcAft>
                <a:spcPts val="0"/>
              </a:spcAft>
              <a:buClr>
                <a:srgbClr val="EE5934"/>
              </a:buClr>
              <a:buSzTx/>
              <a:buFont typeface="Arial" panose="020B0604020202020204" pitchFamily="34" charset="0"/>
              <a:buChar char="•"/>
              <a:tabLst/>
              <a:defRPr sz="1600">
                <a:solidFill>
                  <a:srgbClr val="3C5961"/>
                </a:solidFill>
              </a:defRPr>
            </a:lvl3pPr>
            <a:lvl4pPr marL="1600200" marR="0" indent="-228600" algn="l" defTabSz="914400" rtl="0" eaLnBrk="1" fontAlgn="auto" latinLnBrk="0" hangingPunct="1">
              <a:lnSpc>
                <a:spcPct val="90000"/>
              </a:lnSpc>
              <a:spcBef>
                <a:spcPts val="500"/>
              </a:spcBef>
              <a:spcAft>
                <a:spcPts val="0"/>
              </a:spcAft>
              <a:buClr>
                <a:srgbClr val="EE5934"/>
              </a:buClr>
              <a:buSzTx/>
              <a:buFont typeface="Courier New" panose="02070309020205020404" pitchFamily="49" charset="0"/>
              <a:buChar char="o"/>
              <a:tabLst/>
              <a:defRPr sz="1600">
                <a:solidFill>
                  <a:srgbClr val="3C5961"/>
                </a:solidFill>
              </a:defRPr>
            </a:lvl4pPr>
            <a:lvl5pPr marL="2057400" marR="0" indent="-228600" algn="l" defTabSz="914400" rtl="0" eaLnBrk="1" fontAlgn="auto" latinLnBrk="0" hangingPunct="1">
              <a:lnSpc>
                <a:spcPct val="90000"/>
              </a:lnSpc>
              <a:spcBef>
                <a:spcPts val="500"/>
              </a:spcBef>
              <a:spcAft>
                <a:spcPts val="0"/>
              </a:spcAft>
              <a:buClr>
                <a:srgbClr val="EE5934"/>
              </a:buClr>
              <a:buSzTx/>
              <a:buFont typeface="Wingdings" pitchFamily="2" charset="2"/>
              <a:buChar char="§"/>
              <a:tabLst/>
              <a:defRPr sz="1600">
                <a:solidFill>
                  <a:srgbClr val="3C596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Edit Master text styles</a:t>
            </a:r>
          </a:p>
          <a:p>
            <a:pPr marL="0" marR="0" lvl="1"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Second level</a:t>
            </a:r>
          </a:p>
          <a:p>
            <a:pPr marL="0" marR="0" lvl="2"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Third level</a:t>
            </a:r>
          </a:p>
          <a:p>
            <a:pPr marL="0" marR="0" lvl="3"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Fourth level</a:t>
            </a:r>
          </a:p>
          <a:p>
            <a:pPr marL="0" marR="0" lvl="4"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Fifth level</a:t>
            </a:r>
            <a:endParaRPr kumimoji="0" lang="en-US" sz="1400" b="0" i="0" u="none" strike="noStrike" kern="1200" cap="none" spc="0" normalizeH="0" baseline="0" noProof="0" dirty="0">
              <a:ln>
                <a:noFill/>
              </a:ln>
              <a:solidFill>
                <a:srgbClr val="3C596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355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_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B37ABE-2F63-5A45-AC52-7C45660E074F}"/>
              </a:ext>
            </a:extLst>
          </p:cNvPr>
          <p:cNvSpPr/>
          <p:nvPr/>
        </p:nvSpPr>
        <p:spPr>
          <a:xfrm>
            <a:off x="0" y="-14300"/>
            <a:ext cx="12192000" cy="6872300"/>
          </a:xfrm>
          <a:prstGeom prst="rect">
            <a:avLst/>
          </a:prstGeom>
          <a:solidFill>
            <a:srgbClr val="3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13C3FB-77B6-AA4A-9909-35D678D946B2}"/>
              </a:ext>
            </a:extLst>
          </p:cNvPr>
          <p:cNvPicPr>
            <a:picLocks noChangeAspect="1"/>
          </p:cNvPicPr>
          <p:nvPr/>
        </p:nvPicPr>
        <p:blipFill>
          <a:blip r:embed="rId2"/>
          <a:srcRect/>
          <a:stretch/>
        </p:blipFill>
        <p:spPr>
          <a:xfrm>
            <a:off x="831850" y="-14300"/>
            <a:ext cx="1333500" cy="1333500"/>
          </a:xfrm>
          <a:prstGeom prst="rect">
            <a:avLst/>
          </a:prstGeom>
        </p:spPr>
      </p:pic>
      <p:sp>
        <p:nvSpPr>
          <p:cNvPr id="2" name="Title 1">
            <a:extLst>
              <a:ext uri="{FF2B5EF4-FFF2-40B4-BE49-F238E27FC236}">
                <a16:creationId xmlns:a16="http://schemas.microsoft.com/office/drawing/2014/main" id="{0BD8E866-BCD6-604E-B27A-1BD8DF91ED7E}"/>
              </a:ext>
            </a:extLst>
          </p:cNvPr>
          <p:cNvSpPr>
            <a:spLocks noGrp="1"/>
          </p:cNvSpPr>
          <p:nvPr>
            <p:ph type="title"/>
          </p:nvPr>
        </p:nvSpPr>
        <p:spPr>
          <a:xfrm>
            <a:off x="631371" y="1436280"/>
            <a:ext cx="10341428" cy="1248138"/>
          </a:xfrm>
        </p:spPr>
        <p:txBody>
          <a:bodyPr>
            <a:normAutofit/>
          </a:bodyPr>
          <a:lstStyle>
            <a:lvl1pPr>
              <a:defRPr sz="3590" baseline="0">
                <a:solidFill>
                  <a:schemeClr val="bg1"/>
                </a:solidFill>
                <a:latin typeface="Arial" panose="020B0604020202020204" pitchFamily="34" charset="0"/>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29497B7A-1BE4-B040-90C8-DC74945B03FB}"/>
              </a:ext>
            </a:extLst>
          </p:cNvPr>
          <p:cNvSpPr>
            <a:spLocks noGrp="1"/>
          </p:cNvSpPr>
          <p:nvPr>
            <p:ph idx="1"/>
          </p:nvPr>
        </p:nvSpPr>
        <p:spPr>
          <a:xfrm>
            <a:off x="631370" y="2901722"/>
            <a:ext cx="10341429" cy="3149828"/>
          </a:xfrm>
          <a:prstGeom prst="rect">
            <a:avLst/>
          </a:prstGeom>
        </p:spPr>
        <p:txBody>
          <a:bodyPr vert="horz" lIns="91440" tIns="45720" rIns="91440" bIns="45720" rtlCol="0">
            <a:normAutofit/>
          </a:bodyPr>
          <a:lstStyle>
            <a:lvl1pPr>
              <a:defRPr sz="2000">
                <a:solidFill>
                  <a:schemeClr val="bg1"/>
                </a:solidFill>
              </a:defRPr>
            </a:lvl1pPr>
            <a:lvl2pPr>
              <a:defRPr sz="1600">
                <a:solidFill>
                  <a:srgbClr val="00B3BC"/>
                </a:solidFill>
              </a:defRPr>
            </a:lvl2pPr>
            <a:lvl3pPr marL="1200150" indent="-285750">
              <a:buClr>
                <a:srgbClr val="EE5934"/>
              </a:buClr>
              <a:buFont typeface="Arial" panose="020B0604020202020204" pitchFamily="34" charset="0"/>
              <a:buChar char="•"/>
              <a:defRPr sz="1600">
                <a:solidFill>
                  <a:schemeClr val="bg1"/>
                </a:solidFill>
              </a:defRPr>
            </a:lvl3pPr>
            <a:lvl4pPr marL="1600200" indent="-228600">
              <a:buClr>
                <a:srgbClr val="EE5934"/>
              </a:buClr>
              <a:buFont typeface="Wingdings" pitchFamily="2" charset="2"/>
              <a:buChar char="§"/>
              <a:defRPr sz="1600">
                <a:solidFill>
                  <a:schemeClr val="bg1"/>
                </a:solidFill>
              </a:defRPr>
            </a:lvl4pPr>
            <a:lvl5pPr marL="2057400" indent="-228600">
              <a:buClr>
                <a:srgbClr val="EE5934"/>
              </a:buClr>
              <a:buFont typeface="Courier New" panose="02070309020205020404" pitchFamily="49" charset="0"/>
              <a:buChar char="o"/>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9C160D21-50ED-A343-BF9D-E04AA1215237}"/>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solidFill>
                  <a:schemeClr val="bg1"/>
                </a:solidFill>
              </a:rPr>
              <a:pPr/>
              <a:t>‹#›</a:t>
            </a:fld>
            <a:r>
              <a:rPr lang="en-US" dirty="0">
                <a:solidFill>
                  <a:schemeClr val="bg1"/>
                </a:solidFill>
              </a:rPr>
              <a:t> /</a:t>
            </a:r>
          </a:p>
        </p:txBody>
      </p:sp>
      <p:sp>
        <p:nvSpPr>
          <p:cNvPr id="13" name="Footer Placeholder 5">
            <a:extLst>
              <a:ext uri="{FF2B5EF4-FFF2-40B4-BE49-F238E27FC236}">
                <a16:creationId xmlns:a16="http://schemas.microsoft.com/office/drawing/2014/main" id="{C3720FEC-0256-4D47-A6D7-74038E4C0158}"/>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solidFill>
                  <a:schemeClr val="bg1"/>
                </a:solidFill>
                <a:latin typeface="Arial" panose="020B0604020202020204" pitchFamily="34" charset="0"/>
              </a:defRPr>
            </a:lvl1pPr>
          </a:lstStyle>
          <a:p>
            <a:r>
              <a:rPr lang="en-US"/>
              <a:t>What's Out There for Me?</a:t>
            </a:r>
          </a:p>
        </p:txBody>
      </p:sp>
    </p:spTree>
    <p:extLst>
      <p:ext uri="{BB962C8B-B14F-4D97-AF65-F5344CB8AC3E}">
        <p14:creationId xmlns:p14="http://schemas.microsoft.com/office/powerpoint/2010/main" val="101602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96176"/>
            <a:ext cx="10515600" cy="6945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940313"/>
            <a:ext cx="10515600" cy="4236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38B4263-1394-1349-BCAE-A04A396DBF04}"/>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9" name="Footer Placeholder 5">
            <a:extLst>
              <a:ext uri="{FF2B5EF4-FFF2-40B4-BE49-F238E27FC236}">
                <a16:creationId xmlns:a16="http://schemas.microsoft.com/office/drawing/2014/main" id="{AD48071C-B15F-954B-B6DC-A6044537413E}"/>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latin typeface="Arial" panose="020B0604020202020204" pitchFamily="34" charset="0"/>
              </a:defRPr>
            </a:lvl1pPr>
          </a:lstStyle>
          <a:p>
            <a:r>
              <a:rPr lang="en-US"/>
              <a:t>What's Out There for Me?</a:t>
            </a:r>
          </a:p>
        </p:txBody>
      </p:sp>
    </p:spTree>
    <p:extLst>
      <p:ext uri="{BB962C8B-B14F-4D97-AF65-F5344CB8AC3E}">
        <p14:creationId xmlns:p14="http://schemas.microsoft.com/office/powerpoint/2010/main" val="685797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180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400" b="1" kern="1200" baseline="0">
          <a:solidFill>
            <a:schemeClr val="accent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careerinfo.nextsteps.idaho.gov/learning-plan/9th-grade/?step=3"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www.bls.gov/ooh/" TargetMode="External"/><Relationship Id="rId2" Type="http://schemas.openxmlformats.org/officeDocument/2006/relationships/hyperlink" Target="https://nextsteps.idaho.gov/browse-careers" TargetMode="Externa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hyperlink" Target="https://www.careeronestop.org/ExploreCareers/Learn/career-clusters.aspx"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EB4E-4A88-08D6-5703-176383E95581}"/>
              </a:ext>
            </a:extLst>
          </p:cNvPr>
          <p:cNvSpPr>
            <a:spLocks noGrp="1"/>
          </p:cNvSpPr>
          <p:nvPr>
            <p:ph type="title"/>
          </p:nvPr>
        </p:nvSpPr>
        <p:spPr/>
        <p:txBody>
          <a:bodyPr anchor="t"/>
          <a:lstStyle/>
          <a:p>
            <a:r>
              <a:rPr lang="en-US" b="1" cap="all" dirty="0">
                <a:latin typeface="Arial"/>
                <a:cs typeface="Arial"/>
              </a:rPr>
              <a:t>Going on a job hunt!</a:t>
            </a:r>
            <a:endParaRPr lang="en-US" dirty="0"/>
          </a:p>
        </p:txBody>
      </p:sp>
      <p:pic>
        <p:nvPicPr>
          <p:cNvPr id="12" name="Picture Placeholder 11">
            <a:extLst>
              <a:ext uri="{FF2B5EF4-FFF2-40B4-BE49-F238E27FC236}">
                <a16:creationId xmlns:a16="http://schemas.microsoft.com/office/drawing/2014/main" id="{FA7687CD-6E62-4A74-9F70-886C2A7F4B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376" r="10376"/>
          <a:stretch>
            <a:fillRect/>
          </a:stretch>
        </p:blipFill>
        <p:spPr/>
      </p:pic>
      <p:sp>
        <p:nvSpPr>
          <p:cNvPr id="7" name="Rectangle 6">
            <a:extLst>
              <a:ext uri="{FF2B5EF4-FFF2-40B4-BE49-F238E27FC236}">
                <a16:creationId xmlns:a16="http://schemas.microsoft.com/office/drawing/2014/main" id="{5DCACBED-DA67-41F5-BDE0-99E1126970A2}"/>
              </a:ext>
            </a:extLst>
          </p:cNvPr>
          <p:cNvSpPr/>
          <p:nvPr/>
        </p:nvSpPr>
        <p:spPr>
          <a:xfrm>
            <a:off x="5541065" y="3786810"/>
            <a:ext cx="2773713" cy="2527866"/>
          </a:xfrm>
          <a:prstGeom prst="rect">
            <a:avLst/>
          </a:prstGeom>
          <a:solidFill>
            <a:srgbClr val="00B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1">
            <a:extLst>
              <a:ext uri="{FF2B5EF4-FFF2-40B4-BE49-F238E27FC236}">
                <a16:creationId xmlns:a16="http://schemas.microsoft.com/office/drawing/2014/main" id="{9A089457-C38B-49C3-8EA7-694F45757F49}"/>
              </a:ext>
            </a:extLst>
          </p:cNvPr>
          <p:cNvSpPr txBox="1">
            <a:spLocks/>
          </p:cNvSpPr>
          <p:nvPr/>
        </p:nvSpPr>
        <p:spPr>
          <a:xfrm>
            <a:off x="5766520" y="5306060"/>
            <a:ext cx="2516508" cy="100584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180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400" b="1" kern="1200" baseline="0">
                <a:solidFill>
                  <a:schemeClr val="accent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latin typeface="Arial"/>
                <a:cs typeface="Arial"/>
              </a:rPr>
              <a:t>WHAT’S OUT THERE FOR ME?</a:t>
            </a:r>
            <a:endParaRPr lang="en-US" dirty="0">
              <a:cs typeface="Arial"/>
            </a:endParaRPr>
          </a:p>
        </p:txBody>
      </p:sp>
      <p:sp>
        <p:nvSpPr>
          <p:cNvPr id="9" name="Text Placeholder 32">
            <a:extLst>
              <a:ext uri="{FF2B5EF4-FFF2-40B4-BE49-F238E27FC236}">
                <a16:creationId xmlns:a16="http://schemas.microsoft.com/office/drawing/2014/main" id="{9E8252F6-7614-40D3-8958-B828DECF3053}"/>
              </a:ext>
            </a:extLst>
          </p:cNvPr>
          <p:cNvSpPr txBox="1">
            <a:spLocks/>
          </p:cNvSpPr>
          <p:nvPr/>
        </p:nvSpPr>
        <p:spPr>
          <a:xfrm>
            <a:off x="5785298" y="4091570"/>
            <a:ext cx="2476923" cy="414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180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400" b="1" kern="1200" baseline="0">
                <a:solidFill>
                  <a:schemeClr val="accent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atin typeface="Arial"/>
                <a:cs typeface="Arial"/>
              </a:rPr>
              <a:t>Date here</a:t>
            </a:r>
            <a:endParaRPr lang="en-US"/>
          </a:p>
        </p:txBody>
      </p:sp>
      <p:cxnSp>
        <p:nvCxnSpPr>
          <p:cNvPr id="10" name="Straight Connector 9">
            <a:extLst>
              <a:ext uri="{FF2B5EF4-FFF2-40B4-BE49-F238E27FC236}">
                <a16:creationId xmlns:a16="http://schemas.microsoft.com/office/drawing/2014/main" id="{B9448FC5-EC24-4E50-85ED-C02B79074A42}"/>
              </a:ext>
            </a:extLst>
          </p:cNvPr>
          <p:cNvCxnSpPr>
            <a:cxnSpLocks/>
          </p:cNvCxnSpPr>
          <p:nvPr/>
        </p:nvCxnSpPr>
        <p:spPr>
          <a:xfrm>
            <a:off x="7617164" y="4615755"/>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86FEDC1-A2E1-4E13-969A-2B6D3452477E}"/>
              </a:ext>
            </a:extLst>
          </p:cNvPr>
          <p:cNvGrpSpPr/>
          <p:nvPr/>
        </p:nvGrpSpPr>
        <p:grpSpPr>
          <a:xfrm>
            <a:off x="2765658" y="193814"/>
            <a:ext cx="2437477" cy="864884"/>
            <a:chOff x="1910904" y="108235"/>
            <a:chExt cx="2228638" cy="761378"/>
          </a:xfrm>
        </p:grpSpPr>
        <p:sp>
          <p:nvSpPr>
            <p:cNvPr id="13" name="Rectangle 12">
              <a:extLst>
                <a:ext uri="{FF2B5EF4-FFF2-40B4-BE49-F238E27FC236}">
                  <a16:creationId xmlns:a16="http://schemas.microsoft.com/office/drawing/2014/main" id="{F270E4E4-F301-4E3F-8E27-7BB9BBCD08C4}"/>
                </a:ext>
              </a:extLst>
            </p:cNvPr>
            <p:cNvSpPr/>
            <p:nvPr/>
          </p:nvSpPr>
          <p:spPr>
            <a:xfrm>
              <a:off x="1910904" y="108235"/>
              <a:ext cx="2228638" cy="7613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74E981E-C57A-4D1D-84BB-503F63F89675}"/>
                </a:ext>
              </a:extLst>
            </p:cNvPr>
            <p:cNvPicPr>
              <a:picLocks noChangeAspect="1"/>
            </p:cNvPicPr>
            <p:nvPr/>
          </p:nvPicPr>
          <p:blipFill>
            <a:blip r:embed="rId3"/>
            <a:stretch>
              <a:fillRect/>
            </a:stretch>
          </p:blipFill>
          <p:spPr>
            <a:xfrm>
              <a:off x="2026007" y="138093"/>
              <a:ext cx="2105920" cy="716591"/>
            </a:xfrm>
            <a:prstGeom prst="rect">
              <a:avLst/>
            </a:prstGeom>
          </p:spPr>
        </p:pic>
      </p:grpSp>
    </p:spTree>
    <p:extLst>
      <p:ext uri="{BB962C8B-B14F-4D97-AF65-F5344CB8AC3E}">
        <p14:creationId xmlns:p14="http://schemas.microsoft.com/office/powerpoint/2010/main" val="115640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3E57C-B124-4A63-919D-5F0875391781}"/>
              </a:ext>
            </a:extLst>
          </p:cNvPr>
          <p:cNvSpPr>
            <a:spLocks noGrp="1"/>
          </p:cNvSpPr>
          <p:nvPr>
            <p:ph type="title"/>
          </p:nvPr>
        </p:nvSpPr>
        <p:spPr/>
        <p:txBody>
          <a:bodyPr>
            <a:normAutofit/>
          </a:bodyPr>
          <a:lstStyle/>
          <a:p>
            <a:r>
              <a:rPr lang="en-US" dirty="0"/>
              <a:t>PREPARE TO SHARE</a:t>
            </a:r>
          </a:p>
        </p:txBody>
      </p:sp>
      <p:sp>
        <p:nvSpPr>
          <p:cNvPr id="4" name="Footer Placeholder 3">
            <a:extLst>
              <a:ext uri="{FF2B5EF4-FFF2-40B4-BE49-F238E27FC236}">
                <a16:creationId xmlns:a16="http://schemas.microsoft.com/office/drawing/2014/main" id="{8AF86B59-413C-49CC-84FE-BEE7B9143B89}"/>
              </a:ext>
            </a:extLst>
          </p:cNvPr>
          <p:cNvSpPr>
            <a:spLocks noGrp="1"/>
          </p:cNvSpPr>
          <p:nvPr>
            <p:ph type="ftr" sz="quarter" idx="3"/>
          </p:nvPr>
        </p:nvSpPr>
        <p:spPr/>
        <p:txBody>
          <a:bodyPr/>
          <a:lstStyle/>
          <a:p>
            <a:r>
              <a:rPr lang="en-US"/>
              <a:t>What's Out There for Me?</a:t>
            </a:r>
          </a:p>
        </p:txBody>
      </p:sp>
      <p:sp>
        <p:nvSpPr>
          <p:cNvPr id="6" name="Content Placeholder 5">
            <a:extLst>
              <a:ext uri="{FF2B5EF4-FFF2-40B4-BE49-F238E27FC236}">
                <a16:creationId xmlns:a16="http://schemas.microsoft.com/office/drawing/2014/main" id="{96CBBF92-9791-45F1-9413-F405DF373331}"/>
              </a:ext>
            </a:extLst>
          </p:cNvPr>
          <p:cNvSpPr>
            <a:spLocks noGrp="1"/>
          </p:cNvSpPr>
          <p:nvPr>
            <p:ph idx="1"/>
          </p:nvPr>
        </p:nvSpPr>
        <p:spPr>
          <a:xfrm>
            <a:off x="5041038" y="1984291"/>
            <a:ext cx="6796206" cy="3956278"/>
          </a:xfrm>
        </p:spPr>
        <p:txBody>
          <a:bodyPr>
            <a:normAutofit/>
          </a:bodyPr>
          <a:lstStyle/>
          <a:p>
            <a:r>
              <a:rPr lang="en-US" sz="1800" b="1" dirty="0"/>
              <a:t>SHARE YOUR CAREER BROCHURE WITH THE CLASS</a:t>
            </a:r>
          </a:p>
          <a:p>
            <a:pPr marL="342900" indent="-342900">
              <a:buClr>
                <a:schemeClr val="accent1"/>
              </a:buClr>
              <a:buFont typeface="Arial" panose="020B0604020202020204" pitchFamily="34" charset="0"/>
              <a:buChar char="•"/>
            </a:pPr>
            <a:r>
              <a:rPr lang="en-US" sz="1800" dirty="0"/>
              <a:t>Summarize the information you found</a:t>
            </a:r>
          </a:p>
          <a:p>
            <a:pPr marL="342900" indent="-342900">
              <a:buClr>
                <a:schemeClr val="accent1"/>
              </a:buClr>
              <a:buFont typeface="Arial" panose="020B0604020202020204" pitchFamily="34" charset="0"/>
              <a:buChar char="•"/>
            </a:pPr>
            <a:r>
              <a:rPr lang="en-US" sz="1800" dirty="0"/>
              <a:t>Include 3-5 most important facts</a:t>
            </a:r>
          </a:p>
          <a:p>
            <a:pPr marL="342900" indent="-342900">
              <a:buClr>
                <a:schemeClr val="accent1"/>
              </a:buClr>
              <a:buFont typeface="Arial" panose="020B0604020202020204" pitchFamily="34" charset="0"/>
              <a:buChar char="•"/>
            </a:pPr>
            <a:r>
              <a:rPr lang="en-US" sz="1800" dirty="0"/>
              <a:t>Explain why you chose that career</a:t>
            </a:r>
          </a:p>
        </p:txBody>
      </p:sp>
      <p:pic>
        <p:nvPicPr>
          <p:cNvPr id="8" name="Picture 7">
            <a:extLst>
              <a:ext uri="{FF2B5EF4-FFF2-40B4-BE49-F238E27FC236}">
                <a16:creationId xmlns:a16="http://schemas.microsoft.com/office/drawing/2014/main" id="{061D1A5F-C172-458C-94B3-45EBF60B2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184" y="2976769"/>
            <a:ext cx="3488201" cy="2524539"/>
          </a:xfrm>
          <a:prstGeom prst="rect">
            <a:avLst/>
          </a:prstGeom>
        </p:spPr>
      </p:pic>
    </p:spTree>
    <p:extLst>
      <p:ext uri="{BB962C8B-B14F-4D97-AF65-F5344CB8AC3E}">
        <p14:creationId xmlns:p14="http://schemas.microsoft.com/office/powerpoint/2010/main" val="932074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232F5-72C5-47D1-B929-D8E23E27A673}"/>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id="{5E5DBD98-0AC9-48DB-B89A-B12B14764548}"/>
              </a:ext>
            </a:extLst>
          </p:cNvPr>
          <p:cNvSpPr>
            <a:spLocks noGrp="1"/>
          </p:cNvSpPr>
          <p:nvPr>
            <p:ph idx="1"/>
          </p:nvPr>
        </p:nvSpPr>
        <p:spPr>
          <a:xfrm>
            <a:off x="4815508" y="1984290"/>
            <a:ext cx="6776287" cy="4327610"/>
          </a:xfrm>
        </p:spPr>
        <p:txBody>
          <a:bodyPr>
            <a:normAutofit/>
          </a:bodyPr>
          <a:lstStyle/>
          <a:p>
            <a:pPr>
              <a:lnSpc>
                <a:spcPct val="100000"/>
              </a:lnSpc>
              <a:spcBef>
                <a:spcPts val="0"/>
              </a:spcBef>
            </a:pPr>
            <a:r>
              <a:rPr lang="en-US" sz="1800" b="1" dirty="0">
                <a:ea typeface="Times New Roman" panose="02020603050405020304" pitchFamily="18" charset="0"/>
                <a:cs typeface="Arial" panose="020B0604020202020204" pitchFamily="34" charset="0"/>
              </a:rPr>
              <a:t>STUDENTS WILL BE ABLE TO (SWBAT):</a:t>
            </a:r>
          </a:p>
          <a:p>
            <a:pPr>
              <a:lnSpc>
                <a:spcPct val="100000"/>
              </a:lnSpc>
              <a:spcBef>
                <a:spcPts val="0"/>
              </a:spcBef>
            </a:pPr>
            <a:r>
              <a:rPr lang="en-US" sz="1800" dirty="0">
                <a:ea typeface="Times New Roman" panose="02020603050405020304" pitchFamily="18" charset="0"/>
                <a:cs typeface="Arial" panose="020B0604020202020204" pitchFamily="34" charset="0"/>
              </a:rPr>
              <a:t>1. Utilize self-evaluation results to choose a career or career pathway to study</a:t>
            </a:r>
          </a:p>
          <a:p>
            <a:pPr>
              <a:lnSpc>
                <a:spcPct val="100000"/>
              </a:lnSpc>
              <a:spcBef>
                <a:spcPts val="0"/>
              </a:spcBef>
            </a:pPr>
            <a:r>
              <a:rPr lang="en-US" sz="1800" dirty="0">
                <a:ea typeface="Times New Roman" panose="02020603050405020304" pitchFamily="18" charset="0"/>
                <a:cs typeface="Arial" panose="020B0604020202020204" pitchFamily="34" charset="0"/>
              </a:rPr>
              <a:t>2. Analyze and present information about the chosen career by creating a brochure</a:t>
            </a:r>
          </a:p>
          <a:p>
            <a:pPr>
              <a:lnSpc>
                <a:spcPct val="100000"/>
              </a:lnSpc>
              <a:spcBef>
                <a:spcPts val="0"/>
              </a:spcBef>
            </a:pPr>
            <a:endParaRPr lang="en-US" sz="1800" dirty="0">
              <a:ea typeface="Times New Roman" panose="02020603050405020304" pitchFamily="18" charset="0"/>
              <a:cs typeface="Arial" panose="020B0604020202020204" pitchFamily="34" charset="0"/>
            </a:endParaRPr>
          </a:p>
          <a:p>
            <a:pPr>
              <a:lnSpc>
                <a:spcPct val="100000"/>
              </a:lnSpc>
              <a:spcBef>
                <a:spcPts val="0"/>
              </a:spcBef>
            </a:pPr>
            <a:r>
              <a:rPr lang="en-US" sz="1800" b="1" dirty="0">
                <a:ea typeface="Times New Roman" panose="02020603050405020304" pitchFamily="18" charset="0"/>
                <a:cs typeface="Arial" panose="020B0604020202020204" pitchFamily="34" charset="0"/>
              </a:rPr>
              <a:t>FOCUS STANDARDS</a:t>
            </a:r>
          </a:p>
          <a:p>
            <a:pPr>
              <a:lnSpc>
                <a:spcPct val="100000"/>
              </a:lnSpc>
              <a:spcBef>
                <a:spcPts val="0"/>
              </a:spcBef>
            </a:pPr>
            <a:r>
              <a:rPr lang="en-US" sz="1800" b="0" dirty="0">
                <a:solidFill>
                  <a:schemeClr val="tx1"/>
                </a:solidFill>
                <a:ea typeface="Times New Roman" panose="02020603050405020304" pitchFamily="18" charset="0"/>
                <a:cs typeface="Arial" panose="020B0604020202020204" pitchFamily="34" charset="0"/>
              </a:rPr>
              <a:t>Domain 2: Career Exploration (What’s out there for me?)</a:t>
            </a:r>
          </a:p>
          <a:p>
            <a:pPr lvl="1">
              <a:lnSpc>
                <a:spcPct val="100000"/>
              </a:lnSpc>
              <a:spcBef>
                <a:spcPts val="0"/>
              </a:spcBef>
            </a:pPr>
            <a:r>
              <a:rPr lang="en-US" sz="1800" b="0">
                <a:solidFill>
                  <a:schemeClr val="tx1"/>
                </a:solidFill>
                <a:ea typeface="Times New Roman" panose="02020603050405020304" pitchFamily="18" charset="0"/>
                <a:cs typeface="Arial" panose="020B0604020202020204" pitchFamily="34" charset="0"/>
              </a:rPr>
              <a:t>1. </a:t>
            </a:r>
            <a:r>
              <a:rPr lang="en-US" sz="1800" b="0" dirty="0">
                <a:solidFill>
                  <a:schemeClr val="tx1"/>
                </a:solidFill>
                <a:ea typeface="Times New Roman" panose="02020603050405020304" pitchFamily="18" charset="0"/>
                <a:cs typeface="Arial" panose="020B0604020202020204" pitchFamily="34" charset="0"/>
              </a:rPr>
              <a:t>Apply self-evaluation to the world of work (Where do I fit in the world of work?)</a:t>
            </a:r>
          </a:p>
          <a:p>
            <a:pPr marL="914400" lvl="2" indent="0">
              <a:lnSpc>
                <a:spcPct val="100000"/>
              </a:lnSpc>
              <a:spcBef>
                <a:spcPts val="0"/>
              </a:spcBef>
              <a:buNone/>
            </a:pPr>
            <a:r>
              <a:rPr lang="en-US" dirty="0">
                <a:solidFill>
                  <a:schemeClr val="accent2"/>
                </a:solidFill>
                <a:ea typeface="Times New Roman" panose="02020603050405020304" pitchFamily="18" charset="0"/>
                <a:cs typeface="Arial" panose="020B0604020202020204" pitchFamily="34" charset="0"/>
              </a:rPr>
              <a:t>E. Choose a cluster or occupation. Research the education or training required including program of study, labor market information, and wage compared to Idaho’s living wage.</a:t>
            </a:r>
            <a:endParaRPr lang="en-US" dirty="0">
              <a:solidFill>
                <a:schemeClr val="accent2"/>
              </a:solidFill>
              <a:ea typeface="Calibri" panose="020F0502020204030204" pitchFamily="34" charset="0"/>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FC487228-073D-49E1-9990-CC5662B6AA26}"/>
              </a:ext>
            </a:extLst>
          </p:cNvPr>
          <p:cNvSpPr>
            <a:spLocks noGrp="1"/>
          </p:cNvSpPr>
          <p:nvPr>
            <p:ph type="ftr" sz="quarter" idx="3"/>
          </p:nvPr>
        </p:nvSpPr>
        <p:spPr/>
        <p:txBody>
          <a:bodyPr/>
          <a:lstStyle/>
          <a:p>
            <a:r>
              <a:rPr lang="en-US"/>
              <a:t>What's Out There for Me?</a:t>
            </a:r>
          </a:p>
        </p:txBody>
      </p:sp>
    </p:spTree>
    <p:extLst>
      <p:ext uri="{BB962C8B-B14F-4D97-AF65-F5344CB8AC3E}">
        <p14:creationId xmlns:p14="http://schemas.microsoft.com/office/powerpoint/2010/main" val="1519710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7A12-1626-6F24-645E-7A4A04782220}"/>
              </a:ext>
            </a:extLst>
          </p:cNvPr>
          <p:cNvSpPr>
            <a:spLocks noGrp="1"/>
          </p:cNvSpPr>
          <p:nvPr>
            <p:ph type="title"/>
          </p:nvPr>
        </p:nvSpPr>
        <p:spPr/>
        <p:txBody>
          <a:bodyPr>
            <a:normAutofit/>
          </a:bodyPr>
          <a:lstStyle/>
          <a:p>
            <a:r>
              <a:rPr lang="en-US" dirty="0"/>
              <a:t>DO NOW</a:t>
            </a:r>
          </a:p>
        </p:txBody>
      </p:sp>
      <p:sp>
        <p:nvSpPr>
          <p:cNvPr id="3" name="Content Placeholder 2">
            <a:extLst>
              <a:ext uri="{FF2B5EF4-FFF2-40B4-BE49-F238E27FC236}">
                <a16:creationId xmlns:a16="http://schemas.microsoft.com/office/drawing/2014/main" id="{178FEAD8-B995-ADF4-F760-CE95C655FFAC}"/>
              </a:ext>
            </a:extLst>
          </p:cNvPr>
          <p:cNvSpPr>
            <a:spLocks noGrp="1"/>
          </p:cNvSpPr>
          <p:nvPr>
            <p:ph idx="1"/>
          </p:nvPr>
        </p:nvSpPr>
        <p:spPr/>
        <p:txBody>
          <a:bodyPr>
            <a:normAutofit/>
          </a:bodyPr>
          <a:lstStyle/>
          <a:p>
            <a:r>
              <a:rPr lang="en-US" sz="1800" b="1" dirty="0"/>
              <a:t>REFLECT ON THE FOLLOWING</a:t>
            </a:r>
          </a:p>
          <a:p>
            <a:pPr marL="342900" indent="-342900">
              <a:buClr>
                <a:schemeClr val="accent1"/>
              </a:buClr>
              <a:buFont typeface="Arial" panose="020B0604020202020204" pitchFamily="34" charset="0"/>
              <a:buChar char="•"/>
            </a:pPr>
            <a:r>
              <a:rPr lang="en-US" sz="1800" dirty="0"/>
              <a:t>Why is it important to research a career at this point in your life?</a:t>
            </a:r>
          </a:p>
          <a:p>
            <a:pPr marL="342900" indent="-342900">
              <a:buClr>
                <a:schemeClr val="accent1"/>
              </a:buClr>
              <a:buFont typeface="Arial" panose="020B0604020202020204" pitchFamily="34" charset="0"/>
              <a:buChar char="•"/>
            </a:pPr>
            <a:r>
              <a:rPr lang="en-US" sz="1800" dirty="0"/>
              <a:t>Is the career you are interested in now going to be the career you end up with?</a:t>
            </a:r>
          </a:p>
          <a:p>
            <a:pPr marL="342900" indent="-342900">
              <a:buClr>
                <a:schemeClr val="accent1"/>
              </a:buClr>
              <a:buFont typeface="Arial" panose="020B0604020202020204" pitchFamily="34" charset="0"/>
              <a:buChar char="•"/>
            </a:pPr>
            <a:r>
              <a:rPr lang="en-US" sz="1800" dirty="0"/>
              <a:t>Why is it important to be open-minded about choosing a career?</a:t>
            </a:r>
          </a:p>
        </p:txBody>
      </p:sp>
      <p:pic>
        <p:nvPicPr>
          <p:cNvPr id="5" name="Picture 4">
            <a:extLst>
              <a:ext uri="{FF2B5EF4-FFF2-40B4-BE49-F238E27FC236}">
                <a16:creationId xmlns:a16="http://schemas.microsoft.com/office/drawing/2014/main" id="{17014AA1-DA1B-4F43-9AA6-71FEC31B7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1" y="2452493"/>
            <a:ext cx="2357509" cy="3535833"/>
          </a:xfrm>
          <a:prstGeom prst="rect">
            <a:avLst/>
          </a:prstGeom>
        </p:spPr>
      </p:pic>
      <p:sp>
        <p:nvSpPr>
          <p:cNvPr id="6" name="Footer Placeholder 5">
            <a:extLst>
              <a:ext uri="{FF2B5EF4-FFF2-40B4-BE49-F238E27FC236}">
                <a16:creationId xmlns:a16="http://schemas.microsoft.com/office/drawing/2014/main" id="{43230A2A-C476-4FE7-B36D-3FAC32ECB536}"/>
              </a:ext>
            </a:extLst>
          </p:cNvPr>
          <p:cNvSpPr>
            <a:spLocks noGrp="1"/>
          </p:cNvSpPr>
          <p:nvPr>
            <p:ph type="ftr" sz="quarter" idx="3"/>
          </p:nvPr>
        </p:nvSpPr>
        <p:spPr/>
        <p:txBody>
          <a:bodyPr/>
          <a:lstStyle/>
          <a:p>
            <a:r>
              <a:rPr lang="en-US"/>
              <a:t>What's Out There for Me?</a:t>
            </a:r>
          </a:p>
        </p:txBody>
      </p:sp>
    </p:spTree>
    <p:extLst>
      <p:ext uri="{BB962C8B-B14F-4D97-AF65-F5344CB8AC3E}">
        <p14:creationId xmlns:p14="http://schemas.microsoft.com/office/powerpoint/2010/main" val="980315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85FF6-DB9F-E189-96C5-518D5C2F034B}"/>
              </a:ext>
            </a:extLst>
          </p:cNvPr>
          <p:cNvSpPr>
            <a:spLocks noGrp="1"/>
          </p:cNvSpPr>
          <p:nvPr>
            <p:ph type="title"/>
          </p:nvPr>
        </p:nvSpPr>
        <p:spPr/>
        <p:txBody>
          <a:bodyPr>
            <a:normAutofit/>
          </a:bodyPr>
          <a:lstStyle/>
          <a:p>
            <a:r>
              <a:rPr lang="en-US" dirty="0"/>
              <a:t>WHAT QUESTIONS DO YOU HAVE?</a:t>
            </a:r>
          </a:p>
        </p:txBody>
      </p:sp>
      <p:sp>
        <p:nvSpPr>
          <p:cNvPr id="5" name="Footer Placeholder 4">
            <a:extLst>
              <a:ext uri="{FF2B5EF4-FFF2-40B4-BE49-F238E27FC236}">
                <a16:creationId xmlns:a16="http://schemas.microsoft.com/office/drawing/2014/main" id="{5034258D-4A41-4F4A-B4A5-66BC37F0CC88}"/>
              </a:ext>
            </a:extLst>
          </p:cNvPr>
          <p:cNvSpPr>
            <a:spLocks noGrp="1"/>
          </p:cNvSpPr>
          <p:nvPr>
            <p:ph type="ftr" sz="quarter" idx="3"/>
          </p:nvPr>
        </p:nvSpPr>
        <p:spPr/>
        <p:txBody>
          <a:bodyPr/>
          <a:lstStyle/>
          <a:p>
            <a:r>
              <a:rPr lang="en-US"/>
              <a:t>What's Out There for Me?</a:t>
            </a:r>
          </a:p>
        </p:txBody>
      </p:sp>
      <p:sp>
        <p:nvSpPr>
          <p:cNvPr id="3" name="Content Placeholder 2">
            <a:extLst>
              <a:ext uri="{FF2B5EF4-FFF2-40B4-BE49-F238E27FC236}">
                <a16:creationId xmlns:a16="http://schemas.microsoft.com/office/drawing/2014/main" id="{0230E0DB-FDC8-5961-DBB2-2E8F0FEE5CB0}"/>
              </a:ext>
            </a:extLst>
          </p:cNvPr>
          <p:cNvSpPr>
            <a:spLocks noGrp="1"/>
          </p:cNvSpPr>
          <p:nvPr>
            <p:ph idx="1"/>
          </p:nvPr>
        </p:nvSpPr>
        <p:spPr/>
        <p:txBody>
          <a:bodyPr/>
          <a:lstStyle/>
          <a:p>
            <a:r>
              <a:rPr lang="en-US" b="1" dirty="0"/>
              <a:t>QUESTIONS ABOUT YOUR FUTURE CAREER</a:t>
            </a:r>
          </a:p>
          <a:p>
            <a:pPr marL="342900" indent="-342900">
              <a:buClr>
                <a:schemeClr val="accent1"/>
              </a:buClr>
              <a:buFont typeface="Arial" panose="020B0604020202020204" pitchFamily="34" charset="0"/>
              <a:buChar char="•"/>
            </a:pPr>
            <a:r>
              <a:rPr lang="en-US" dirty="0"/>
              <a:t>What do you want to know from the EMPLOYER?</a:t>
            </a:r>
          </a:p>
          <a:p>
            <a:pPr marL="342900" indent="-342900">
              <a:buClr>
                <a:schemeClr val="accent1"/>
              </a:buClr>
              <a:buFont typeface="Arial" panose="020B0604020202020204" pitchFamily="34" charset="0"/>
              <a:buChar char="•"/>
            </a:pPr>
            <a:r>
              <a:rPr lang="en-US" dirty="0"/>
              <a:t>What do you want to know from other EMPLOYEES?</a:t>
            </a:r>
          </a:p>
          <a:p>
            <a:pPr marL="342900" indent="-342900">
              <a:buClr>
                <a:schemeClr val="accent1"/>
              </a:buClr>
              <a:buFont typeface="Arial" panose="020B0604020202020204" pitchFamily="34" charset="0"/>
              <a:buChar char="•"/>
            </a:pPr>
            <a:r>
              <a:rPr lang="en-US" dirty="0"/>
              <a:t>What aspects of a career are most important to YOU?</a:t>
            </a:r>
          </a:p>
          <a:p>
            <a:pPr marL="342900" indent="-342900">
              <a:buClr>
                <a:schemeClr val="accent1"/>
              </a:buClr>
              <a:buFont typeface="Arial" panose="020B0604020202020204" pitchFamily="34" charset="0"/>
              <a:buChar char="•"/>
            </a:pPr>
            <a:r>
              <a:rPr lang="en-US" dirty="0"/>
              <a:t>How do you want your future to look?</a:t>
            </a:r>
          </a:p>
          <a:p>
            <a:pPr marL="342900" indent="-342900">
              <a:buClr>
                <a:schemeClr val="accent1"/>
              </a:buClr>
              <a:buFont typeface="Arial" panose="020B0604020202020204" pitchFamily="34" charset="0"/>
              <a:buChar char="•"/>
            </a:pPr>
            <a:r>
              <a:rPr lang="en-US" dirty="0"/>
              <a:t>What resources do you have available to you?</a:t>
            </a:r>
          </a:p>
        </p:txBody>
      </p:sp>
      <p:pic>
        <p:nvPicPr>
          <p:cNvPr id="7" name="Picture 6">
            <a:extLst>
              <a:ext uri="{FF2B5EF4-FFF2-40B4-BE49-F238E27FC236}">
                <a16:creationId xmlns:a16="http://schemas.microsoft.com/office/drawing/2014/main" id="{3B19A20C-ECA0-4A10-9264-2E8D5783A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1" y="3588025"/>
            <a:ext cx="3316731" cy="2211457"/>
          </a:xfrm>
          <a:prstGeom prst="rect">
            <a:avLst/>
          </a:prstGeom>
        </p:spPr>
      </p:pic>
    </p:spTree>
    <p:extLst>
      <p:ext uri="{BB962C8B-B14F-4D97-AF65-F5344CB8AC3E}">
        <p14:creationId xmlns:p14="http://schemas.microsoft.com/office/powerpoint/2010/main" val="1922730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43DE-8DA3-4B68-9CA0-C288923723C8}"/>
              </a:ext>
            </a:extLst>
          </p:cNvPr>
          <p:cNvSpPr>
            <a:spLocks noGrp="1"/>
          </p:cNvSpPr>
          <p:nvPr>
            <p:ph type="title"/>
          </p:nvPr>
        </p:nvSpPr>
        <p:spPr/>
        <p:txBody>
          <a:bodyPr/>
          <a:lstStyle/>
          <a:p>
            <a:r>
              <a:rPr lang="en-US" dirty="0"/>
              <a:t>REVIEW AND RESEARCH</a:t>
            </a:r>
          </a:p>
        </p:txBody>
      </p:sp>
      <p:sp>
        <p:nvSpPr>
          <p:cNvPr id="3" name="Footer Placeholder 2">
            <a:extLst>
              <a:ext uri="{FF2B5EF4-FFF2-40B4-BE49-F238E27FC236}">
                <a16:creationId xmlns:a16="http://schemas.microsoft.com/office/drawing/2014/main" id="{0F19C00A-2B85-48A4-A2F9-B51C7D2FD0C3}"/>
              </a:ext>
            </a:extLst>
          </p:cNvPr>
          <p:cNvSpPr>
            <a:spLocks noGrp="1"/>
          </p:cNvSpPr>
          <p:nvPr>
            <p:ph type="ftr" sz="quarter" idx="3"/>
          </p:nvPr>
        </p:nvSpPr>
        <p:spPr/>
        <p:txBody>
          <a:bodyPr/>
          <a:lstStyle/>
          <a:p>
            <a:r>
              <a:rPr lang="en-US"/>
              <a:t>What's Out There for Me?</a:t>
            </a:r>
          </a:p>
        </p:txBody>
      </p:sp>
      <p:sp>
        <p:nvSpPr>
          <p:cNvPr id="4" name="Content Placeholder 3">
            <a:extLst>
              <a:ext uri="{FF2B5EF4-FFF2-40B4-BE49-F238E27FC236}">
                <a16:creationId xmlns:a16="http://schemas.microsoft.com/office/drawing/2014/main" id="{C12B2E4D-78A3-4ED6-91F0-CE002032F059}"/>
              </a:ext>
            </a:extLst>
          </p:cNvPr>
          <p:cNvSpPr>
            <a:spLocks noGrp="1"/>
          </p:cNvSpPr>
          <p:nvPr>
            <p:ph idx="1"/>
          </p:nvPr>
        </p:nvSpPr>
        <p:spPr>
          <a:xfrm>
            <a:off x="4795590" y="1984292"/>
            <a:ext cx="6221936" cy="3956278"/>
          </a:xfrm>
        </p:spPr>
        <p:txBody>
          <a:bodyPr>
            <a:normAutofit/>
          </a:bodyPr>
          <a:lstStyle/>
          <a:p>
            <a:r>
              <a:rPr lang="en-US" sz="1800" b="1" dirty="0"/>
              <a:t>USE YOUR RESULTS FROM YOUR SELF-EVALUATION</a:t>
            </a:r>
          </a:p>
          <a:p>
            <a:pPr marL="342900" indent="-342900">
              <a:buClr>
                <a:schemeClr val="accent1"/>
              </a:buClr>
              <a:buFont typeface="Arial" panose="020B0604020202020204" pitchFamily="34" charset="0"/>
              <a:buChar char="•"/>
            </a:pPr>
            <a:r>
              <a:rPr lang="en-US" sz="1800" dirty="0"/>
              <a:t>If you haven’t taken a self-evaluation yet: </a:t>
            </a:r>
          </a:p>
          <a:p>
            <a:pPr>
              <a:buClr>
                <a:schemeClr val="accent1"/>
              </a:buClr>
            </a:pPr>
            <a:r>
              <a:rPr lang="en-US" sz="1800" dirty="0">
                <a:hlinkClick r:id="rId3"/>
              </a:rPr>
              <a:t>Interest Profiler </a:t>
            </a:r>
            <a:endParaRPr lang="en-US" sz="1800" dirty="0"/>
          </a:p>
          <a:p>
            <a:pPr marL="285750" indent="-285750">
              <a:buClr>
                <a:schemeClr val="accent1"/>
              </a:buClr>
              <a:buFont typeface="Arial" panose="020B0604020202020204" pitchFamily="34" charset="0"/>
              <a:buChar char="•"/>
            </a:pPr>
            <a:r>
              <a:rPr lang="en-US" sz="1800" dirty="0"/>
              <a:t>Choose a career from your self-evaluation results to research</a:t>
            </a:r>
          </a:p>
          <a:p>
            <a:pPr marL="342900" indent="-342900">
              <a:buClr>
                <a:schemeClr val="accent1"/>
              </a:buClr>
              <a:buFont typeface="Arial" panose="020B0604020202020204" pitchFamily="34" charset="0"/>
              <a:buChar char="•"/>
            </a:pPr>
            <a:r>
              <a:rPr lang="en-US" sz="1800" dirty="0"/>
              <a:t>Review the qualities/skills required</a:t>
            </a:r>
          </a:p>
          <a:p>
            <a:pPr marL="342900" indent="-342900">
              <a:buClr>
                <a:schemeClr val="accent1"/>
              </a:buClr>
              <a:buFont typeface="Arial" panose="020B0604020202020204" pitchFamily="34" charset="0"/>
              <a:buChar char="•"/>
            </a:pPr>
            <a:r>
              <a:rPr lang="en-US" sz="1800" dirty="0"/>
              <a:t>Assess the questions that will be specific for that career path</a:t>
            </a:r>
          </a:p>
        </p:txBody>
      </p:sp>
      <p:pic>
        <p:nvPicPr>
          <p:cNvPr id="6" name="Picture 5">
            <a:extLst>
              <a:ext uri="{FF2B5EF4-FFF2-40B4-BE49-F238E27FC236}">
                <a16:creationId xmlns:a16="http://schemas.microsoft.com/office/drawing/2014/main" id="{ECFD9767-7E5C-47A0-B736-4544AD651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725" y="2911619"/>
            <a:ext cx="2019300" cy="3028950"/>
          </a:xfrm>
          <a:prstGeom prst="rect">
            <a:avLst/>
          </a:prstGeom>
        </p:spPr>
      </p:pic>
    </p:spTree>
    <p:extLst>
      <p:ext uri="{BB962C8B-B14F-4D97-AF65-F5344CB8AC3E}">
        <p14:creationId xmlns:p14="http://schemas.microsoft.com/office/powerpoint/2010/main" val="121538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2742-7019-8F92-C988-312936EE6ACA}"/>
              </a:ext>
            </a:extLst>
          </p:cNvPr>
          <p:cNvSpPr>
            <a:spLocks noGrp="1"/>
          </p:cNvSpPr>
          <p:nvPr>
            <p:ph type="title"/>
          </p:nvPr>
        </p:nvSpPr>
        <p:spPr>
          <a:xfrm>
            <a:off x="831851" y="1984290"/>
            <a:ext cx="2915201" cy="3956279"/>
          </a:xfrm>
        </p:spPr>
        <p:txBody>
          <a:bodyPr>
            <a:normAutofit/>
          </a:bodyPr>
          <a:lstStyle/>
          <a:p>
            <a:r>
              <a:rPr lang="en-US" dirty="0"/>
              <a:t>YOUR PROJECT</a:t>
            </a:r>
          </a:p>
        </p:txBody>
      </p:sp>
      <p:sp>
        <p:nvSpPr>
          <p:cNvPr id="4" name="Footer Placeholder 3">
            <a:extLst>
              <a:ext uri="{FF2B5EF4-FFF2-40B4-BE49-F238E27FC236}">
                <a16:creationId xmlns:a16="http://schemas.microsoft.com/office/drawing/2014/main" id="{46C7FFD9-9D06-4D6D-A306-3B2860A08643}"/>
              </a:ext>
            </a:extLst>
          </p:cNvPr>
          <p:cNvSpPr>
            <a:spLocks noGrp="1"/>
          </p:cNvSpPr>
          <p:nvPr>
            <p:ph type="ftr" sz="quarter" idx="3"/>
          </p:nvPr>
        </p:nvSpPr>
        <p:spPr/>
        <p:txBody>
          <a:bodyPr/>
          <a:lstStyle/>
          <a:p>
            <a:r>
              <a:rPr lang="en-US"/>
              <a:t>What's Out There for Me?</a:t>
            </a:r>
          </a:p>
        </p:txBody>
      </p:sp>
      <p:sp>
        <p:nvSpPr>
          <p:cNvPr id="3" name="Content Placeholder 2">
            <a:extLst>
              <a:ext uri="{FF2B5EF4-FFF2-40B4-BE49-F238E27FC236}">
                <a16:creationId xmlns:a16="http://schemas.microsoft.com/office/drawing/2014/main" id="{7223A9C7-DE7B-A1ED-BF84-971E91B41298}"/>
              </a:ext>
            </a:extLst>
          </p:cNvPr>
          <p:cNvSpPr>
            <a:spLocks noGrp="1"/>
          </p:cNvSpPr>
          <p:nvPr>
            <p:ph idx="1"/>
          </p:nvPr>
        </p:nvSpPr>
        <p:spPr>
          <a:xfrm>
            <a:off x="4408004" y="1984290"/>
            <a:ext cx="7253366" cy="3597965"/>
          </a:xfrm>
        </p:spPr>
        <p:txBody>
          <a:bodyPr>
            <a:normAutofit/>
          </a:bodyPr>
          <a:lstStyle/>
          <a:p>
            <a:r>
              <a:rPr lang="en-US" sz="1800" b="1" dirty="0">
                <a:cs typeface="Arial" panose="020B0604020202020204" pitchFamily="34" charset="0"/>
              </a:rPr>
              <a:t>BECOME AN EXPERT</a:t>
            </a:r>
          </a:p>
          <a:p>
            <a:pPr marL="285750" indent="-285750">
              <a:buClr>
                <a:schemeClr val="accent1"/>
              </a:buClr>
              <a:buFont typeface="Arial" panose="020B0604020202020204" pitchFamily="34" charset="0"/>
              <a:buChar char="•"/>
            </a:pPr>
            <a:r>
              <a:rPr lang="en-US" sz="1800" dirty="0">
                <a:cs typeface="Arial" panose="020B0604020202020204" pitchFamily="34" charset="0"/>
              </a:rPr>
              <a:t>Choose a career that “fits” you</a:t>
            </a:r>
          </a:p>
          <a:p>
            <a:pPr marL="285750" indent="-285750">
              <a:buClr>
                <a:schemeClr val="accent1"/>
              </a:buClr>
              <a:buFont typeface="Arial" panose="020B0604020202020204" pitchFamily="34" charset="0"/>
              <a:buChar char="•"/>
            </a:pPr>
            <a:r>
              <a:rPr lang="en-US" sz="1800" dirty="0">
                <a:cs typeface="Arial" panose="020B0604020202020204" pitchFamily="34" charset="0"/>
              </a:rPr>
              <a:t>Answer the questions on the provided handout</a:t>
            </a:r>
          </a:p>
          <a:p>
            <a:pPr marL="285750" indent="-285750">
              <a:buClr>
                <a:schemeClr val="accent1"/>
              </a:buClr>
              <a:buFont typeface="Arial" panose="020B0604020202020204" pitchFamily="34" charset="0"/>
              <a:buChar char="•"/>
            </a:pPr>
            <a:r>
              <a:rPr lang="en-US" sz="1800" dirty="0">
                <a:cs typeface="Arial" panose="020B0604020202020204" pitchFamily="34" charset="0"/>
              </a:rPr>
              <a:t>You will use this information to create your final product (be thorough!)</a:t>
            </a:r>
          </a:p>
          <a:p>
            <a:pPr>
              <a:buClr>
                <a:schemeClr val="accent1"/>
              </a:buClr>
            </a:pPr>
            <a:endParaRPr lang="en-US" sz="1800" dirty="0">
              <a:cs typeface="Arial" panose="020B0604020202020204" pitchFamily="34" charset="0"/>
            </a:endParaRPr>
          </a:p>
          <a:p>
            <a:r>
              <a:rPr lang="en-US" sz="1800" b="1" dirty="0">
                <a:effectLst/>
                <a:ea typeface="Times New Roman" panose="02020603050405020304" pitchFamily="18" charset="0"/>
                <a:cs typeface="Arial" panose="020B0604020202020204" pitchFamily="34" charset="0"/>
              </a:rPr>
              <a:t>USEFUL WEBSITES FOR RESEARCH</a:t>
            </a:r>
          </a:p>
          <a:p>
            <a:pPr marL="514350" lvl="1" indent="-342900" fontAlgn="base">
              <a:lnSpc>
                <a:spcPct val="107000"/>
              </a:lnSpc>
              <a:spcBef>
                <a:spcPts val="0"/>
              </a:spcBef>
              <a:buClr>
                <a:schemeClr val="accent1"/>
              </a:buClr>
              <a:buFont typeface="Arial" panose="020B0604020202020204" pitchFamily="34" charset="0"/>
              <a:buChar char="•"/>
            </a:pPr>
            <a:r>
              <a:rPr lang="en-US" sz="1800" b="0" u="sng" dirty="0">
                <a:solidFill>
                  <a:srgbClr val="0563C1"/>
                </a:solidFill>
                <a:effectLst/>
                <a:ea typeface="Times New Roman" panose="02020603050405020304" pitchFamily="18" charset="0"/>
                <a:cs typeface="Arial" panose="020B0604020202020204" pitchFamily="34" charset="0"/>
                <a:hlinkClick r:id="rId2"/>
              </a:rPr>
              <a:t>Next Steps Idaho</a:t>
            </a:r>
            <a:r>
              <a:rPr lang="en-US" sz="1800" b="0" dirty="0">
                <a:solidFill>
                  <a:srgbClr val="000000"/>
                </a:solidFill>
                <a:effectLst/>
                <a:ea typeface="Times New Roman" panose="02020603050405020304" pitchFamily="18" charset="0"/>
                <a:cs typeface="Arial" panose="020B0604020202020204" pitchFamily="34" charset="0"/>
              </a:rPr>
              <a:t> </a:t>
            </a:r>
            <a:endParaRPr lang="en-US" sz="1800" b="0" dirty="0">
              <a:effectLst/>
              <a:ea typeface="Calibri" panose="020F0502020204030204" pitchFamily="34" charset="0"/>
              <a:cs typeface="Arial" panose="020B0604020202020204" pitchFamily="34" charset="0"/>
            </a:endParaRPr>
          </a:p>
          <a:p>
            <a:pPr marL="514350" lvl="1" indent="-342900" fontAlgn="base">
              <a:lnSpc>
                <a:spcPct val="107000"/>
              </a:lnSpc>
              <a:spcBef>
                <a:spcPts val="0"/>
              </a:spcBef>
              <a:buClr>
                <a:schemeClr val="accent1"/>
              </a:buClr>
              <a:buFont typeface="Arial" panose="020B0604020202020204" pitchFamily="34" charset="0"/>
              <a:buChar char="•"/>
            </a:pPr>
            <a:r>
              <a:rPr lang="en-US" sz="1800" b="0" u="sng" dirty="0">
                <a:solidFill>
                  <a:srgbClr val="0563C1"/>
                </a:solidFill>
                <a:effectLst/>
                <a:ea typeface="Times New Roman" panose="02020603050405020304" pitchFamily="18" charset="0"/>
                <a:cs typeface="Arial" panose="020B0604020202020204" pitchFamily="34" charset="0"/>
                <a:hlinkClick r:id="rId3"/>
              </a:rPr>
              <a:t>US Bureau of Labor Statistics</a:t>
            </a:r>
            <a:r>
              <a:rPr lang="en-US" sz="1800" b="0" dirty="0">
                <a:solidFill>
                  <a:srgbClr val="000000"/>
                </a:solidFill>
                <a:effectLst/>
                <a:ea typeface="Times New Roman" panose="02020603050405020304" pitchFamily="18" charset="0"/>
                <a:cs typeface="Arial" panose="020B0604020202020204" pitchFamily="34" charset="0"/>
              </a:rPr>
              <a:t> </a:t>
            </a:r>
          </a:p>
          <a:p>
            <a:pPr marL="514350" lvl="1" indent="-342900" fontAlgn="base">
              <a:lnSpc>
                <a:spcPct val="107000"/>
              </a:lnSpc>
              <a:spcBef>
                <a:spcPts val="0"/>
              </a:spcBef>
              <a:buClr>
                <a:schemeClr val="accent1"/>
              </a:buClr>
              <a:buFont typeface="Arial" panose="020B0604020202020204" pitchFamily="34" charset="0"/>
              <a:buChar char="•"/>
            </a:pPr>
            <a:r>
              <a:rPr lang="en-US" sz="1800" b="0" u="sng" dirty="0">
                <a:solidFill>
                  <a:srgbClr val="0563C1"/>
                </a:solidFill>
                <a:effectLst/>
                <a:ea typeface="Times New Roman" panose="02020603050405020304" pitchFamily="18" charset="0"/>
                <a:cs typeface="Arial" panose="020B0604020202020204" pitchFamily="34" charset="0"/>
                <a:hlinkClick r:id="rId4"/>
              </a:rPr>
              <a:t>Career One Stop</a:t>
            </a:r>
            <a:endParaRPr lang="en-US" sz="1800" b="0" dirty="0">
              <a:cs typeface="Arial" panose="020B0604020202020204" pitchFamily="34" charset="0"/>
            </a:endParaRPr>
          </a:p>
        </p:txBody>
      </p:sp>
      <p:pic>
        <p:nvPicPr>
          <p:cNvPr id="6" name="Picture 5">
            <a:extLst>
              <a:ext uri="{FF2B5EF4-FFF2-40B4-BE49-F238E27FC236}">
                <a16:creationId xmlns:a16="http://schemas.microsoft.com/office/drawing/2014/main" id="{234C7F30-E100-4E79-9CD1-652BCBBE2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850" y="2954857"/>
            <a:ext cx="1732445" cy="3083165"/>
          </a:xfrm>
          <a:prstGeom prst="rect">
            <a:avLst/>
          </a:prstGeom>
        </p:spPr>
      </p:pic>
    </p:spTree>
    <p:extLst>
      <p:ext uri="{BB962C8B-B14F-4D97-AF65-F5344CB8AC3E}">
        <p14:creationId xmlns:p14="http://schemas.microsoft.com/office/powerpoint/2010/main" val="462496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B9C7-B847-0C8A-1D53-8BE0D0FBD16B}"/>
              </a:ext>
            </a:extLst>
          </p:cNvPr>
          <p:cNvSpPr>
            <a:spLocks noGrp="1"/>
          </p:cNvSpPr>
          <p:nvPr>
            <p:ph type="title"/>
          </p:nvPr>
        </p:nvSpPr>
        <p:spPr/>
        <p:txBody>
          <a:bodyPr>
            <a:normAutofit/>
          </a:bodyPr>
          <a:lstStyle/>
          <a:p>
            <a:r>
              <a:rPr lang="en-US" dirty="0"/>
              <a:t>HERE’S WHAT YOU NEED TO INCLUDE</a:t>
            </a:r>
          </a:p>
        </p:txBody>
      </p:sp>
      <p:sp>
        <p:nvSpPr>
          <p:cNvPr id="4" name="Footer Placeholder 3">
            <a:extLst>
              <a:ext uri="{FF2B5EF4-FFF2-40B4-BE49-F238E27FC236}">
                <a16:creationId xmlns:a16="http://schemas.microsoft.com/office/drawing/2014/main" id="{50690CAD-B82A-4A83-AB62-E99D923FE71A}"/>
              </a:ext>
            </a:extLst>
          </p:cNvPr>
          <p:cNvSpPr>
            <a:spLocks noGrp="1"/>
          </p:cNvSpPr>
          <p:nvPr>
            <p:ph type="ftr" sz="quarter" idx="3"/>
          </p:nvPr>
        </p:nvSpPr>
        <p:spPr/>
        <p:txBody>
          <a:bodyPr/>
          <a:lstStyle/>
          <a:p>
            <a:r>
              <a:rPr lang="en-US"/>
              <a:t>What's Out There for Me?</a:t>
            </a:r>
          </a:p>
        </p:txBody>
      </p:sp>
      <p:sp>
        <p:nvSpPr>
          <p:cNvPr id="3" name="Content Placeholder 2">
            <a:extLst>
              <a:ext uri="{FF2B5EF4-FFF2-40B4-BE49-F238E27FC236}">
                <a16:creationId xmlns:a16="http://schemas.microsoft.com/office/drawing/2014/main" id="{55F04E1F-3089-9115-A339-0ADD99602165}"/>
              </a:ext>
            </a:extLst>
          </p:cNvPr>
          <p:cNvSpPr>
            <a:spLocks noGrp="1"/>
          </p:cNvSpPr>
          <p:nvPr>
            <p:ph idx="1"/>
          </p:nvPr>
        </p:nvSpPr>
        <p:spPr>
          <a:xfrm>
            <a:off x="4939708" y="1984290"/>
            <a:ext cx="6796206" cy="3956278"/>
          </a:xfrm>
        </p:spPr>
        <p:txBody>
          <a:bodyPr/>
          <a:lstStyle/>
          <a:p>
            <a:r>
              <a:rPr lang="en-US" sz="1800" b="1" dirty="0"/>
              <a:t>CREATE A BROCHURE FOR YOUR CAREER</a:t>
            </a:r>
          </a:p>
          <a:p>
            <a:pPr marL="342900" indent="-342900">
              <a:buClr>
                <a:schemeClr val="accent1"/>
              </a:buClr>
              <a:buFont typeface="Arial" panose="020B0604020202020204" pitchFamily="34" charset="0"/>
              <a:buChar char="•"/>
            </a:pPr>
            <a:r>
              <a:rPr lang="en-US" sz="1800" dirty="0"/>
              <a:t>A description of the job (including daily tasks/requirements)</a:t>
            </a:r>
          </a:p>
          <a:p>
            <a:pPr marL="342900" indent="-342900">
              <a:buClr>
                <a:schemeClr val="accent1"/>
              </a:buClr>
              <a:buFont typeface="Arial" panose="020B0604020202020204" pitchFamily="34" charset="0"/>
              <a:buChar char="•"/>
            </a:pPr>
            <a:r>
              <a:rPr lang="en-US" sz="1800" dirty="0"/>
              <a:t>Describe some of the skills required to do this job</a:t>
            </a:r>
          </a:p>
          <a:p>
            <a:pPr marL="342900" indent="-342900">
              <a:buClr>
                <a:schemeClr val="accent1"/>
              </a:buClr>
              <a:buFont typeface="Arial" panose="020B0604020202020204" pitchFamily="34" charset="0"/>
              <a:buChar char="•"/>
            </a:pPr>
            <a:r>
              <a:rPr lang="en-US" sz="1800" dirty="0"/>
              <a:t>List the education/training required (including program of study)</a:t>
            </a:r>
          </a:p>
          <a:p>
            <a:pPr marL="800100" lvl="1" indent="-342900">
              <a:buClr>
                <a:schemeClr val="accent1"/>
              </a:buClr>
              <a:buFont typeface="Arial" panose="020B0604020202020204" pitchFamily="34" charset="0"/>
              <a:buChar char="•"/>
            </a:pPr>
            <a:r>
              <a:rPr lang="en-US" sz="1800" b="0" dirty="0">
                <a:solidFill>
                  <a:schemeClr val="tx1"/>
                </a:solidFill>
              </a:rPr>
              <a:t>If available, include the MINIMUM qualifications</a:t>
            </a:r>
            <a:r>
              <a:rPr lang="en-US" sz="1400" dirty="0"/>
              <a:t>	</a:t>
            </a:r>
          </a:p>
          <a:p>
            <a:pPr marL="342900" indent="-342900">
              <a:buClr>
                <a:schemeClr val="accent1"/>
              </a:buClr>
              <a:buFont typeface="Arial" panose="020B0604020202020204" pitchFamily="34" charset="0"/>
              <a:buChar char="•"/>
            </a:pPr>
            <a:r>
              <a:rPr lang="en-US" sz="1800" dirty="0"/>
              <a:t>If available, Include labor market information</a:t>
            </a:r>
          </a:p>
          <a:p>
            <a:pPr marL="342900" indent="-342900">
              <a:buClr>
                <a:schemeClr val="accent1"/>
              </a:buClr>
              <a:buFont typeface="Arial" panose="020B0604020202020204" pitchFamily="34" charset="0"/>
              <a:buChar char="•"/>
            </a:pPr>
            <a:r>
              <a:rPr lang="en-US" sz="1800" dirty="0"/>
              <a:t>List local college/business support or hire for this job</a:t>
            </a:r>
          </a:p>
          <a:p>
            <a:pPr marL="342900" indent="-342900">
              <a:buClr>
                <a:schemeClr val="accent1"/>
              </a:buClr>
              <a:buFont typeface="Arial" panose="020B0604020202020204" pitchFamily="34" charset="0"/>
              <a:buChar char="•"/>
            </a:pPr>
            <a:r>
              <a:rPr lang="en-US" sz="1800" dirty="0"/>
              <a:t>List the average national salary, and if possible, compare it to Idaho’s average salary for this job</a:t>
            </a:r>
          </a:p>
          <a:p>
            <a:pPr marL="342900" indent="-342900">
              <a:buClr>
                <a:schemeClr val="accent1"/>
              </a:buClr>
              <a:buFont typeface="Arial" panose="020B0604020202020204" pitchFamily="34" charset="0"/>
              <a:buChar char="•"/>
            </a:pPr>
            <a:r>
              <a:rPr lang="en-US" sz="1800" dirty="0"/>
              <a:t>Include your desire and reasoning for choosing this career</a:t>
            </a:r>
          </a:p>
          <a:p>
            <a:pPr marL="342900" indent="-342900">
              <a:buClr>
                <a:schemeClr val="accent1"/>
              </a:buClr>
              <a:buFont typeface="Arial" panose="020B0604020202020204" pitchFamily="34" charset="0"/>
              <a:buChar char="•"/>
            </a:pPr>
            <a:endParaRPr lang="en-US" dirty="0"/>
          </a:p>
          <a:p>
            <a:endParaRPr lang="en-US" dirty="0"/>
          </a:p>
        </p:txBody>
      </p:sp>
      <p:pic>
        <p:nvPicPr>
          <p:cNvPr id="8" name="Picture 7">
            <a:extLst>
              <a:ext uri="{FF2B5EF4-FFF2-40B4-BE49-F238E27FC236}">
                <a16:creationId xmlns:a16="http://schemas.microsoft.com/office/drawing/2014/main" id="{314C8ED4-B74C-4316-9E8D-4D1120BEA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1" y="3355647"/>
            <a:ext cx="3629781" cy="2722132"/>
          </a:xfrm>
          <a:prstGeom prst="rect">
            <a:avLst/>
          </a:prstGeom>
        </p:spPr>
      </p:pic>
    </p:spTree>
    <p:extLst>
      <p:ext uri="{BB962C8B-B14F-4D97-AF65-F5344CB8AC3E}">
        <p14:creationId xmlns:p14="http://schemas.microsoft.com/office/powerpoint/2010/main" val="2328049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0690CAD-B82A-4A83-AB62-E99D923FE71A}"/>
              </a:ext>
            </a:extLst>
          </p:cNvPr>
          <p:cNvSpPr>
            <a:spLocks noGrp="1"/>
          </p:cNvSpPr>
          <p:nvPr>
            <p:ph type="ftr" sz="quarter" idx="3"/>
          </p:nvPr>
        </p:nvSpPr>
        <p:spPr/>
        <p:txBody>
          <a:bodyPr/>
          <a:lstStyle/>
          <a:p>
            <a:r>
              <a:rPr lang="en-US"/>
              <a:t>What's Out There for Me?</a:t>
            </a:r>
          </a:p>
        </p:txBody>
      </p:sp>
      <p:sp>
        <p:nvSpPr>
          <p:cNvPr id="11" name="Title 1">
            <a:extLst>
              <a:ext uri="{FF2B5EF4-FFF2-40B4-BE49-F238E27FC236}">
                <a16:creationId xmlns:a16="http://schemas.microsoft.com/office/drawing/2014/main" id="{440CFCAE-74C4-7792-32ED-6875C992DBB8}"/>
              </a:ext>
            </a:extLst>
          </p:cNvPr>
          <p:cNvSpPr>
            <a:spLocks noGrp="1"/>
          </p:cNvSpPr>
          <p:nvPr>
            <p:ph type="title"/>
          </p:nvPr>
        </p:nvSpPr>
        <p:spPr>
          <a:xfrm>
            <a:off x="838200" y="1951360"/>
            <a:ext cx="2380444" cy="1477976"/>
          </a:xfrm>
        </p:spPr>
        <p:txBody>
          <a:bodyPr vert="horz" lIns="91440" tIns="45720" rIns="91440" bIns="45720" rtlCol="0" anchor="t" anchorCtr="0">
            <a:noAutofit/>
          </a:bodyPr>
          <a:lstStyle/>
          <a:p>
            <a:r>
              <a:rPr lang="en-US">
                <a:solidFill>
                  <a:srgbClr val="F05C22"/>
                </a:solidFill>
                <a:latin typeface="Arial"/>
                <a:cs typeface="Arial"/>
              </a:rPr>
              <a:t>EXAMPLE:</a:t>
            </a:r>
            <a:br>
              <a:rPr lang="en-US">
                <a:latin typeface="Arial"/>
                <a:cs typeface="Arial"/>
              </a:rPr>
            </a:br>
            <a:r>
              <a:rPr lang="en-US">
                <a:solidFill>
                  <a:srgbClr val="F05C22"/>
                </a:solidFill>
                <a:latin typeface="Arial"/>
                <a:cs typeface="Arial"/>
              </a:rPr>
              <a:t>OUTSIDE OF BROCHURE</a:t>
            </a:r>
            <a:endParaRPr lang="en-US" b="1">
              <a:solidFill>
                <a:srgbClr val="F05C22"/>
              </a:solidFill>
              <a:latin typeface="Arial"/>
              <a:cs typeface="Arial"/>
            </a:endParaRPr>
          </a:p>
        </p:txBody>
      </p:sp>
      <p:sp>
        <p:nvSpPr>
          <p:cNvPr id="14" name="TextBox 13">
            <a:extLst>
              <a:ext uri="{FF2B5EF4-FFF2-40B4-BE49-F238E27FC236}">
                <a16:creationId xmlns:a16="http://schemas.microsoft.com/office/drawing/2014/main" id="{462C2FF3-0DA6-882B-83CE-D6A6F7B818D4}"/>
              </a:ext>
            </a:extLst>
          </p:cNvPr>
          <p:cNvSpPr txBox="1"/>
          <p:nvPr/>
        </p:nvSpPr>
        <p:spPr>
          <a:xfrm>
            <a:off x="3350654" y="649524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cs typeface="Calibri"/>
              </a:rPr>
              <a:t>INSIDE FLAP</a:t>
            </a:r>
          </a:p>
        </p:txBody>
      </p:sp>
      <p:sp>
        <p:nvSpPr>
          <p:cNvPr id="17" name="TextBox 16">
            <a:extLst>
              <a:ext uri="{FF2B5EF4-FFF2-40B4-BE49-F238E27FC236}">
                <a16:creationId xmlns:a16="http://schemas.microsoft.com/office/drawing/2014/main" id="{C0C366F8-41F6-D2F5-08AB-A93D4EFFEA78}"/>
              </a:ext>
            </a:extLst>
          </p:cNvPr>
          <p:cNvSpPr txBox="1"/>
          <p:nvPr/>
        </p:nvSpPr>
        <p:spPr>
          <a:xfrm>
            <a:off x="6194739" y="649524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cs typeface="Calibri"/>
              </a:rPr>
              <a:t>BACK</a:t>
            </a:r>
          </a:p>
        </p:txBody>
      </p:sp>
      <p:sp>
        <p:nvSpPr>
          <p:cNvPr id="18" name="TextBox 17">
            <a:extLst>
              <a:ext uri="{FF2B5EF4-FFF2-40B4-BE49-F238E27FC236}">
                <a16:creationId xmlns:a16="http://schemas.microsoft.com/office/drawing/2014/main" id="{49C10DE5-BB01-876B-B6FC-D3DC2261F0FE}"/>
              </a:ext>
            </a:extLst>
          </p:cNvPr>
          <p:cNvSpPr txBox="1"/>
          <p:nvPr/>
        </p:nvSpPr>
        <p:spPr>
          <a:xfrm>
            <a:off x="9371528" y="649524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cs typeface="Calibri"/>
              </a:rPr>
              <a:t>COVER</a:t>
            </a:r>
          </a:p>
        </p:txBody>
      </p:sp>
      <p:pic>
        <p:nvPicPr>
          <p:cNvPr id="3" name="Picture 2">
            <a:extLst>
              <a:ext uri="{FF2B5EF4-FFF2-40B4-BE49-F238E27FC236}">
                <a16:creationId xmlns:a16="http://schemas.microsoft.com/office/drawing/2014/main" id="{EC6E7BED-7DAA-40B9-8D67-021DCDBD2959}"/>
              </a:ext>
            </a:extLst>
          </p:cNvPr>
          <p:cNvPicPr>
            <a:picLocks noChangeAspect="1"/>
          </p:cNvPicPr>
          <p:nvPr/>
        </p:nvPicPr>
        <p:blipFill rotWithShape="1">
          <a:blip r:embed="rId2">
            <a:extLst>
              <a:ext uri="{28A0092B-C50C-407E-A947-70E740481C1C}">
                <a14:useLocalDpi xmlns:a14="http://schemas.microsoft.com/office/drawing/2010/main" val="0"/>
              </a:ext>
            </a:extLst>
          </a:blip>
          <a:srcRect l="1131" r="1511" b="11158"/>
          <a:stretch/>
        </p:blipFill>
        <p:spPr>
          <a:xfrm>
            <a:off x="3390090" y="1252329"/>
            <a:ext cx="8546805" cy="4581939"/>
          </a:xfrm>
          <a:prstGeom prst="rect">
            <a:avLst/>
          </a:prstGeom>
        </p:spPr>
      </p:pic>
      <p:cxnSp>
        <p:nvCxnSpPr>
          <p:cNvPr id="5" name="Straight Connector 4">
            <a:extLst>
              <a:ext uri="{FF2B5EF4-FFF2-40B4-BE49-F238E27FC236}">
                <a16:creationId xmlns:a16="http://schemas.microsoft.com/office/drawing/2014/main" id="{8D9EAF60-CDDF-44FB-9170-8BFB7CC75F56}"/>
              </a:ext>
            </a:extLst>
          </p:cNvPr>
          <p:cNvCxnSpPr/>
          <p:nvPr/>
        </p:nvCxnSpPr>
        <p:spPr>
          <a:xfrm>
            <a:off x="6261652" y="1252329"/>
            <a:ext cx="0" cy="505957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FA3F458-0A78-4C46-B247-2DACCA6A86C1}"/>
              </a:ext>
            </a:extLst>
          </p:cNvPr>
          <p:cNvCxnSpPr/>
          <p:nvPr/>
        </p:nvCxnSpPr>
        <p:spPr>
          <a:xfrm>
            <a:off x="9276522" y="1252329"/>
            <a:ext cx="0" cy="505957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459BDE-2206-474C-8957-F9BF4644BE9A}"/>
              </a:ext>
            </a:extLst>
          </p:cNvPr>
          <p:cNvCxnSpPr>
            <a:cxnSpLocks/>
          </p:cNvCxnSpPr>
          <p:nvPr/>
        </p:nvCxnSpPr>
        <p:spPr>
          <a:xfrm flipH="1">
            <a:off x="3350654" y="1252329"/>
            <a:ext cx="8675694"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22C9656-BA8E-4FDB-935B-DDDC0D3ADE6C}"/>
              </a:ext>
            </a:extLst>
          </p:cNvPr>
          <p:cNvCxnSpPr>
            <a:cxnSpLocks/>
          </p:cNvCxnSpPr>
          <p:nvPr/>
        </p:nvCxnSpPr>
        <p:spPr>
          <a:xfrm flipH="1">
            <a:off x="3261201" y="6310242"/>
            <a:ext cx="8853527"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EAC68F0-690A-4F59-9E1C-009598329B13}"/>
              </a:ext>
            </a:extLst>
          </p:cNvPr>
          <p:cNvCxnSpPr/>
          <p:nvPr/>
        </p:nvCxnSpPr>
        <p:spPr>
          <a:xfrm>
            <a:off x="3350654" y="1250671"/>
            <a:ext cx="0" cy="505957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DA52F0-7F32-4B36-A7D2-A031F9D65CEB}"/>
              </a:ext>
            </a:extLst>
          </p:cNvPr>
          <p:cNvCxnSpPr/>
          <p:nvPr/>
        </p:nvCxnSpPr>
        <p:spPr>
          <a:xfrm>
            <a:off x="12026348" y="1250671"/>
            <a:ext cx="0" cy="505957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214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0690CAD-B82A-4A83-AB62-E99D923FE71A}"/>
              </a:ext>
            </a:extLst>
          </p:cNvPr>
          <p:cNvSpPr>
            <a:spLocks noGrp="1"/>
          </p:cNvSpPr>
          <p:nvPr>
            <p:ph type="ftr" sz="quarter" idx="3"/>
          </p:nvPr>
        </p:nvSpPr>
        <p:spPr/>
        <p:txBody>
          <a:bodyPr/>
          <a:lstStyle/>
          <a:p>
            <a:r>
              <a:rPr lang="en-US"/>
              <a:t>What's Out There for Me?</a:t>
            </a:r>
          </a:p>
        </p:txBody>
      </p:sp>
      <p:sp>
        <p:nvSpPr>
          <p:cNvPr id="11" name="Title 1">
            <a:extLst>
              <a:ext uri="{FF2B5EF4-FFF2-40B4-BE49-F238E27FC236}">
                <a16:creationId xmlns:a16="http://schemas.microsoft.com/office/drawing/2014/main" id="{440CFCAE-74C4-7792-32ED-6875C992DBB8}"/>
              </a:ext>
            </a:extLst>
          </p:cNvPr>
          <p:cNvSpPr>
            <a:spLocks noGrp="1"/>
          </p:cNvSpPr>
          <p:nvPr>
            <p:ph type="title"/>
          </p:nvPr>
        </p:nvSpPr>
        <p:spPr>
          <a:xfrm>
            <a:off x="600205" y="1996085"/>
            <a:ext cx="2262388" cy="1692623"/>
          </a:xfrm>
        </p:spPr>
        <p:txBody>
          <a:bodyPr>
            <a:normAutofit/>
          </a:bodyPr>
          <a:lstStyle/>
          <a:p>
            <a:r>
              <a:rPr lang="en-US" dirty="0">
                <a:solidFill>
                  <a:srgbClr val="F05C22"/>
                </a:solidFill>
                <a:latin typeface="Arial"/>
                <a:cs typeface="Arial"/>
              </a:rPr>
              <a:t>EXAMPLE</a:t>
            </a:r>
            <a:r>
              <a:rPr lang="en-US" b="1" dirty="0">
                <a:solidFill>
                  <a:srgbClr val="F05C22"/>
                </a:solidFill>
                <a:latin typeface="Arial"/>
                <a:cs typeface="Arial"/>
              </a:rPr>
              <a:t>: </a:t>
            </a:r>
            <a:br>
              <a:rPr lang="en-US" dirty="0">
                <a:solidFill>
                  <a:srgbClr val="F05C22"/>
                </a:solidFill>
                <a:latin typeface="Arial"/>
                <a:cs typeface="Arial"/>
              </a:rPr>
            </a:br>
            <a:r>
              <a:rPr lang="en-US" dirty="0">
                <a:solidFill>
                  <a:srgbClr val="F05C22"/>
                </a:solidFill>
                <a:latin typeface="Arial"/>
                <a:cs typeface="Arial"/>
              </a:rPr>
              <a:t>INSIDE OF</a:t>
            </a:r>
            <a:br>
              <a:rPr lang="en-US" dirty="0">
                <a:solidFill>
                  <a:srgbClr val="F05C22"/>
                </a:solidFill>
                <a:latin typeface="Arial"/>
                <a:cs typeface="Arial"/>
              </a:rPr>
            </a:br>
            <a:r>
              <a:rPr lang="en-US" dirty="0">
                <a:solidFill>
                  <a:srgbClr val="F05C22"/>
                </a:solidFill>
                <a:latin typeface="Arial"/>
                <a:cs typeface="Arial"/>
              </a:rPr>
              <a:t>BROCHURE</a:t>
            </a:r>
            <a:endParaRPr lang="en-US" b="1" dirty="0">
              <a:solidFill>
                <a:srgbClr val="F05C22"/>
              </a:solidFill>
              <a:latin typeface="Arial"/>
              <a:cs typeface="Arial"/>
            </a:endParaRPr>
          </a:p>
        </p:txBody>
      </p:sp>
      <p:sp>
        <p:nvSpPr>
          <p:cNvPr id="6" name="TextBox 5">
            <a:extLst>
              <a:ext uri="{FF2B5EF4-FFF2-40B4-BE49-F238E27FC236}">
                <a16:creationId xmlns:a16="http://schemas.microsoft.com/office/drawing/2014/main" id="{9E13464E-A12A-ADC1-A74C-179459D3B75F}"/>
              </a:ext>
            </a:extLst>
          </p:cNvPr>
          <p:cNvSpPr txBox="1"/>
          <p:nvPr/>
        </p:nvSpPr>
        <p:spPr>
          <a:xfrm>
            <a:off x="3350654" y="649524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cs typeface="Calibri"/>
              </a:rPr>
              <a:t>LEFT </a:t>
            </a:r>
          </a:p>
        </p:txBody>
      </p:sp>
      <p:sp>
        <p:nvSpPr>
          <p:cNvPr id="8" name="TextBox 7">
            <a:extLst>
              <a:ext uri="{FF2B5EF4-FFF2-40B4-BE49-F238E27FC236}">
                <a16:creationId xmlns:a16="http://schemas.microsoft.com/office/drawing/2014/main" id="{D71821D2-FD12-29E6-A55C-23B209794405}"/>
              </a:ext>
            </a:extLst>
          </p:cNvPr>
          <p:cNvSpPr txBox="1"/>
          <p:nvPr/>
        </p:nvSpPr>
        <p:spPr>
          <a:xfrm>
            <a:off x="6075788" y="649524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cs typeface="Calibri"/>
              </a:rPr>
              <a:t>CENTER</a:t>
            </a:r>
          </a:p>
        </p:txBody>
      </p:sp>
      <p:sp>
        <p:nvSpPr>
          <p:cNvPr id="10" name="TextBox 9">
            <a:extLst>
              <a:ext uri="{FF2B5EF4-FFF2-40B4-BE49-F238E27FC236}">
                <a16:creationId xmlns:a16="http://schemas.microsoft.com/office/drawing/2014/main" id="{BF18A782-D561-8D47-27AF-509915EDA82C}"/>
              </a:ext>
            </a:extLst>
          </p:cNvPr>
          <p:cNvSpPr txBox="1"/>
          <p:nvPr/>
        </p:nvSpPr>
        <p:spPr>
          <a:xfrm>
            <a:off x="8993747" y="649524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cs typeface="Calibri"/>
              </a:rPr>
              <a:t>RIGHT</a:t>
            </a:r>
          </a:p>
        </p:txBody>
      </p:sp>
      <p:pic>
        <p:nvPicPr>
          <p:cNvPr id="5" name="Picture 4">
            <a:extLst>
              <a:ext uri="{FF2B5EF4-FFF2-40B4-BE49-F238E27FC236}">
                <a16:creationId xmlns:a16="http://schemas.microsoft.com/office/drawing/2014/main" id="{EECE9227-F9F2-4BD6-BB6D-FD5F08F443DC}"/>
              </a:ext>
            </a:extLst>
          </p:cNvPr>
          <p:cNvPicPr>
            <a:picLocks noChangeAspect="1"/>
          </p:cNvPicPr>
          <p:nvPr/>
        </p:nvPicPr>
        <p:blipFill rotWithShape="1">
          <a:blip r:embed="rId2">
            <a:extLst>
              <a:ext uri="{28A0092B-C50C-407E-A947-70E740481C1C}">
                <a14:useLocalDpi xmlns:a14="http://schemas.microsoft.com/office/drawing/2010/main" val="0"/>
              </a:ext>
            </a:extLst>
          </a:blip>
          <a:srcRect l="1735" t="8935"/>
          <a:stretch/>
        </p:blipFill>
        <p:spPr>
          <a:xfrm>
            <a:off x="3220279" y="1035065"/>
            <a:ext cx="8923098" cy="5079489"/>
          </a:xfrm>
          <a:prstGeom prst="rect">
            <a:avLst/>
          </a:prstGeom>
        </p:spPr>
      </p:pic>
      <p:cxnSp>
        <p:nvCxnSpPr>
          <p:cNvPr id="18" name="Straight Connector 17">
            <a:extLst>
              <a:ext uri="{FF2B5EF4-FFF2-40B4-BE49-F238E27FC236}">
                <a16:creationId xmlns:a16="http://schemas.microsoft.com/office/drawing/2014/main" id="{DDA79DD7-9DC3-4275-ADC1-4FF3AC7B9448}"/>
              </a:ext>
            </a:extLst>
          </p:cNvPr>
          <p:cNvCxnSpPr>
            <a:cxnSpLocks/>
          </p:cNvCxnSpPr>
          <p:nvPr/>
        </p:nvCxnSpPr>
        <p:spPr>
          <a:xfrm flipH="1">
            <a:off x="3111320" y="1142998"/>
            <a:ext cx="8915028"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A2D3A4-DE09-407E-BBD8-FCBFCA9C4945}"/>
              </a:ext>
            </a:extLst>
          </p:cNvPr>
          <p:cNvCxnSpPr>
            <a:cxnSpLocks/>
          </p:cNvCxnSpPr>
          <p:nvPr/>
        </p:nvCxnSpPr>
        <p:spPr>
          <a:xfrm flipH="1">
            <a:off x="3111320" y="6094674"/>
            <a:ext cx="8915028"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200E7AF-1829-4F3B-8E43-87F17F11B4AA}"/>
              </a:ext>
            </a:extLst>
          </p:cNvPr>
          <p:cNvCxnSpPr>
            <a:cxnSpLocks/>
          </p:cNvCxnSpPr>
          <p:nvPr/>
        </p:nvCxnSpPr>
        <p:spPr>
          <a:xfrm flipV="1">
            <a:off x="3112487" y="1142998"/>
            <a:ext cx="0" cy="495167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68DA93-A755-4AA5-9438-42562A3B5D5F}"/>
              </a:ext>
            </a:extLst>
          </p:cNvPr>
          <p:cNvCxnSpPr>
            <a:cxnSpLocks/>
          </p:cNvCxnSpPr>
          <p:nvPr/>
        </p:nvCxnSpPr>
        <p:spPr>
          <a:xfrm flipV="1">
            <a:off x="6075788" y="1142998"/>
            <a:ext cx="0" cy="495167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C04A8D-78A9-4410-8DB4-437F8428DEEF}"/>
              </a:ext>
            </a:extLst>
          </p:cNvPr>
          <p:cNvCxnSpPr>
            <a:cxnSpLocks/>
          </p:cNvCxnSpPr>
          <p:nvPr/>
        </p:nvCxnSpPr>
        <p:spPr>
          <a:xfrm flipV="1">
            <a:off x="9114065" y="1142998"/>
            <a:ext cx="0" cy="495167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DBD51A-D8ED-4CB0-9FEE-159F08E6C08E}"/>
              </a:ext>
            </a:extLst>
          </p:cNvPr>
          <p:cNvCxnSpPr>
            <a:cxnSpLocks/>
          </p:cNvCxnSpPr>
          <p:nvPr/>
        </p:nvCxnSpPr>
        <p:spPr>
          <a:xfrm flipV="1">
            <a:off x="12026348" y="1142998"/>
            <a:ext cx="0" cy="495167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227962"/>
      </p:ext>
    </p:extLst>
  </p:cSld>
  <p:clrMapOvr>
    <a:masterClrMapping/>
  </p:clrMapOvr>
</p:sld>
</file>

<file path=ppt/theme/theme1.xml><?xml version="1.0" encoding="utf-8"?>
<a:theme xmlns:a="http://schemas.openxmlformats.org/drawingml/2006/main" name="SLIDE DECK TEMPLATE">
  <a:themeElements>
    <a:clrScheme name="Next Color Palette">
      <a:dk1>
        <a:srgbClr val="3C5961"/>
      </a:dk1>
      <a:lt1>
        <a:srgbClr val="FFFFFF"/>
      </a:lt1>
      <a:dk2>
        <a:srgbClr val="00B3BC"/>
      </a:dk2>
      <a:lt2>
        <a:srgbClr val="E7E6E6"/>
      </a:lt2>
      <a:accent1>
        <a:srgbClr val="EE5934"/>
      </a:accent1>
      <a:accent2>
        <a:srgbClr val="00B3BC"/>
      </a:accent2>
      <a:accent3>
        <a:srgbClr val="3C5961"/>
      </a:accent3>
      <a:accent4>
        <a:srgbClr val="464646"/>
      </a:accent4>
      <a:accent5>
        <a:srgbClr val="FAAF3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C7998F8B62934591D2905ADBDDC226" ma:contentTypeVersion="6" ma:contentTypeDescription="Create a new document." ma:contentTypeScope="" ma:versionID="c79e9702fe32382840ab45e13727e22d">
  <xsd:schema xmlns:xsd="http://www.w3.org/2001/XMLSchema" xmlns:xs="http://www.w3.org/2001/XMLSchema" xmlns:p="http://schemas.microsoft.com/office/2006/metadata/properties" xmlns:ns2="e79566cd-f847-4411-bfa4-89aa038057a8" xmlns:ns3="031b28de-6f87-4eab-8d2f-5c442a493674" targetNamespace="http://schemas.microsoft.com/office/2006/metadata/properties" ma:root="true" ma:fieldsID="d6f4a928f68decfff3e524c94d58b9f3" ns2:_="" ns3:_="">
    <xsd:import namespace="e79566cd-f847-4411-bfa4-89aa038057a8"/>
    <xsd:import namespace="031b28de-6f87-4eab-8d2f-5c442a4936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566cd-f847-4411-bfa4-89aa038057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b28de-6f87-4eab-8d2f-5c442a49367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F8A733-1618-4BBA-9774-AEC4145EAD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9566cd-f847-4411-bfa4-89aa038057a8"/>
    <ds:schemaRef ds:uri="031b28de-6f87-4eab-8d2f-5c442a4936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507BA6-F2CA-40CF-AF26-E7D517987CAF}">
  <ds:schemaRefs>
    <ds:schemaRef ds:uri="http://purl.org/dc/terms/"/>
    <ds:schemaRef ds:uri="http://purl.org/dc/dcmitype/"/>
    <ds:schemaRef ds:uri="http://schemas.microsoft.com/office/2006/documentManagement/types"/>
    <ds:schemaRef ds:uri="http://schemas.microsoft.com/office/infopath/2007/PartnerControls"/>
    <ds:schemaRef ds:uri="e79566cd-f847-4411-bfa4-89aa038057a8"/>
    <ds:schemaRef ds:uri="http://www.w3.org/XML/1998/namespace"/>
    <ds:schemaRef ds:uri="http://purl.org/dc/elements/1.1/"/>
    <ds:schemaRef ds:uri="http://schemas.openxmlformats.org/package/2006/metadata/core-properties"/>
    <ds:schemaRef ds:uri="031b28de-6f87-4eab-8d2f-5c442a493674"/>
    <ds:schemaRef ds:uri="http://schemas.microsoft.com/office/2006/metadata/properties"/>
  </ds:schemaRefs>
</ds:datastoreItem>
</file>

<file path=customXml/itemProps3.xml><?xml version="1.0" encoding="utf-8"?>
<ds:datastoreItem xmlns:ds="http://schemas.openxmlformats.org/officeDocument/2006/customXml" ds:itemID="{D6BA3594-4D08-45C8-A0B4-7CB3FC4497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SLIDE DECK TEMPLATE</Template>
  <TotalTime>1709</TotalTime>
  <Words>823</Words>
  <Application>Microsoft Office PowerPoint</Application>
  <PresentationFormat>Widescreen</PresentationFormat>
  <Paragraphs>82</Paragraphs>
  <Slides>10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Courier New</vt:lpstr>
      <vt:lpstr>Wingdings</vt:lpstr>
      <vt:lpstr>SLIDE DECK TEMPLATE</vt:lpstr>
      <vt:lpstr>Going on a job hunt!</vt:lpstr>
      <vt:lpstr>LEARNING OUTCOMES</vt:lpstr>
      <vt:lpstr>DO NOW</vt:lpstr>
      <vt:lpstr>WHAT QUESTIONS DO YOU HAVE?</vt:lpstr>
      <vt:lpstr>REVIEW AND RESEARCH</vt:lpstr>
      <vt:lpstr>YOUR PROJECT</vt:lpstr>
      <vt:lpstr>HERE’S WHAT YOU NEED TO INCLUDE</vt:lpstr>
      <vt:lpstr>EXAMPLE: OUTSIDE OF BROCHURE</vt:lpstr>
      <vt:lpstr>EXAMPLE:  INSIDE OF BROCHURE</vt:lpstr>
      <vt:lpstr>PREPARE TO SHARE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Research</dc:title>
  <dc:creator>Jackson Heather</dc:creator>
  <cp:lastModifiedBy>Joan Cleary</cp:lastModifiedBy>
  <cp:revision>22</cp:revision>
  <dcterms:created xsi:type="dcterms:W3CDTF">2022-05-10T21:16:16Z</dcterms:created>
  <dcterms:modified xsi:type="dcterms:W3CDTF">2023-07-07T15:52:17Z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0x01010050C7998F8B62934591D2905ADBDDC226</vt:lpwstr>
  </property>
</Properties>
</file>