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7" r:id="rId5"/>
    <p:sldId id="270" r:id="rId6"/>
    <p:sldId id="271" r:id="rId7"/>
    <p:sldId id="272" r:id="rId8"/>
    <p:sldId id="265"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72"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Tyler" userId="a88e5a3b-6fdf-46cd-bee7-23b8edbc9ba4" providerId="ADAL" clId="{916DBF30-7B68-48FA-A89B-2FC7A733AC0A}"/>
    <pc:docChg chg="undo custSel addSld delSld modSld sldOrd">
      <pc:chgData name="Garcia Tyler" userId="a88e5a3b-6fdf-46cd-bee7-23b8edbc9ba4" providerId="ADAL" clId="{916DBF30-7B68-48FA-A89B-2FC7A733AC0A}" dt="2022-05-16T13:51:32.476" v="3184" actId="20577"/>
      <pc:docMkLst>
        <pc:docMk/>
      </pc:docMkLst>
      <pc:sldChg chg="modSp mod">
        <pc:chgData name="Garcia Tyler" userId="a88e5a3b-6fdf-46cd-bee7-23b8edbc9ba4" providerId="ADAL" clId="{916DBF30-7B68-48FA-A89B-2FC7A733AC0A}" dt="2022-05-16T13:42:36.532" v="3174" actId="20577"/>
        <pc:sldMkLst>
          <pc:docMk/>
          <pc:sldMk cId="53692195" sldId="257"/>
        </pc:sldMkLst>
        <pc:spChg chg="mod">
          <ac:chgData name="Garcia Tyler" userId="a88e5a3b-6fdf-46cd-bee7-23b8edbc9ba4" providerId="ADAL" clId="{916DBF30-7B68-48FA-A89B-2FC7A733AC0A}" dt="2022-05-13T18:40:30.921" v="2571" actId="20577"/>
          <ac:spMkLst>
            <pc:docMk/>
            <pc:sldMk cId="53692195" sldId="257"/>
            <ac:spMk id="2" creationId="{0F723F95-4215-4F18-A96A-BA9ACF2A9D8F}"/>
          </ac:spMkLst>
        </pc:spChg>
        <pc:spChg chg="mod">
          <ac:chgData name="Garcia Tyler" userId="a88e5a3b-6fdf-46cd-bee7-23b8edbc9ba4" providerId="ADAL" clId="{916DBF30-7B68-48FA-A89B-2FC7A733AC0A}" dt="2022-05-16T13:42:36.532" v="3174" actId="20577"/>
          <ac:spMkLst>
            <pc:docMk/>
            <pc:sldMk cId="53692195" sldId="257"/>
            <ac:spMk id="3" creationId="{D06FFD06-D49F-4F3E-B4C0-72B5431CB688}"/>
          </ac:spMkLst>
        </pc:spChg>
      </pc:sldChg>
      <pc:sldChg chg="modSp mod">
        <pc:chgData name="Garcia Tyler" userId="a88e5a3b-6fdf-46cd-bee7-23b8edbc9ba4" providerId="ADAL" clId="{916DBF30-7B68-48FA-A89B-2FC7A733AC0A}" dt="2022-05-13T19:12:17.722" v="3109" actId="14100"/>
        <pc:sldMkLst>
          <pc:docMk/>
          <pc:sldMk cId="3373945880" sldId="265"/>
        </pc:sldMkLst>
        <pc:spChg chg="mod">
          <ac:chgData name="Garcia Tyler" userId="a88e5a3b-6fdf-46cd-bee7-23b8edbc9ba4" providerId="ADAL" clId="{916DBF30-7B68-48FA-A89B-2FC7A733AC0A}" dt="2022-05-13T16:17:09.335" v="238" actId="20577"/>
          <ac:spMkLst>
            <pc:docMk/>
            <pc:sldMk cId="3373945880" sldId="265"/>
            <ac:spMk id="2" creationId="{0F723F95-4215-4F18-A96A-BA9ACF2A9D8F}"/>
          </ac:spMkLst>
        </pc:spChg>
        <pc:spChg chg="mod">
          <ac:chgData name="Garcia Tyler" userId="a88e5a3b-6fdf-46cd-bee7-23b8edbc9ba4" providerId="ADAL" clId="{916DBF30-7B68-48FA-A89B-2FC7A733AC0A}" dt="2022-05-13T19:12:17.722" v="3109" actId="14100"/>
          <ac:spMkLst>
            <pc:docMk/>
            <pc:sldMk cId="3373945880" sldId="265"/>
            <ac:spMk id="3" creationId="{D06FFD06-D49F-4F3E-B4C0-72B5431CB688}"/>
          </ac:spMkLst>
        </pc:spChg>
      </pc:sldChg>
      <pc:sldChg chg="modSp add mod">
        <pc:chgData name="Garcia Tyler" userId="a88e5a3b-6fdf-46cd-bee7-23b8edbc9ba4" providerId="ADAL" clId="{916DBF30-7B68-48FA-A89B-2FC7A733AC0A}" dt="2022-05-13T17:38:07.163" v="1769" actId="20577"/>
        <pc:sldMkLst>
          <pc:docMk/>
          <pc:sldMk cId="2117670972" sldId="266"/>
        </pc:sldMkLst>
        <pc:spChg chg="mod">
          <ac:chgData name="Garcia Tyler" userId="a88e5a3b-6fdf-46cd-bee7-23b8edbc9ba4" providerId="ADAL" clId="{916DBF30-7B68-48FA-A89B-2FC7A733AC0A}" dt="2022-05-13T17:38:07.163" v="1769" actId="20577"/>
          <ac:spMkLst>
            <pc:docMk/>
            <pc:sldMk cId="2117670972" sldId="266"/>
            <ac:spMk id="2" creationId="{0F723F95-4215-4F18-A96A-BA9ACF2A9D8F}"/>
          </ac:spMkLst>
        </pc:spChg>
        <pc:spChg chg="mod">
          <ac:chgData name="Garcia Tyler" userId="a88e5a3b-6fdf-46cd-bee7-23b8edbc9ba4" providerId="ADAL" clId="{916DBF30-7B68-48FA-A89B-2FC7A733AC0A}" dt="2022-05-13T17:35:14.980" v="1241" actId="20577"/>
          <ac:spMkLst>
            <pc:docMk/>
            <pc:sldMk cId="2117670972" sldId="266"/>
            <ac:spMk id="3" creationId="{D06FFD06-D49F-4F3E-B4C0-72B5431CB688}"/>
          </ac:spMkLst>
        </pc:spChg>
      </pc:sldChg>
      <pc:sldChg chg="modSp add mod ord">
        <pc:chgData name="Garcia Tyler" userId="a88e5a3b-6fdf-46cd-bee7-23b8edbc9ba4" providerId="ADAL" clId="{916DBF30-7B68-48FA-A89B-2FC7A733AC0A}" dt="2022-05-13T17:38:10.910" v="1774" actId="20577"/>
        <pc:sldMkLst>
          <pc:docMk/>
          <pc:sldMk cId="2450258809" sldId="267"/>
        </pc:sldMkLst>
        <pc:spChg chg="mod">
          <ac:chgData name="Garcia Tyler" userId="a88e5a3b-6fdf-46cd-bee7-23b8edbc9ba4" providerId="ADAL" clId="{916DBF30-7B68-48FA-A89B-2FC7A733AC0A}" dt="2022-05-13T17:38:10.910" v="1774" actId="20577"/>
          <ac:spMkLst>
            <pc:docMk/>
            <pc:sldMk cId="2450258809" sldId="267"/>
            <ac:spMk id="2" creationId="{0F723F95-4215-4F18-A96A-BA9ACF2A9D8F}"/>
          </ac:spMkLst>
        </pc:spChg>
        <pc:spChg chg="mod">
          <ac:chgData name="Garcia Tyler" userId="a88e5a3b-6fdf-46cd-bee7-23b8edbc9ba4" providerId="ADAL" clId="{916DBF30-7B68-48FA-A89B-2FC7A733AC0A}" dt="2022-05-13T17:37:41.132" v="1733" actId="20577"/>
          <ac:spMkLst>
            <pc:docMk/>
            <pc:sldMk cId="2450258809" sldId="267"/>
            <ac:spMk id="3" creationId="{D06FFD06-D49F-4F3E-B4C0-72B5431CB688}"/>
          </ac:spMkLst>
        </pc:spChg>
      </pc:sldChg>
      <pc:sldChg chg="modSp add mod">
        <pc:chgData name="Garcia Tyler" userId="a88e5a3b-6fdf-46cd-bee7-23b8edbc9ba4" providerId="ADAL" clId="{916DBF30-7B68-48FA-A89B-2FC7A733AC0A}" dt="2022-05-13T17:40:14.194" v="2105" actId="20577"/>
        <pc:sldMkLst>
          <pc:docMk/>
          <pc:sldMk cId="409672224" sldId="268"/>
        </pc:sldMkLst>
        <pc:spChg chg="mod">
          <ac:chgData name="Garcia Tyler" userId="a88e5a3b-6fdf-46cd-bee7-23b8edbc9ba4" providerId="ADAL" clId="{916DBF30-7B68-48FA-A89B-2FC7A733AC0A}" dt="2022-05-13T17:38:14.343" v="1780" actId="20577"/>
          <ac:spMkLst>
            <pc:docMk/>
            <pc:sldMk cId="409672224" sldId="268"/>
            <ac:spMk id="2" creationId="{0F723F95-4215-4F18-A96A-BA9ACF2A9D8F}"/>
          </ac:spMkLst>
        </pc:spChg>
        <pc:spChg chg="mod">
          <ac:chgData name="Garcia Tyler" userId="a88e5a3b-6fdf-46cd-bee7-23b8edbc9ba4" providerId="ADAL" clId="{916DBF30-7B68-48FA-A89B-2FC7A733AC0A}" dt="2022-05-13T17:40:14.194" v="2105" actId="20577"/>
          <ac:spMkLst>
            <pc:docMk/>
            <pc:sldMk cId="409672224" sldId="268"/>
            <ac:spMk id="3" creationId="{D06FFD06-D49F-4F3E-B4C0-72B5431CB688}"/>
          </ac:spMkLst>
        </pc:spChg>
      </pc:sldChg>
      <pc:sldChg chg="modSp add mod">
        <pc:chgData name="Garcia Tyler" userId="a88e5a3b-6fdf-46cd-bee7-23b8edbc9ba4" providerId="ADAL" clId="{916DBF30-7B68-48FA-A89B-2FC7A733AC0A}" dt="2022-05-16T13:51:32.476" v="3184" actId="20577"/>
        <pc:sldMkLst>
          <pc:docMk/>
          <pc:sldMk cId="4102231307" sldId="269"/>
        </pc:sldMkLst>
        <pc:spChg chg="mod">
          <ac:chgData name="Garcia Tyler" userId="a88e5a3b-6fdf-46cd-bee7-23b8edbc9ba4" providerId="ADAL" clId="{916DBF30-7B68-48FA-A89B-2FC7A733AC0A}" dt="2022-05-16T13:51:17.552" v="3177"/>
          <ac:spMkLst>
            <pc:docMk/>
            <pc:sldMk cId="4102231307" sldId="269"/>
            <ac:spMk id="2" creationId="{0F723F95-4215-4F18-A96A-BA9ACF2A9D8F}"/>
          </ac:spMkLst>
        </pc:spChg>
        <pc:spChg chg="mod">
          <ac:chgData name="Garcia Tyler" userId="a88e5a3b-6fdf-46cd-bee7-23b8edbc9ba4" providerId="ADAL" clId="{916DBF30-7B68-48FA-A89B-2FC7A733AC0A}" dt="2022-05-16T13:51:32.476" v="3184" actId="20577"/>
          <ac:spMkLst>
            <pc:docMk/>
            <pc:sldMk cId="4102231307" sldId="269"/>
            <ac:spMk id="3" creationId="{D06FFD06-D49F-4F3E-B4C0-72B5431CB688}"/>
          </ac:spMkLst>
        </pc:spChg>
      </pc:sldChg>
    </pc:docChg>
  </pc:docChgLst>
  <pc:docChgLst>
    <pc:chgData name="Kelsey Laven" userId="594c705a-352e-4ea3-bf3f-ebe59960e6da" providerId="ADAL" clId="{F63EC1DA-2D28-4965-9ABF-48FBA7C0359B}"/>
    <pc:docChg chg="undo custSel addSld delSld modSld modMainMaster">
      <pc:chgData name="Kelsey Laven" userId="594c705a-352e-4ea3-bf3f-ebe59960e6da" providerId="ADAL" clId="{F63EC1DA-2D28-4965-9ABF-48FBA7C0359B}" dt="2022-07-07T15:04:18.166" v="3612" actId="313"/>
      <pc:docMkLst>
        <pc:docMk/>
      </pc:docMkLst>
      <pc:sldChg chg="addSp delSp modSp setBg delDesignElem">
        <pc:chgData name="Kelsey Laven" userId="594c705a-352e-4ea3-bf3f-ebe59960e6da" providerId="ADAL" clId="{F63EC1DA-2D28-4965-9ABF-48FBA7C0359B}" dt="2022-06-30T20:18:40.293" v="3589" actId="208"/>
        <pc:sldMkLst>
          <pc:docMk/>
          <pc:sldMk cId="53692195" sldId="257"/>
        </pc:sldMkLst>
        <pc:spChg chg="mod">
          <ac:chgData name="Kelsey Laven" userId="594c705a-352e-4ea3-bf3f-ebe59960e6da" providerId="ADAL" clId="{F63EC1DA-2D28-4965-9ABF-48FBA7C0359B}" dt="2022-06-30T16:43:58.932" v="16" actId="27636"/>
          <ac:spMkLst>
            <pc:docMk/>
            <pc:sldMk cId="53692195" sldId="257"/>
            <ac:spMk id="2" creationId="{0F723F95-4215-4F18-A96A-BA9ACF2A9D8F}"/>
          </ac:spMkLst>
        </pc:spChg>
        <pc:spChg chg="del mod">
          <ac:chgData name="Kelsey Laven" userId="594c705a-352e-4ea3-bf3f-ebe59960e6da" providerId="ADAL" clId="{F63EC1DA-2D28-4965-9ABF-48FBA7C0359B}" dt="2022-06-30T16:44:22.274" v="17" actId="478"/>
          <ac:spMkLst>
            <pc:docMk/>
            <pc:sldMk cId="53692195" sldId="257"/>
            <ac:spMk id="3" creationId="{D06FFD06-D49F-4F3E-B4C0-72B5431CB688}"/>
          </ac:spMkLst>
        </pc:spChg>
        <pc:spChg chg="add del mod">
          <ac:chgData name="Kelsey Laven" userId="594c705a-352e-4ea3-bf3f-ebe59960e6da" providerId="ADAL" clId="{F63EC1DA-2D28-4965-9ABF-48FBA7C0359B}" dt="2022-06-30T16:51:31.906" v="49" actId="931"/>
          <ac:spMkLst>
            <pc:docMk/>
            <pc:sldMk cId="53692195" sldId="257"/>
            <ac:spMk id="4" creationId="{7DD2EAE3-63EF-4F2A-8F99-F3B2C203B587}"/>
          </ac:spMkLst>
        </pc:spChg>
        <pc:spChg chg="add del mod">
          <ac:chgData name="Kelsey Laven" userId="594c705a-352e-4ea3-bf3f-ebe59960e6da" providerId="ADAL" clId="{F63EC1DA-2D28-4965-9ABF-48FBA7C0359B}" dt="2022-06-30T16:44:26.403" v="18" actId="478"/>
          <ac:spMkLst>
            <pc:docMk/>
            <pc:sldMk cId="53692195" sldId="257"/>
            <ac:spMk id="6" creationId="{C78A3818-0BE9-45E7-BB93-892A82451C0A}"/>
          </ac:spMkLst>
        </pc:spChg>
        <pc:spChg chg="add">
          <ac:chgData name="Kelsey Laven" userId="594c705a-352e-4ea3-bf3f-ebe59960e6da" providerId="ADAL" clId="{F63EC1DA-2D28-4965-9ABF-48FBA7C0359B}" dt="2022-06-30T16:44:39.271" v="19"/>
          <ac:spMkLst>
            <pc:docMk/>
            <pc:sldMk cId="53692195" sldId="257"/>
            <ac:spMk id="9" creationId="{9C6BAEEE-97B6-4FAF-BDF5-39F3DDA68722}"/>
          </ac:spMkLst>
        </pc:spChg>
        <pc:spChg chg="add mod">
          <ac:chgData name="Kelsey Laven" userId="594c705a-352e-4ea3-bf3f-ebe59960e6da" providerId="ADAL" clId="{F63EC1DA-2D28-4965-9ABF-48FBA7C0359B}" dt="2022-06-30T20:18:25.655" v="3587" actId="207"/>
          <ac:spMkLst>
            <pc:docMk/>
            <pc:sldMk cId="53692195" sldId="257"/>
            <ac:spMk id="10" creationId="{13060970-8B9F-4543-AA3A-82388B73795A}"/>
          </ac:spMkLst>
        </pc:spChg>
        <pc:spChg chg="del">
          <ac:chgData name="Kelsey Laven" userId="594c705a-352e-4ea3-bf3f-ebe59960e6da" providerId="ADAL" clId="{F63EC1DA-2D28-4965-9ABF-48FBA7C0359B}" dt="2022-06-30T16:43:27.699" v="6"/>
          <ac:spMkLst>
            <pc:docMk/>
            <pc:sldMk cId="53692195" sldId="257"/>
            <ac:spMk id="11" creationId="{C5E6CFF1-2F42-4E10-9A97-F116F46F53FE}"/>
          </ac:spMkLst>
        </pc:spChg>
        <pc:spChg chg="add mod">
          <ac:chgData name="Kelsey Laven" userId="594c705a-352e-4ea3-bf3f-ebe59960e6da" providerId="ADAL" clId="{F63EC1DA-2D28-4965-9ABF-48FBA7C0359B}" dt="2022-06-30T20:18:31.776" v="3588" actId="207"/>
          <ac:spMkLst>
            <pc:docMk/>
            <pc:sldMk cId="53692195" sldId="257"/>
            <ac:spMk id="12" creationId="{CF767F0D-9A64-434A-A441-E80F2B0848AA}"/>
          </ac:spMkLst>
        </pc:spChg>
        <pc:picChg chg="add mod">
          <ac:chgData name="Kelsey Laven" userId="594c705a-352e-4ea3-bf3f-ebe59960e6da" providerId="ADAL" clId="{F63EC1DA-2D28-4965-9ABF-48FBA7C0359B}" dt="2022-06-30T16:51:31.906" v="49" actId="931"/>
          <ac:picMkLst>
            <pc:docMk/>
            <pc:sldMk cId="53692195" sldId="257"/>
            <ac:picMk id="8" creationId="{01BAD200-83F1-4FEE-9DB6-E3AD1247DA5E}"/>
          </ac:picMkLst>
        </pc:picChg>
        <pc:cxnChg chg="del">
          <ac:chgData name="Kelsey Laven" userId="594c705a-352e-4ea3-bf3f-ebe59960e6da" providerId="ADAL" clId="{F63EC1DA-2D28-4965-9ABF-48FBA7C0359B}" dt="2022-06-30T16:43:27.699" v="6"/>
          <ac:cxnSpMkLst>
            <pc:docMk/>
            <pc:sldMk cId="53692195" sldId="257"/>
            <ac:cxnSpMk id="13" creationId="{67182200-4859-4C8D-BCBB-55B245C28BA3}"/>
          </ac:cxnSpMkLst>
        </pc:cxnChg>
        <pc:cxnChg chg="add mod">
          <ac:chgData name="Kelsey Laven" userId="594c705a-352e-4ea3-bf3f-ebe59960e6da" providerId="ADAL" clId="{F63EC1DA-2D28-4965-9ABF-48FBA7C0359B}" dt="2022-06-30T20:18:40.293" v="3589" actId="208"/>
          <ac:cxnSpMkLst>
            <pc:docMk/>
            <pc:sldMk cId="53692195" sldId="257"/>
            <ac:cxnSpMk id="14" creationId="{0E7CEBA1-354D-435D-A92A-9FE1095F2562}"/>
          </ac:cxnSpMkLst>
        </pc:cxnChg>
      </pc:sldChg>
      <pc:sldChg chg="delSp modSp setBg delDesignElem modNotesTx">
        <pc:chgData name="Kelsey Laven" userId="594c705a-352e-4ea3-bf3f-ebe59960e6da" providerId="ADAL" clId="{F63EC1DA-2D28-4965-9ABF-48FBA7C0359B}" dt="2022-06-30T17:41:12.584" v="1814" actId="20577"/>
        <pc:sldMkLst>
          <pc:docMk/>
          <pc:sldMk cId="3373945880" sldId="265"/>
        </pc:sldMkLst>
        <pc:spChg chg="mod">
          <ac:chgData name="Kelsey Laven" userId="594c705a-352e-4ea3-bf3f-ebe59960e6da" providerId="ADAL" clId="{F63EC1DA-2D28-4965-9ABF-48FBA7C0359B}" dt="2022-06-30T17:27:28.920" v="989" actId="14100"/>
          <ac:spMkLst>
            <pc:docMk/>
            <pc:sldMk cId="3373945880" sldId="265"/>
            <ac:spMk id="2" creationId="{0F723F95-4215-4F18-A96A-BA9ACF2A9D8F}"/>
          </ac:spMkLst>
        </pc:spChg>
        <pc:spChg chg="mod">
          <ac:chgData name="Kelsey Laven" userId="594c705a-352e-4ea3-bf3f-ebe59960e6da" providerId="ADAL" clId="{F63EC1DA-2D28-4965-9ABF-48FBA7C0359B}" dt="2022-06-30T17:41:12.584" v="1814" actId="20577"/>
          <ac:spMkLst>
            <pc:docMk/>
            <pc:sldMk cId="3373945880" sldId="265"/>
            <ac:spMk id="3" creationId="{D06FFD06-D49F-4F3E-B4C0-72B5431CB688}"/>
          </ac:spMkLst>
        </pc:spChg>
        <pc:spChg chg="del">
          <ac:chgData name="Kelsey Laven" userId="594c705a-352e-4ea3-bf3f-ebe59960e6da" providerId="ADAL" clId="{F63EC1DA-2D28-4965-9ABF-48FBA7C0359B}" dt="2022-06-30T16:43:27.699" v="6"/>
          <ac:spMkLst>
            <pc:docMk/>
            <pc:sldMk cId="3373945880" sldId="265"/>
            <ac:spMk id="11" creationId="{C5E6CFF1-2F42-4E10-9A97-F116F46F53FE}"/>
          </ac:spMkLst>
        </pc:spChg>
        <pc:cxnChg chg="del">
          <ac:chgData name="Kelsey Laven" userId="594c705a-352e-4ea3-bf3f-ebe59960e6da" providerId="ADAL" clId="{F63EC1DA-2D28-4965-9ABF-48FBA7C0359B}" dt="2022-06-30T16:43:27.699" v="6"/>
          <ac:cxnSpMkLst>
            <pc:docMk/>
            <pc:sldMk cId="3373945880" sldId="265"/>
            <ac:cxnSpMk id="13" creationId="{67182200-4859-4C8D-BCBB-55B245C28BA3}"/>
          </ac:cxnSpMkLst>
        </pc:cxnChg>
      </pc:sldChg>
      <pc:sldChg chg="addSp delSp modSp setBg delDesignElem modNotesTx">
        <pc:chgData name="Kelsey Laven" userId="594c705a-352e-4ea3-bf3f-ebe59960e6da" providerId="ADAL" clId="{F63EC1DA-2D28-4965-9ABF-48FBA7C0359B}" dt="2022-06-30T17:43:27.388" v="2117" actId="255"/>
        <pc:sldMkLst>
          <pc:docMk/>
          <pc:sldMk cId="2117670972" sldId="266"/>
        </pc:sldMkLst>
        <pc:spChg chg="mod">
          <ac:chgData name="Kelsey Laven" userId="594c705a-352e-4ea3-bf3f-ebe59960e6da" providerId="ADAL" clId="{F63EC1DA-2D28-4965-9ABF-48FBA7C0359B}" dt="2022-06-30T17:25:03.017" v="947" actId="207"/>
          <ac:spMkLst>
            <pc:docMk/>
            <pc:sldMk cId="2117670972" sldId="266"/>
            <ac:spMk id="2" creationId="{0F723F95-4215-4F18-A96A-BA9ACF2A9D8F}"/>
          </ac:spMkLst>
        </pc:spChg>
        <pc:spChg chg="add del mod">
          <ac:chgData name="Kelsey Laven" userId="594c705a-352e-4ea3-bf3f-ebe59960e6da" providerId="ADAL" clId="{F63EC1DA-2D28-4965-9ABF-48FBA7C0359B}" dt="2022-06-30T17:43:27.388" v="2117" actId="255"/>
          <ac:spMkLst>
            <pc:docMk/>
            <pc:sldMk cId="2117670972" sldId="266"/>
            <ac:spMk id="3" creationId="{D06FFD06-D49F-4F3E-B4C0-72B5431CB688}"/>
          </ac:spMkLst>
        </pc:spChg>
        <pc:spChg chg="add del mod">
          <ac:chgData name="Kelsey Laven" userId="594c705a-352e-4ea3-bf3f-ebe59960e6da" providerId="ADAL" clId="{F63EC1DA-2D28-4965-9ABF-48FBA7C0359B}" dt="2022-06-30T17:25:11.378" v="949" actId="478"/>
          <ac:spMkLst>
            <pc:docMk/>
            <pc:sldMk cId="2117670972" sldId="266"/>
            <ac:spMk id="6" creationId="{FA432AE7-AC15-440B-9D36-B17D2284350B}"/>
          </ac:spMkLst>
        </pc:spChg>
        <pc:spChg chg="del">
          <ac:chgData name="Kelsey Laven" userId="594c705a-352e-4ea3-bf3f-ebe59960e6da" providerId="ADAL" clId="{F63EC1DA-2D28-4965-9ABF-48FBA7C0359B}" dt="2022-06-30T16:43:27.699" v="6"/>
          <ac:spMkLst>
            <pc:docMk/>
            <pc:sldMk cId="2117670972" sldId="266"/>
            <ac:spMk id="11" creationId="{C5E6CFF1-2F42-4E10-9A97-F116F46F53FE}"/>
          </ac:spMkLst>
        </pc:spChg>
        <pc:cxnChg chg="del">
          <ac:chgData name="Kelsey Laven" userId="594c705a-352e-4ea3-bf3f-ebe59960e6da" providerId="ADAL" clId="{F63EC1DA-2D28-4965-9ABF-48FBA7C0359B}" dt="2022-06-30T16:43:27.699" v="6"/>
          <ac:cxnSpMkLst>
            <pc:docMk/>
            <pc:sldMk cId="2117670972" sldId="266"/>
            <ac:cxnSpMk id="13" creationId="{67182200-4859-4C8D-BCBB-55B245C28BA3}"/>
          </ac:cxnSpMkLst>
        </pc:cxnChg>
      </pc:sldChg>
      <pc:sldChg chg="delSp modSp setBg delDesignElem modNotesTx">
        <pc:chgData name="Kelsey Laven" userId="594c705a-352e-4ea3-bf3f-ebe59960e6da" providerId="ADAL" clId="{F63EC1DA-2D28-4965-9ABF-48FBA7C0359B}" dt="2022-06-30T17:50:36.526" v="2550" actId="20577"/>
        <pc:sldMkLst>
          <pc:docMk/>
          <pc:sldMk cId="2450258809" sldId="267"/>
        </pc:sldMkLst>
        <pc:spChg chg="mod">
          <ac:chgData name="Kelsey Laven" userId="594c705a-352e-4ea3-bf3f-ebe59960e6da" providerId="ADAL" clId="{F63EC1DA-2D28-4965-9ABF-48FBA7C0359B}" dt="2022-06-30T17:43:18.415" v="2116" actId="27636"/>
          <ac:spMkLst>
            <pc:docMk/>
            <pc:sldMk cId="2450258809" sldId="267"/>
            <ac:spMk id="2" creationId="{0F723F95-4215-4F18-A96A-BA9ACF2A9D8F}"/>
          </ac:spMkLst>
        </pc:spChg>
        <pc:spChg chg="mod">
          <ac:chgData name="Kelsey Laven" userId="594c705a-352e-4ea3-bf3f-ebe59960e6da" providerId="ADAL" clId="{F63EC1DA-2D28-4965-9ABF-48FBA7C0359B}" dt="2022-06-30T17:49:36.789" v="2295" actId="27636"/>
          <ac:spMkLst>
            <pc:docMk/>
            <pc:sldMk cId="2450258809" sldId="267"/>
            <ac:spMk id="3" creationId="{D06FFD06-D49F-4F3E-B4C0-72B5431CB688}"/>
          </ac:spMkLst>
        </pc:spChg>
        <pc:spChg chg="mod">
          <ac:chgData name="Kelsey Laven" userId="594c705a-352e-4ea3-bf3f-ebe59960e6da" providerId="ADAL" clId="{F63EC1DA-2D28-4965-9ABF-48FBA7C0359B}" dt="2022-06-30T17:43:08.843" v="2112" actId="207"/>
          <ac:spMkLst>
            <pc:docMk/>
            <pc:sldMk cId="2450258809" sldId="267"/>
            <ac:spMk id="4" creationId="{DA7EF5A0-714F-4420-9293-C1E76C6508A9}"/>
          </ac:spMkLst>
        </pc:spChg>
        <pc:spChg chg="del">
          <ac:chgData name="Kelsey Laven" userId="594c705a-352e-4ea3-bf3f-ebe59960e6da" providerId="ADAL" clId="{F63EC1DA-2D28-4965-9ABF-48FBA7C0359B}" dt="2022-06-30T16:43:27.699" v="6"/>
          <ac:spMkLst>
            <pc:docMk/>
            <pc:sldMk cId="2450258809" sldId="267"/>
            <ac:spMk id="11" creationId="{C5E6CFF1-2F42-4E10-9A97-F116F46F53FE}"/>
          </ac:spMkLst>
        </pc:spChg>
        <pc:cxnChg chg="del">
          <ac:chgData name="Kelsey Laven" userId="594c705a-352e-4ea3-bf3f-ebe59960e6da" providerId="ADAL" clId="{F63EC1DA-2D28-4965-9ABF-48FBA7C0359B}" dt="2022-06-30T16:43:27.699" v="6"/>
          <ac:cxnSpMkLst>
            <pc:docMk/>
            <pc:sldMk cId="2450258809" sldId="267"/>
            <ac:cxnSpMk id="13" creationId="{67182200-4859-4C8D-BCBB-55B245C28BA3}"/>
          </ac:cxnSpMkLst>
        </pc:cxnChg>
      </pc:sldChg>
      <pc:sldChg chg="delSp modSp setBg delDesignElem modNotesTx">
        <pc:chgData name="Kelsey Laven" userId="594c705a-352e-4ea3-bf3f-ebe59960e6da" providerId="ADAL" clId="{F63EC1DA-2D28-4965-9ABF-48FBA7C0359B}" dt="2022-06-30T18:02:26.736" v="3049" actId="20577"/>
        <pc:sldMkLst>
          <pc:docMk/>
          <pc:sldMk cId="409672224" sldId="268"/>
        </pc:sldMkLst>
        <pc:spChg chg="mod">
          <ac:chgData name="Kelsey Laven" userId="594c705a-352e-4ea3-bf3f-ebe59960e6da" providerId="ADAL" clId="{F63EC1DA-2D28-4965-9ABF-48FBA7C0359B}" dt="2022-06-30T17:51:02.694" v="2554" actId="120"/>
          <ac:spMkLst>
            <pc:docMk/>
            <pc:sldMk cId="409672224" sldId="268"/>
            <ac:spMk id="2" creationId="{0F723F95-4215-4F18-A96A-BA9ACF2A9D8F}"/>
          </ac:spMkLst>
        </pc:spChg>
        <pc:spChg chg="mod">
          <ac:chgData name="Kelsey Laven" userId="594c705a-352e-4ea3-bf3f-ebe59960e6da" providerId="ADAL" clId="{F63EC1DA-2D28-4965-9ABF-48FBA7C0359B}" dt="2022-06-30T17:58:19.030" v="2720" actId="12"/>
          <ac:spMkLst>
            <pc:docMk/>
            <pc:sldMk cId="409672224" sldId="268"/>
            <ac:spMk id="3" creationId="{D06FFD06-D49F-4F3E-B4C0-72B5431CB688}"/>
          </ac:spMkLst>
        </pc:spChg>
        <pc:spChg chg="del">
          <ac:chgData name="Kelsey Laven" userId="594c705a-352e-4ea3-bf3f-ebe59960e6da" providerId="ADAL" clId="{F63EC1DA-2D28-4965-9ABF-48FBA7C0359B}" dt="2022-06-30T16:43:27.699" v="6"/>
          <ac:spMkLst>
            <pc:docMk/>
            <pc:sldMk cId="409672224" sldId="268"/>
            <ac:spMk id="11" creationId="{C5E6CFF1-2F42-4E10-9A97-F116F46F53FE}"/>
          </ac:spMkLst>
        </pc:spChg>
        <pc:cxnChg chg="del">
          <ac:chgData name="Kelsey Laven" userId="594c705a-352e-4ea3-bf3f-ebe59960e6da" providerId="ADAL" clId="{F63EC1DA-2D28-4965-9ABF-48FBA7C0359B}" dt="2022-06-30T16:43:27.699" v="6"/>
          <ac:cxnSpMkLst>
            <pc:docMk/>
            <pc:sldMk cId="409672224" sldId="268"/>
            <ac:cxnSpMk id="13" creationId="{67182200-4859-4C8D-BCBB-55B245C28BA3}"/>
          </ac:cxnSpMkLst>
        </pc:cxnChg>
      </pc:sldChg>
      <pc:sldChg chg="delSp modSp setBg delDesignElem modNotesTx">
        <pc:chgData name="Kelsey Laven" userId="594c705a-352e-4ea3-bf3f-ebe59960e6da" providerId="ADAL" clId="{F63EC1DA-2D28-4965-9ABF-48FBA7C0359B}" dt="2022-07-07T15:04:18.166" v="3612" actId="313"/>
        <pc:sldMkLst>
          <pc:docMk/>
          <pc:sldMk cId="4102231307" sldId="269"/>
        </pc:sldMkLst>
        <pc:spChg chg="mod">
          <ac:chgData name="Kelsey Laven" userId="594c705a-352e-4ea3-bf3f-ebe59960e6da" providerId="ADAL" clId="{F63EC1DA-2D28-4965-9ABF-48FBA7C0359B}" dt="2022-07-07T15:04:18.166" v="3612" actId="313"/>
          <ac:spMkLst>
            <pc:docMk/>
            <pc:sldMk cId="4102231307" sldId="269"/>
            <ac:spMk id="2" creationId="{0F723F95-4215-4F18-A96A-BA9ACF2A9D8F}"/>
          </ac:spMkLst>
        </pc:spChg>
        <pc:spChg chg="mod">
          <ac:chgData name="Kelsey Laven" userId="594c705a-352e-4ea3-bf3f-ebe59960e6da" providerId="ADAL" clId="{F63EC1DA-2D28-4965-9ABF-48FBA7C0359B}" dt="2022-06-30T22:44:52.078" v="3611" actId="20577"/>
          <ac:spMkLst>
            <pc:docMk/>
            <pc:sldMk cId="4102231307" sldId="269"/>
            <ac:spMk id="3" creationId="{D06FFD06-D49F-4F3E-B4C0-72B5431CB688}"/>
          </ac:spMkLst>
        </pc:spChg>
        <pc:spChg chg="del">
          <ac:chgData name="Kelsey Laven" userId="594c705a-352e-4ea3-bf3f-ebe59960e6da" providerId="ADAL" clId="{F63EC1DA-2D28-4965-9ABF-48FBA7C0359B}" dt="2022-06-30T16:43:27.699" v="6"/>
          <ac:spMkLst>
            <pc:docMk/>
            <pc:sldMk cId="4102231307" sldId="269"/>
            <ac:spMk id="11" creationId="{C5E6CFF1-2F42-4E10-9A97-F116F46F53FE}"/>
          </ac:spMkLst>
        </pc:spChg>
        <pc:cxnChg chg="del">
          <ac:chgData name="Kelsey Laven" userId="594c705a-352e-4ea3-bf3f-ebe59960e6da" providerId="ADAL" clId="{F63EC1DA-2D28-4965-9ABF-48FBA7C0359B}" dt="2022-06-30T16:43:27.699" v="6"/>
          <ac:cxnSpMkLst>
            <pc:docMk/>
            <pc:sldMk cId="4102231307" sldId="269"/>
            <ac:cxnSpMk id="13" creationId="{67182200-4859-4C8D-BCBB-55B245C28BA3}"/>
          </ac:cxnSpMkLst>
        </pc:cxnChg>
      </pc:sldChg>
      <pc:sldChg chg="addSp delSp modSp add">
        <pc:chgData name="Kelsey Laven" userId="594c705a-352e-4ea3-bf3f-ebe59960e6da" providerId="ADAL" clId="{F63EC1DA-2D28-4965-9ABF-48FBA7C0359B}" dt="2022-06-30T16:55:11.770" v="544" actId="113"/>
        <pc:sldMkLst>
          <pc:docMk/>
          <pc:sldMk cId="3066557915" sldId="270"/>
        </pc:sldMkLst>
        <pc:spChg chg="del">
          <ac:chgData name="Kelsey Laven" userId="594c705a-352e-4ea3-bf3f-ebe59960e6da" providerId="ADAL" clId="{F63EC1DA-2D28-4965-9ABF-48FBA7C0359B}" dt="2022-06-30T16:51:43.813" v="51"/>
          <ac:spMkLst>
            <pc:docMk/>
            <pc:sldMk cId="3066557915" sldId="270"/>
            <ac:spMk id="2" creationId="{64963B35-2AD3-4E99-AF44-8535515153BA}"/>
          </ac:spMkLst>
        </pc:spChg>
        <pc:spChg chg="del">
          <ac:chgData name="Kelsey Laven" userId="594c705a-352e-4ea3-bf3f-ebe59960e6da" providerId="ADAL" clId="{F63EC1DA-2D28-4965-9ABF-48FBA7C0359B}" dt="2022-06-30T16:51:43.813" v="51"/>
          <ac:spMkLst>
            <pc:docMk/>
            <pc:sldMk cId="3066557915" sldId="270"/>
            <ac:spMk id="3" creationId="{658F62FB-E5E8-41CF-A9A7-19B5AD4D1058}"/>
          </ac:spMkLst>
        </pc:spChg>
        <pc:spChg chg="del">
          <ac:chgData name="Kelsey Laven" userId="594c705a-352e-4ea3-bf3f-ebe59960e6da" providerId="ADAL" clId="{F63EC1DA-2D28-4965-9ABF-48FBA7C0359B}" dt="2022-06-30T16:51:43.813" v="51"/>
          <ac:spMkLst>
            <pc:docMk/>
            <pc:sldMk cId="3066557915" sldId="270"/>
            <ac:spMk id="4" creationId="{04B60EE6-88DB-4B9B-B3E2-518E1F889E47}"/>
          </ac:spMkLst>
        </pc:spChg>
        <pc:spChg chg="add mod">
          <ac:chgData name="Kelsey Laven" userId="594c705a-352e-4ea3-bf3f-ebe59960e6da" providerId="ADAL" clId="{F63EC1DA-2D28-4965-9ABF-48FBA7C0359B}" dt="2022-06-30T16:51:59.721" v="68" actId="20577"/>
          <ac:spMkLst>
            <pc:docMk/>
            <pc:sldMk cId="3066557915" sldId="270"/>
            <ac:spMk id="5" creationId="{F30570B8-2477-4F92-B418-EB3341E6DE33}"/>
          </ac:spMkLst>
        </pc:spChg>
        <pc:spChg chg="add mod">
          <ac:chgData name="Kelsey Laven" userId="594c705a-352e-4ea3-bf3f-ebe59960e6da" providerId="ADAL" clId="{F63EC1DA-2D28-4965-9ABF-48FBA7C0359B}" dt="2022-06-30T16:55:11.770" v="544" actId="113"/>
          <ac:spMkLst>
            <pc:docMk/>
            <pc:sldMk cId="3066557915" sldId="270"/>
            <ac:spMk id="6" creationId="{0A69A403-3E59-4A72-9405-E893346EDBFA}"/>
          </ac:spMkLst>
        </pc:spChg>
      </pc:sldChg>
      <pc:sldChg chg="modSp add modNotesTx">
        <pc:chgData name="Kelsey Laven" userId="594c705a-352e-4ea3-bf3f-ebe59960e6da" providerId="ADAL" clId="{F63EC1DA-2D28-4965-9ABF-48FBA7C0359B}" dt="2022-06-30T17:12:48.743" v="828" actId="20577"/>
        <pc:sldMkLst>
          <pc:docMk/>
          <pc:sldMk cId="2626326481" sldId="271"/>
        </pc:sldMkLst>
        <pc:spChg chg="mod">
          <ac:chgData name="Kelsey Laven" userId="594c705a-352e-4ea3-bf3f-ebe59960e6da" providerId="ADAL" clId="{F63EC1DA-2D28-4965-9ABF-48FBA7C0359B}" dt="2022-06-30T16:55:53.957" v="561" actId="20577"/>
          <ac:spMkLst>
            <pc:docMk/>
            <pc:sldMk cId="2626326481" sldId="271"/>
            <ac:spMk id="5" creationId="{F30570B8-2477-4F92-B418-EB3341E6DE33}"/>
          </ac:spMkLst>
        </pc:spChg>
        <pc:spChg chg="mod">
          <ac:chgData name="Kelsey Laven" userId="594c705a-352e-4ea3-bf3f-ebe59960e6da" providerId="ADAL" clId="{F63EC1DA-2D28-4965-9ABF-48FBA7C0359B}" dt="2022-06-30T17:12:22.893" v="715" actId="20577"/>
          <ac:spMkLst>
            <pc:docMk/>
            <pc:sldMk cId="2626326481" sldId="271"/>
            <ac:spMk id="6" creationId="{0A69A403-3E59-4A72-9405-E893346EDBFA}"/>
          </ac:spMkLst>
        </pc:spChg>
      </pc:sldChg>
      <pc:sldChg chg="addSp modSp add">
        <pc:chgData name="Kelsey Laven" userId="594c705a-352e-4ea3-bf3f-ebe59960e6da" providerId="ADAL" clId="{F63EC1DA-2D28-4965-9ABF-48FBA7C0359B}" dt="2022-06-30T20:20:34.606" v="3592" actId="207"/>
        <pc:sldMkLst>
          <pc:docMk/>
          <pc:sldMk cId="1833103580" sldId="272"/>
        </pc:sldMkLst>
        <pc:spChg chg="mod">
          <ac:chgData name="Kelsey Laven" userId="594c705a-352e-4ea3-bf3f-ebe59960e6da" providerId="ADAL" clId="{F63EC1DA-2D28-4965-9ABF-48FBA7C0359B}" dt="2022-06-30T17:21:07.621" v="902" actId="20577"/>
          <ac:spMkLst>
            <pc:docMk/>
            <pc:sldMk cId="1833103580" sldId="272"/>
            <ac:spMk id="2" creationId="{BC8020A6-C316-4866-BD1F-C822B6F222F8}"/>
          </ac:spMkLst>
        </pc:spChg>
        <pc:spChg chg="mod">
          <ac:chgData name="Kelsey Laven" userId="594c705a-352e-4ea3-bf3f-ebe59960e6da" providerId="ADAL" clId="{F63EC1DA-2D28-4965-9ABF-48FBA7C0359B}" dt="2022-06-30T17:21:15.508" v="925" actId="20577"/>
          <ac:spMkLst>
            <pc:docMk/>
            <pc:sldMk cId="1833103580" sldId="272"/>
            <ac:spMk id="3" creationId="{E57B1045-2491-4B23-AB05-B62DFFD6F773}"/>
          </ac:spMkLst>
        </pc:spChg>
        <pc:spChg chg="mod">
          <ac:chgData name="Kelsey Laven" userId="594c705a-352e-4ea3-bf3f-ebe59960e6da" providerId="ADAL" clId="{F63EC1DA-2D28-4965-9ABF-48FBA7C0359B}" dt="2022-06-30T20:20:34.606" v="3592" actId="207"/>
          <ac:spMkLst>
            <pc:docMk/>
            <pc:sldMk cId="1833103580" sldId="272"/>
            <ac:spMk id="4" creationId="{4611494B-2B2D-424F-84F3-60597ED4087D}"/>
          </ac:spMkLst>
        </pc:spChg>
        <pc:spChg chg="add ord">
          <ac:chgData name="Kelsey Laven" userId="594c705a-352e-4ea3-bf3f-ebe59960e6da" providerId="ADAL" clId="{F63EC1DA-2D28-4965-9ABF-48FBA7C0359B}" dt="2022-06-30T20:20:19.984" v="3591" actId="171"/>
          <ac:spMkLst>
            <pc:docMk/>
            <pc:sldMk cId="1833103580" sldId="272"/>
            <ac:spMk id="7" creationId="{790355C7-1D2A-4DD6-8DF1-535EC6CA37DF}"/>
          </ac:spMkLst>
        </pc:spChg>
        <pc:picChg chg="add mod ord">
          <ac:chgData name="Kelsey Laven" userId="594c705a-352e-4ea3-bf3f-ebe59960e6da" providerId="ADAL" clId="{F63EC1DA-2D28-4965-9ABF-48FBA7C0359B}" dt="2022-06-30T17:23:05.382" v="932" actId="167"/>
          <ac:picMkLst>
            <pc:docMk/>
            <pc:sldMk cId="1833103580" sldId="272"/>
            <ac:picMk id="6" creationId="{A3BCE049-81C3-4656-A29F-BF05C08CBE7E}"/>
          </ac:picMkLst>
        </pc:picChg>
      </pc:sldChg>
      <pc:sldMasterChg chg="setBg modSldLayout">
        <pc:chgData name="Kelsey Laven" userId="594c705a-352e-4ea3-bf3f-ebe59960e6da" providerId="ADAL" clId="{F63EC1DA-2D28-4965-9ABF-48FBA7C0359B}" dt="2022-06-30T17:24:48.240" v="946"/>
        <pc:sldMasterMkLst>
          <pc:docMk/>
          <pc:sldMasterMk cId="1725228010" sldId="2147483660"/>
        </pc:sldMasterMkLst>
        <pc:sldLayoutChg chg="setBg">
          <pc:chgData name="Kelsey Laven" userId="594c705a-352e-4ea3-bf3f-ebe59960e6da" providerId="ADAL" clId="{F63EC1DA-2D28-4965-9ABF-48FBA7C0359B}" dt="2022-06-30T17:24:48.240" v="946"/>
          <pc:sldLayoutMkLst>
            <pc:docMk/>
            <pc:sldMasterMk cId="1725228010" sldId="2147483660"/>
            <pc:sldLayoutMk cId="929120086" sldId="2147483661"/>
          </pc:sldLayoutMkLst>
        </pc:sldLayoutChg>
        <pc:sldLayoutChg chg="setBg">
          <pc:chgData name="Kelsey Laven" userId="594c705a-352e-4ea3-bf3f-ebe59960e6da" providerId="ADAL" clId="{F63EC1DA-2D28-4965-9ABF-48FBA7C0359B}" dt="2022-06-30T17:24:48.240" v="946"/>
          <pc:sldLayoutMkLst>
            <pc:docMk/>
            <pc:sldMasterMk cId="1725228010" sldId="2147483660"/>
            <pc:sldLayoutMk cId="2828475648" sldId="2147483662"/>
          </pc:sldLayoutMkLst>
        </pc:sldLayoutChg>
        <pc:sldLayoutChg chg="setBg">
          <pc:chgData name="Kelsey Laven" userId="594c705a-352e-4ea3-bf3f-ebe59960e6da" providerId="ADAL" clId="{F63EC1DA-2D28-4965-9ABF-48FBA7C0359B}" dt="2022-06-30T17:24:48.240" v="946"/>
          <pc:sldLayoutMkLst>
            <pc:docMk/>
            <pc:sldMasterMk cId="1725228010" sldId="2147483660"/>
            <pc:sldLayoutMk cId="943523426" sldId="2147483663"/>
          </pc:sldLayoutMkLst>
        </pc:sldLayoutChg>
        <pc:sldLayoutChg chg="setBg">
          <pc:chgData name="Kelsey Laven" userId="594c705a-352e-4ea3-bf3f-ebe59960e6da" providerId="ADAL" clId="{F63EC1DA-2D28-4965-9ABF-48FBA7C0359B}" dt="2022-06-30T17:24:48.240" v="946"/>
          <pc:sldLayoutMkLst>
            <pc:docMk/>
            <pc:sldMasterMk cId="1725228010" sldId="2147483660"/>
            <pc:sldLayoutMk cId="1297796412" sldId="2147483664"/>
          </pc:sldLayoutMkLst>
        </pc:sldLayoutChg>
        <pc:sldLayoutChg chg="setBg">
          <pc:chgData name="Kelsey Laven" userId="594c705a-352e-4ea3-bf3f-ebe59960e6da" providerId="ADAL" clId="{F63EC1DA-2D28-4965-9ABF-48FBA7C0359B}" dt="2022-06-30T17:24:48.240" v="946"/>
          <pc:sldLayoutMkLst>
            <pc:docMk/>
            <pc:sldMasterMk cId="1725228010" sldId="2147483660"/>
            <pc:sldLayoutMk cId="2059965719" sldId="2147483667"/>
          </pc:sldLayoutMkLst>
        </pc:sldLayoutChg>
      </pc:sldMasterChg>
    </pc:docChg>
  </pc:docChgLst>
  <pc:docChgLst>
    <pc:chgData name="Kelsey Laven" userId="594c705a-352e-4ea3-bf3f-ebe59960e6da" providerId="ADAL" clId="{36995D15-6931-4637-862E-E32701D3D7C4}"/>
    <pc:docChg chg="custSel modSld">
      <pc:chgData name="Kelsey Laven" userId="594c705a-352e-4ea3-bf3f-ebe59960e6da" providerId="ADAL" clId="{36995D15-6931-4637-862E-E32701D3D7C4}" dt="2022-07-19T20:32:32.994" v="267" actId="20577"/>
      <pc:docMkLst>
        <pc:docMk/>
      </pc:docMkLst>
      <pc:sldChg chg="addSp modSp">
        <pc:chgData name="Kelsey Laven" userId="594c705a-352e-4ea3-bf3f-ebe59960e6da" providerId="ADAL" clId="{36995D15-6931-4637-862E-E32701D3D7C4}" dt="2022-07-15T20:59:56.311" v="103" actId="14100"/>
        <pc:sldMkLst>
          <pc:docMk/>
          <pc:sldMk cId="53692195" sldId="257"/>
        </pc:sldMkLst>
        <pc:spChg chg="mod">
          <ac:chgData name="Kelsey Laven" userId="594c705a-352e-4ea3-bf3f-ebe59960e6da" providerId="ADAL" clId="{36995D15-6931-4637-862E-E32701D3D7C4}" dt="2022-07-15T20:45:02.975" v="14" actId="20577"/>
          <ac:spMkLst>
            <pc:docMk/>
            <pc:sldMk cId="53692195" sldId="257"/>
            <ac:spMk id="2" creationId="{0F723F95-4215-4F18-A96A-BA9ACF2A9D8F}"/>
          </ac:spMkLst>
        </pc:spChg>
        <pc:spChg chg="mod">
          <ac:chgData name="Kelsey Laven" userId="594c705a-352e-4ea3-bf3f-ebe59960e6da" providerId="ADAL" clId="{36995D15-6931-4637-862E-E32701D3D7C4}" dt="2022-07-15T20:45:33.652" v="19" actId="14100"/>
          <ac:spMkLst>
            <pc:docMk/>
            <pc:sldMk cId="53692195" sldId="257"/>
            <ac:spMk id="9" creationId="{9C6BAEEE-97B6-4FAF-BDF5-39F3DDA68722}"/>
          </ac:spMkLst>
        </pc:spChg>
        <pc:grpChg chg="add mod">
          <ac:chgData name="Kelsey Laven" userId="594c705a-352e-4ea3-bf3f-ebe59960e6da" providerId="ADAL" clId="{36995D15-6931-4637-862E-E32701D3D7C4}" dt="2022-07-15T20:59:56.311" v="103" actId="14100"/>
          <ac:grpSpMkLst>
            <pc:docMk/>
            <pc:sldMk cId="53692195" sldId="257"/>
            <ac:grpSpMk id="13" creationId="{018EC207-0E4D-4323-9291-76ECEC8F7DC8}"/>
          </ac:grpSpMkLst>
        </pc:grpChg>
        <pc:cxnChg chg="add mod">
          <ac:chgData name="Kelsey Laven" userId="594c705a-352e-4ea3-bf3f-ebe59960e6da" providerId="ADAL" clId="{36995D15-6931-4637-862E-E32701D3D7C4}" dt="2022-07-15T20:45:23.719" v="18" actId="14100"/>
          <ac:cxnSpMkLst>
            <pc:docMk/>
            <pc:sldMk cId="53692195" sldId="257"/>
            <ac:cxnSpMk id="11" creationId="{0D8719B3-9DDB-431F-A44C-766B1F019CE2}"/>
          </ac:cxnSpMkLst>
        </pc:cxnChg>
      </pc:sldChg>
      <pc:sldChg chg="modSp modNotesTx">
        <pc:chgData name="Kelsey Laven" userId="594c705a-352e-4ea3-bf3f-ebe59960e6da" providerId="ADAL" clId="{36995D15-6931-4637-862E-E32701D3D7C4}" dt="2022-07-19T20:29:46.386" v="249" actId="20577"/>
        <pc:sldMkLst>
          <pc:docMk/>
          <pc:sldMk cId="3373945880" sldId="265"/>
        </pc:sldMkLst>
        <pc:spChg chg="mod">
          <ac:chgData name="Kelsey Laven" userId="594c705a-352e-4ea3-bf3f-ebe59960e6da" providerId="ADAL" clId="{36995D15-6931-4637-862E-E32701D3D7C4}" dt="2022-07-19T20:29:46.386" v="249" actId="20577"/>
          <ac:spMkLst>
            <pc:docMk/>
            <pc:sldMk cId="3373945880" sldId="265"/>
            <ac:spMk id="3" creationId="{D06FFD06-D49F-4F3E-B4C0-72B5431CB688}"/>
          </ac:spMkLst>
        </pc:spChg>
      </pc:sldChg>
      <pc:sldChg chg="modSp">
        <pc:chgData name="Kelsey Laven" userId="594c705a-352e-4ea3-bf3f-ebe59960e6da" providerId="ADAL" clId="{36995D15-6931-4637-862E-E32701D3D7C4}" dt="2022-07-15T20:57:26.711" v="70" actId="20577"/>
        <pc:sldMkLst>
          <pc:docMk/>
          <pc:sldMk cId="2117670972" sldId="266"/>
        </pc:sldMkLst>
        <pc:spChg chg="mod">
          <ac:chgData name="Kelsey Laven" userId="594c705a-352e-4ea3-bf3f-ebe59960e6da" providerId="ADAL" clId="{36995D15-6931-4637-862E-E32701D3D7C4}" dt="2022-07-15T20:56:47.909" v="48" actId="1076"/>
          <ac:spMkLst>
            <pc:docMk/>
            <pc:sldMk cId="2117670972" sldId="266"/>
            <ac:spMk id="2" creationId="{0F723F95-4215-4F18-A96A-BA9ACF2A9D8F}"/>
          </ac:spMkLst>
        </pc:spChg>
        <pc:spChg chg="mod">
          <ac:chgData name="Kelsey Laven" userId="594c705a-352e-4ea3-bf3f-ebe59960e6da" providerId="ADAL" clId="{36995D15-6931-4637-862E-E32701D3D7C4}" dt="2022-07-15T20:57:26.711" v="70" actId="20577"/>
          <ac:spMkLst>
            <pc:docMk/>
            <pc:sldMk cId="2117670972" sldId="266"/>
            <ac:spMk id="3" creationId="{D06FFD06-D49F-4F3E-B4C0-72B5431CB688}"/>
          </ac:spMkLst>
        </pc:spChg>
      </pc:sldChg>
      <pc:sldChg chg="modSp">
        <pc:chgData name="Kelsey Laven" userId="594c705a-352e-4ea3-bf3f-ebe59960e6da" providerId="ADAL" clId="{36995D15-6931-4637-862E-E32701D3D7C4}" dt="2022-07-15T20:57:50.330" v="74" actId="1076"/>
        <pc:sldMkLst>
          <pc:docMk/>
          <pc:sldMk cId="2450258809" sldId="267"/>
        </pc:sldMkLst>
        <pc:spChg chg="mod">
          <ac:chgData name="Kelsey Laven" userId="594c705a-352e-4ea3-bf3f-ebe59960e6da" providerId="ADAL" clId="{36995D15-6931-4637-862E-E32701D3D7C4}" dt="2022-07-15T20:57:42.049" v="72" actId="1076"/>
          <ac:spMkLst>
            <pc:docMk/>
            <pc:sldMk cId="2450258809" sldId="267"/>
            <ac:spMk id="2" creationId="{0F723F95-4215-4F18-A96A-BA9ACF2A9D8F}"/>
          </ac:spMkLst>
        </pc:spChg>
        <pc:spChg chg="mod">
          <ac:chgData name="Kelsey Laven" userId="594c705a-352e-4ea3-bf3f-ebe59960e6da" providerId="ADAL" clId="{36995D15-6931-4637-862E-E32701D3D7C4}" dt="2022-07-15T20:57:50.330" v="74" actId="1076"/>
          <ac:spMkLst>
            <pc:docMk/>
            <pc:sldMk cId="2450258809" sldId="267"/>
            <ac:spMk id="3" creationId="{D06FFD06-D49F-4F3E-B4C0-72B5431CB688}"/>
          </ac:spMkLst>
        </pc:spChg>
      </pc:sldChg>
      <pc:sldChg chg="modSp">
        <pc:chgData name="Kelsey Laven" userId="594c705a-352e-4ea3-bf3f-ebe59960e6da" providerId="ADAL" clId="{36995D15-6931-4637-862E-E32701D3D7C4}" dt="2022-07-15T20:58:18.013" v="80" actId="20577"/>
        <pc:sldMkLst>
          <pc:docMk/>
          <pc:sldMk cId="409672224" sldId="268"/>
        </pc:sldMkLst>
        <pc:spChg chg="mod">
          <ac:chgData name="Kelsey Laven" userId="594c705a-352e-4ea3-bf3f-ebe59960e6da" providerId="ADAL" clId="{36995D15-6931-4637-862E-E32701D3D7C4}" dt="2022-07-15T20:58:07.053" v="76" actId="1076"/>
          <ac:spMkLst>
            <pc:docMk/>
            <pc:sldMk cId="409672224" sldId="268"/>
            <ac:spMk id="2" creationId="{0F723F95-4215-4F18-A96A-BA9ACF2A9D8F}"/>
          </ac:spMkLst>
        </pc:spChg>
        <pc:spChg chg="mod">
          <ac:chgData name="Kelsey Laven" userId="594c705a-352e-4ea3-bf3f-ebe59960e6da" providerId="ADAL" clId="{36995D15-6931-4637-862E-E32701D3D7C4}" dt="2022-07-15T20:58:18.013" v="80" actId="20577"/>
          <ac:spMkLst>
            <pc:docMk/>
            <pc:sldMk cId="409672224" sldId="268"/>
            <ac:spMk id="3" creationId="{D06FFD06-D49F-4F3E-B4C0-72B5431CB688}"/>
          </ac:spMkLst>
        </pc:spChg>
      </pc:sldChg>
      <pc:sldChg chg="modSp">
        <pc:chgData name="Kelsey Laven" userId="594c705a-352e-4ea3-bf3f-ebe59960e6da" providerId="ADAL" clId="{36995D15-6931-4637-862E-E32701D3D7C4}" dt="2022-07-19T20:32:32.994" v="267" actId="20577"/>
        <pc:sldMkLst>
          <pc:docMk/>
          <pc:sldMk cId="4102231307" sldId="269"/>
        </pc:sldMkLst>
        <pc:spChg chg="mod">
          <ac:chgData name="Kelsey Laven" userId="594c705a-352e-4ea3-bf3f-ebe59960e6da" providerId="ADAL" clId="{36995D15-6931-4637-862E-E32701D3D7C4}" dt="2022-07-15T20:58:29.947" v="82" actId="1076"/>
          <ac:spMkLst>
            <pc:docMk/>
            <pc:sldMk cId="4102231307" sldId="269"/>
            <ac:spMk id="2" creationId="{0F723F95-4215-4F18-A96A-BA9ACF2A9D8F}"/>
          </ac:spMkLst>
        </pc:spChg>
        <pc:spChg chg="mod">
          <ac:chgData name="Kelsey Laven" userId="594c705a-352e-4ea3-bf3f-ebe59960e6da" providerId="ADAL" clId="{36995D15-6931-4637-862E-E32701D3D7C4}" dt="2022-07-19T20:32:32.994" v="267" actId="20577"/>
          <ac:spMkLst>
            <pc:docMk/>
            <pc:sldMk cId="4102231307" sldId="269"/>
            <ac:spMk id="3" creationId="{D06FFD06-D49F-4F3E-B4C0-72B5431CB688}"/>
          </ac:spMkLst>
        </pc:spChg>
      </pc:sldChg>
      <pc:sldChg chg="modSp">
        <pc:chgData name="Kelsey Laven" userId="594c705a-352e-4ea3-bf3f-ebe59960e6da" providerId="ADAL" clId="{36995D15-6931-4637-862E-E32701D3D7C4}" dt="2022-07-15T20:46:04.505" v="23" actId="5793"/>
        <pc:sldMkLst>
          <pc:docMk/>
          <pc:sldMk cId="3066557915" sldId="270"/>
        </pc:sldMkLst>
        <pc:spChg chg="mod">
          <ac:chgData name="Kelsey Laven" userId="594c705a-352e-4ea3-bf3f-ebe59960e6da" providerId="ADAL" clId="{36995D15-6931-4637-862E-E32701D3D7C4}" dt="2022-07-15T20:46:04.505" v="23" actId="5793"/>
          <ac:spMkLst>
            <pc:docMk/>
            <pc:sldMk cId="3066557915" sldId="270"/>
            <ac:spMk id="6" creationId="{0A69A403-3E59-4A72-9405-E893346EDBFA}"/>
          </ac:spMkLst>
        </pc:spChg>
      </pc:sldChg>
      <pc:sldChg chg="modSp">
        <pc:chgData name="Kelsey Laven" userId="594c705a-352e-4ea3-bf3f-ebe59960e6da" providerId="ADAL" clId="{36995D15-6931-4637-862E-E32701D3D7C4}" dt="2022-07-19T20:30:41.750" v="263" actId="27636"/>
        <pc:sldMkLst>
          <pc:docMk/>
          <pc:sldMk cId="2626326481" sldId="271"/>
        </pc:sldMkLst>
        <pc:spChg chg="mod">
          <ac:chgData name="Kelsey Laven" userId="594c705a-352e-4ea3-bf3f-ebe59960e6da" providerId="ADAL" clId="{36995D15-6931-4637-862E-E32701D3D7C4}" dt="2022-07-19T20:30:41.750" v="263" actId="27636"/>
          <ac:spMkLst>
            <pc:docMk/>
            <pc:sldMk cId="2626326481" sldId="271"/>
            <ac:spMk id="6" creationId="{0A69A403-3E59-4A72-9405-E893346EDBFA}"/>
          </ac:spMkLst>
        </pc:spChg>
      </pc:sldChg>
      <pc:sldChg chg="modSp">
        <pc:chgData name="Kelsey Laven" userId="594c705a-352e-4ea3-bf3f-ebe59960e6da" providerId="ADAL" clId="{36995D15-6931-4637-862E-E32701D3D7C4}" dt="2022-07-19T20:31:49.735" v="264" actId="1036"/>
        <pc:sldMkLst>
          <pc:docMk/>
          <pc:sldMk cId="1833103580" sldId="272"/>
        </pc:sldMkLst>
        <pc:spChg chg="mod">
          <ac:chgData name="Kelsey Laven" userId="594c705a-352e-4ea3-bf3f-ebe59960e6da" providerId="ADAL" clId="{36995D15-6931-4637-862E-E32701D3D7C4}" dt="2022-07-15T20:56:05.458" v="39" actId="207"/>
          <ac:spMkLst>
            <pc:docMk/>
            <pc:sldMk cId="1833103580" sldId="272"/>
            <ac:spMk id="3" creationId="{E57B1045-2491-4B23-AB05-B62DFFD6F773}"/>
          </ac:spMkLst>
        </pc:spChg>
        <pc:spChg chg="mod">
          <ac:chgData name="Kelsey Laven" userId="594c705a-352e-4ea3-bf3f-ebe59960e6da" providerId="ADAL" clId="{36995D15-6931-4637-862E-E32701D3D7C4}" dt="2022-07-19T20:31:49.735" v="264" actId="1036"/>
          <ac:spMkLst>
            <pc:docMk/>
            <pc:sldMk cId="1833103580" sldId="272"/>
            <ac:spMk id="7" creationId="{790355C7-1D2A-4DD6-8DF1-535EC6CA37DF}"/>
          </ac:spMkLst>
        </pc:spChg>
      </pc:sldChg>
    </pc:docChg>
  </pc:docChgLst>
  <pc:docChgLst>
    <pc:chgData name="Jenni Bradford" userId="S::jenni.bradford@cte.idaho.gov::3788f530-b324-4833-a718-de0051e3c82f" providerId="AD" clId="Web-{4BC04606-511F-4A5B-9AC3-CF4F7CA6B70D}"/>
    <pc:docChg chg="modSld">
      <pc:chgData name="Jenni Bradford" userId="S::jenni.bradford@cte.idaho.gov::3788f530-b324-4833-a718-de0051e3c82f" providerId="AD" clId="Web-{4BC04606-511F-4A5B-9AC3-CF4F7CA6B70D}" dt="2022-07-18T19:16:23.645" v="48" actId="20577"/>
      <pc:docMkLst>
        <pc:docMk/>
      </pc:docMkLst>
      <pc:sldChg chg="modSp">
        <pc:chgData name="Jenni Bradford" userId="S::jenni.bradford@cte.idaho.gov::3788f530-b324-4833-a718-de0051e3c82f" providerId="AD" clId="Web-{4BC04606-511F-4A5B-9AC3-CF4F7CA6B70D}" dt="2022-07-18T19:16:23.645" v="48" actId="20577"/>
        <pc:sldMkLst>
          <pc:docMk/>
          <pc:sldMk cId="3066557915" sldId="270"/>
        </pc:sldMkLst>
        <pc:spChg chg="mod">
          <ac:chgData name="Jenni Bradford" userId="S::jenni.bradford@cte.idaho.gov::3788f530-b324-4833-a718-de0051e3c82f" providerId="AD" clId="Web-{4BC04606-511F-4A5B-9AC3-CF4F7CA6B70D}" dt="2022-07-18T19:16:23.645" v="48" actId="20577"/>
          <ac:spMkLst>
            <pc:docMk/>
            <pc:sldMk cId="3066557915" sldId="270"/>
            <ac:spMk id="6" creationId="{0A69A403-3E59-4A72-9405-E893346EDBFA}"/>
          </ac:spMkLst>
        </pc:spChg>
      </pc:sldChg>
    </pc:docChg>
  </pc:docChgLst>
  <pc:docChgLst>
    <pc:chgData name="Kelsey Laven" userId="S::kelsey.laven@cte.idaho.gov::594c705a-352e-4ea3-bf3f-ebe59960e6da" providerId="AD" clId="Web-{CD66C516-3C8A-44CA-8047-867FDE54460D}"/>
    <pc:docChg chg="modSld">
      <pc:chgData name="Kelsey Laven" userId="S::kelsey.laven@cte.idaho.gov::594c705a-352e-4ea3-bf3f-ebe59960e6da" providerId="AD" clId="Web-{CD66C516-3C8A-44CA-8047-867FDE54460D}" dt="2022-07-12T21:05:05.994" v="9" actId="20577"/>
      <pc:docMkLst>
        <pc:docMk/>
      </pc:docMkLst>
      <pc:sldChg chg="modSp">
        <pc:chgData name="Kelsey Laven" userId="S::kelsey.laven@cte.idaho.gov::594c705a-352e-4ea3-bf3f-ebe59960e6da" providerId="AD" clId="Web-{CD66C516-3C8A-44CA-8047-867FDE54460D}" dt="2022-07-12T21:05:05.994" v="9" actId="20577"/>
        <pc:sldMkLst>
          <pc:docMk/>
          <pc:sldMk cId="2117670972" sldId="266"/>
        </pc:sldMkLst>
        <pc:spChg chg="mod">
          <ac:chgData name="Kelsey Laven" userId="S::kelsey.laven@cte.idaho.gov::594c705a-352e-4ea3-bf3f-ebe59960e6da" providerId="AD" clId="Web-{CD66C516-3C8A-44CA-8047-867FDE54460D}" dt="2022-07-12T21:05:05.994" v="9" actId="20577"/>
          <ac:spMkLst>
            <pc:docMk/>
            <pc:sldMk cId="2117670972" sldId="266"/>
            <ac:spMk id="3" creationId="{D06FFD06-D49F-4F3E-B4C0-72B5431CB6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E5ED0-47E4-486E-A6FA-04C5F7F33E68}"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B7803-5918-4C4B-9AC2-A066FC6D4CB2}" type="slidenum">
              <a:rPr lang="en-US" smtClean="0"/>
              <a:t>‹#›</a:t>
            </a:fld>
            <a:endParaRPr lang="en-US"/>
          </a:p>
        </p:txBody>
      </p:sp>
    </p:spTree>
    <p:extLst>
      <p:ext uri="{BB962C8B-B14F-4D97-AF65-F5344CB8AC3E}">
        <p14:creationId xmlns:p14="http://schemas.microsoft.com/office/powerpoint/2010/main" val="168001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How do these terms relate to the workplace? Why would we need to know some of things while seeking/hiring?</a:t>
            </a:r>
          </a:p>
          <a:p>
            <a:r>
              <a:rPr lang="en-US" dirty="0"/>
              <a:t>Definitions from: https://www.merriam-webster.com/ and https://www.collinsdictionary.com/us/</a:t>
            </a:r>
          </a:p>
        </p:txBody>
      </p:sp>
      <p:sp>
        <p:nvSpPr>
          <p:cNvPr id="4" name="Slide Number Placeholder 3"/>
          <p:cNvSpPr>
            <a:spLocks noGrp="1"/>
          </p:cNvSpPr>
          <p:nvPr>
            <p:ph type="sldNum" sz="quarter" idx="5"/>
          </p:nvPr>
        </p:nvSpPr>
        <p:spPr/>
        <p:txBody>
          <a:bodyPr/>
          <a:lstStyle/>
          <a:p>
            <a:fld id="{069B7803-5918-4C4B-9AC2-A066FC6D4CB2}" type="slidenum">
              <a:rPr lang="en-US" smtClean="0"/>
              <a:t>3</a:t>
            </a:fld>
            <a:endParaRPr lang="en-US"/>
          </a:p>
        </p:txBody>
      </p:sp>
    </p:spTree>
    <p:extLst>
      <p:ext uri="{BB962C8B-B14F-4D97-AF65-F5344CB8AC3E}">
        <p14:creationId xmlns:p14="http://schemas.microsoft.com/office/powerpoint/2010/main" val="237713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Go through each of these “workplace skills” and explain how they relate to the workplace. Emphasize the fact that soft skills are ever-growing and developing in the world of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Direct students to fill out their assignment sheet: Use the Career Path Project Worksheet to determine which Soft Skills are your strengths by assigning a number to them, from 1 (lowest) to 10 (highest). You cannot use the same number twice for different Soft Skills, so choose wisely. </a:t>
            </a:r>
          </a:p>
          <a:p>
            <a:endParaRPr lang="en-US" dirty="0"/>
          </a:p>
        </p:txBody>
      </p:sp>
      <p:sp>
        <p:nvSpPr>
          <p:cNvPr id="4" name="Slide Number Placeholder 3"/>
          <p:cNvSpPr>
            <a:spLocks noGrp="1"/>
          </p:cNvSpPr>
          <p:nvPr>
            <p:ph type="sldNum" sz="quarter" idx="5"/>
          </p:nvPr>
        </p:nvSpPr>
        <p:spPr/>
        <p:txBody>
          <a:bodyPr/>
          <a:lstStyle/>
          <a:p>
            <a:fld id="{069B7803-5918-4C4B-9AC2-A066FC6D4CB2}" type="slidenum">
              <a:rPr lang="en-US" smtClean="0"/>
              <a:t>5</a:t>
            </a:fld>
            <a:endParaRPr lang="en-US"/>
          </a:p>
        </p:txBody>
      </p:sp>
    </p:spTree>
    <p:extLst>
      <p:ext uri="{BB962C8B-B14F-4D97-AF65-F5344CB8AC3E}">
        <p14:creationId xmlns:p14="http://schemas.microsoft.com/office/powerpoint/2010/main" val="133408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Explain that the examples listed could be the types of things that people value in a career, job, or workplace. The list they are provided is far more extensive. Challenge them to share their own ideas for what we value, before you have them complete this section of the worksheet.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 the Career Path Project Worksheet to determine which 3 Values are most important to who you are. Choose wisely: some are very closely related to each other. </a:t>
            </a:r>
          </a:p>
          <a:p>
            <a:endParaRPr lang="en-US" dirty="0"/>
          </a:p>
        </p:txBody>
      </p:sp>
      <p:sp>
        <p:nvSpPr>
          <p:cNvPr id="4" name="Slide Number Placeholder 3"/>
          <p:cNvSpPr>
            <a:spLocks noGrp="1"/>
          </p:cNvSpPr>
          <p:nvPr>
            <p:ph type="sldNum" sz="quarter" idx="5"/>
          </p:nvPr>
        </p:nvSpPr>
        <p:spPr/>
        <p:txBody>
          <a:bodyPr/>
          <a:lstStyle/>
          <a:p>
            <a:fld id="{069B7803-5918-4C4B-9AC2-A066FC6D4CB2}" type="slidenum">
              <a:rPr lang="en-US" smtClean="0"/>
              <a:t>6</a:t>
            </a:fld>
            <a:endParaRPr lang="en-US"/>
          </a:p>
        </p:txBody>
      </p:sp>
    </p:spTree>
    <p:extLst>
      <p:ext uri="{BB962C8B-B14F-4D97-AF65-F5344CB8AC3E}">
        <p14:creationId xmlns:p14="http://schemas.microsoft.com/office/powerpoint/2010/main" val="231597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Ask students what other categories/types of personality we hear about? How else do we group people together based on personality type? You could take a tally/vote on how many students believe they are introverted vs extroverted, to gain involvement.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Use the Career Path Project Worksheet to determine which Personality Type are your strengths reflecting on personal experiences of the two and determining which one you are more aligned with. </a:t>
            </a:r>
          </a:p>
          <a:p>
            <a:endParaRPr lang="en-US" dirty="0"/>
          </a:p>
        </p:txBody>
      </p:sp>
      <p:sp>
        <p:nvSpPr>
          <p:cNvPr id="4" name="Slide Number Placeholder 3"/>
          <p:cNvSpPr>
            <a:spLocks noGrp="1"/>
          </p:cNvSpPr>
          <p:nvPr>
            <p:ph type="sldNum" sz="quarter" idx="5"/>
          </p:nvPr>
        </p:nvSpPr>
        <p:spPr/>
        <p:txBody>
          <a:bodyPr/>
          <a:lstStyle/>
          <a:p>
            <a:fld id="{069B7803-5918-4C4B-9AC2-A066FC6D4CB2}" type="slidenum">
              <a:rPr lang="en-US" smtClean="0"/>
              <a:t>7</a:t>
            </a:fld>
            <a:endParaRPr lang="en-US"/>
          </a:p>
        </p:txBody>
      </p:sp>
    </p:spTree>
    <p:extLst>
      <p:ext uri="{BB962C8B-B14F-4D97-AF65-F5344CB8AC3E}">
        <p14:creationId xmlns:p14="http://schemas.microsoft.com/office/powerpoint/2010/main" val="429302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Give students time to be reflective, discuss with peers, and ask you questions as they narrow down their lists and decide which qualities to focus on (or which are the highest scoring). Remind them that these characteristics will guide the next part of their research/work. </a:t>
            </a:r>
          </a:p>
        </p:txBody>
      </p:sp>
      <p:sp>
        <p:nvSpPr>
          <p:cNvPr id="4" name="Slide Number Placeholder 3"/>
          <p:cNvSpPr>
            <a:spLocks noGrp="1"/>
          </p:cNvSpPr>
          <p:nvPr>
            <p:ph type="sldNum" sz="quarter" idx="5"/>
          </p:nvPr>
        </p:nvSpPr>
        <p:spPr/>
        <p:txBody>
          <a:bodyPr/>
          <a:lstStyle/>
          <a:p>
            <a:fld id="{069B7803-5918-4C4B-9AC2-A066FC6D4CB2}" type="slidenum">
              <a:rPr lang="en-US" smtClean="0"/>
              <a:t>8</a:t>
            </a:fld>
            <a:endParaRPr lang="en-US"/>
          </a:p>
        </p:txBody>
      </p:sp>
    </p:spTree>
    <p:extLst>
      <p:ext uri="{BB962C8B-B14F-4D97-AF65-F5344CB8AC3E}">
        <p14:creationId xmlns:p14="http://schemas.microsoft.com/office/powerpoint/2010/main" val="196450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Encourage students to research a variety of careers here (different fields, work/life balances, </a:t>
            </a:r>
            <a:r>
              <a:rPr lang="en-US" dirty="0" err="1"/>
              <a:t>etc</a:t>
            </a:r>
            <a:r>
              <a:rPr lang="en-US" dirty="0"/>
              <a:t>). Help them to decide on the careers that they are most interested in and consider providing an example of the level of work/research you want them to complete for this activity. </a:t>
            </a:r>
          </a:p>
        </p:txBody>
      </p:sp>
      <p:sp>
        <p:nvSpPr>
          <p:cNvPr id="4" name="Slide Number Placeholder 3"/>
          <p:cNvSpPr>
            <a:spLocks noGrp="1"/>
          </p:cNvSpPr>
          <p:nvPr>
            <p:ph type="sldNum" sz="quarter" idx="5"/>
          </p:nvPr>
        </p:nvSpPr>
        <p:spPr/>
        <p:txBody>
          <a:bodyPr/>
          <a:lstStyle/>
          <a:p>
            <a:fld id="{069B7803-5918-4C4B-9AC2-A066FC6D4CB2}" type="slidenum">
              <a:rPr lang="en-US" smtClean="0"/>
              <a:t>9</a:t>
            </a:fld>
            <a:endParaRPr lang="en-US"/>
          </a:p>
        </p:txBody>
      </p:sp>
    </p:spTree>
    <p:extLst>
      <p:ext uri="{BB962C8B-B14F-4D97-AF65-F5344CB8AC3E}">
        <p14:creationId xmlns:p14="http://schemas.microsoft.com/office/powerpoint/2010/main" val="4121565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Slide_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B5252C-8EC1-744C-BA83-4D13618CB09B}"/>
              </a:ext>
            </a:extLst>
          </p:cNvPr>
          <p:cNvSpPr/>
          <p:nvPr/>
        </p:nvSpPr>
        <p:spPr>
          <a:xfrm>
            <a:off x="0" y="-14300"/>
            <a:ext cx="12192000" cy="6872300"/>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118617"/>
            <a:ext cx="4969191" cy="1769228"/>
          </a:xfrm>
        </p:spPr>
        <p:txBody>
          <a:bodyPr anchor="b">
            <a:normAutofit/>
          </a:bodyPr>
          <a:lstStyle>
            <a:lvl1pPr>
              <a:defRPr sz="4500" baseline="0">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831850" y="4115817"/>
            <a:ext cx="49691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831850" y="-14300"/>
            <a:ext cx="1333500" cy="1333500"/>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7844246" y="0"/>
            <a:ext cx="4347754" cy="6858000"/>
          </a:xfrm>
          <a:solidFill>
            <a:schemeClr val="tx1">
              <a:lumMod val="20000"/>
              <a:lumOff val="80000"/>
            </a:schemeClr>
          </a:solidFill>
        </p:spPr>
        <p:txBody>
          <a:bodyPr>
            <a:normAutofit/>
          </a:bodyPr>
          <a:lstStyle>
            <a:lvl1pPr marL="0" indent="0" algn="ctr">
              <a:lnSpc>
                <a:spcPct val="200000"/>
              </a:lnSpc>
              <a:buFontTx/>
              <a:buNone/>
              <a:defRPr sz="2800" i="1">
                <a:solidFill>
                  <a:srgbClr val="FF0000"/>
                </a:solidFill>
              </a:defRPr>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831850" y="1855114"/>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12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C187-FBC3-4548-8165-149482BC8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E5559-F20A-4078-A22A-9ADC40E16C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AA35D-4112-4530-B147-A8EE3E3F30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105D5A-1F74-4F9A-A22B-DFFC0CD74E1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0CB894-81E3-4FC7-A87B-11944577E4E0}"/>
              </a:ext>
            </a:extLst>
          </p:cNvPr>
          <p:cNvSpPr>
            <a:spLocks noGrp="1"/>
          </p:cNvSpPr>
          <p:nvPr>
            <p:ph type="ftr" sz="quarter" idx="11"/>
          </p:nvPr>
        </p:nvSpPr>
        <p:spPr/>
        <p:txBody>
          <a:bodyPr/>
          <a:lstStyle/>
          <a:p>
            <a:r>
              <a:rPr lang="en-US"/>
              <a:t>What's Out There For Me?</a:t>
            </a:r>
          </a:p>
        </p:txBody>
      </p:sp>
      <p:sp>
        <p:nvSpPr>
          <p:cNvPr id="7" name="Slide Number Placeholder 6">
            <a:extLst>
              <a:ext uri="{FF2B5EF4-FFF2-40B4-BE49-F238E27FC236}">
                <a16:creationId xmlns:a16="http://schemas.microsoft.com/office/drawing/2014/main" id="{29B955FE-D551-4187-B9A0-50E3AFEE9A46}"/>
              </a:ext>
            </a:extLst>
          </p:cNvPr>
          <p:cNvSpPr>
            <a:spLocks noGrp="1"/>
          </p:cNvSpPr>
          <p:nvPr>
            <p:ph type="sldNum" sz="quarter" idx="12"/>
          </p:nvPr>
        </p:nvSpPr>
        <p:spPr/>
        <p:txBody>
          <a:bodyPr/>
          <a:lstStyle/>
          <a:p>
            <a:fld id="{2DD3920F-CA24-4BF1-AA00-F7ABCC8A80B3}" type="slidenum">
              <a:rPr lang="en-US" smtClean="0"/>
              <a:t>‹#›</a:t>
            </a:fld>
            <a:endParaRPr lang="en-US"/>
          </a:p>
        </p:txBody>
      </p:sp>
    </p:spTree>
    <p:extLst>
      <p:ext uri="{BB962C8B-B14F-4D97-AF65-F5344CB8AC3E}">
        <p14:creationId xmlns:p14="http://schemas.microsoft.com/office/powerpoint/2010/main" val="145401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Slide_2">
    <p:spTree>
      <p:nvGrpSpPr>
        <p:cNvPr id="1" name=""/>
        <p:cNvGrpSpPr/>
        <p:nvPr/>
      </p:nvGrpSpPr>
      <p:grpSpPr>
        <a:xfrm>
          <a:off x="0" y="0"/>
          <a:ext cx="0" cy="0"/>
          <a:chOff x="0" y="0"/>
          <a:chExt cx="0" cy="0"/>
        </a:xfrm>
      </p:grpSpPr>
      <p:sp>
        <p:nvSpPr>
          <p:cNvPr id="2" name="Title 1"/>
          <p:cNvSpPr>
            <a:spLocks noGrp="1"/>
          </p:cNvSpPr>
          <p:nvPr>
            <p:ph type="title"/>
          </p:nvPr>
        </p:nvSpPr>
        <p:spPr>
          <a:xfrm>
            <a:off x="831850" y="2118617"/>
            <a:ext cx="4969191" cy="1769228"/>
          </a:xfrm>
        </p:spPr>
        <p:txBody>
          <a:bodyPr anchor="b">
            <a:normAutofit/>
          </a:bodyPr>
          <a:lstStyle>
            <a:lvl1pPr>
              <a:defRPr sz="4500" baseline="0">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831850" y="4115817"/>
            <a:ext cx="49691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850371" y="-14300"/>
            <a:ext cx="1296458" cy="1333500"/>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7844246" y="0"/>
            <a:ext cx="4347754" cy="6858000"/>
          </a:xfrm>
          <a:solidFill>
            <a:schemeClr val="tx1">
              <a:lumMod val="20000"/>
              <a:lumOff val="80000"/>
            </a:schemeClr>
          </a:solidFill>
        </p:spPr>
        <p:txBody>
          <a:bodyPr>
            <a:normAutofit/>
          </a:bodyPr>
          <a:lstStyle>
            <a:lvl1pPr marL="0" indent="0" algn="ctr">
              <a:lnSpc>
                <a:spcPct val="200000"/>
              </a:lnSpc>
              <a:buFontTx/>
              <a:buNone/>
              <a:defRPr sz="2800" i="1">
                <a:solidFill>
                  <a:srgbClr val="FF0000"/>
                </a:solidFill>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3854533A-A8B9-6F41-BB01-3E8BA42992E9}"/>
              </a:ext>
            </a:extLst>
          </p:cNvPr>
          <p:cNvCxnSpPr>
            <a:cxnSpLocks/>
          </p:cNvCxnSpPr>
          <p:nvPr/>
        </p:nvCxnSpPr>
        <p:spPr>
          <a:xfrm>
            <a:off x="831850" y="1855114"/>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47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Header_1">
    <p:spTree>
      <p:nvGrpSpPr>
        <p:cNvPr id="1" name=""/>
        <p:cNvGrpSpPr/>
        <p:nvPr/>
      </p:nvGrpSpPr>
      <p:grpSpPr>
        <a:xfrm>
          <a:off x="0" y="0"/>
          <a:ext cx="0" cy="0"/>
          <a:chOff x="0" y="0"/>
          <a:chExt cx="0" cy="0"/>
        </a:xfrm>
      </p:grpSpPr>
      <p:pic>
        <p:nvPicPr>
          <p:cNvPr id="7" name="Picture 6" descr="A picture containing text, floor, indoor, table&#10;&#10;Description automatically generated">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134" t="13616" r="198" b="8327"/>
          <a:stretch/>
        </p:blipFill>
        <p:spPr>
          <a:xfrm>
            <a:off x="-203200" y="-514350"/>
            <a:ext cx="12719050" cy="7546521"/>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203200" y="-514350"/>
            <a:ext cx="12719050" cy="7546521"/>
          </a:xfrm>
          <a:prstGeom prst="rect">
            <a:avLst/>
          </a:prstGeom>
          <a:solidFill>
            <a:srgbClr val="3C59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758955"/>
            <a:ext cx="7269734" cy="3128890"/>
          </a:xfrm>
        </p:spPr>
        <p:txBody>
          <a:bodyPr tIns="0" anchor="b" anchorCtr="0">
            <a:normAutofit/>
          </a:bodyPr>
          <a:lstStyle>
            <a:lvl1pPr>
              <a:defRPr sz="4800" b="1" baseline="0">
                <a:solidFill>
                  <a:schemeClr val="accent5"/>
                </a:solidFill>
                <a:latin typeface="Arial" panose="020B0604020202020204" pitchFamily="34" charset="0"/>
              </a:defRPr>
            </a:lvl1pPr>
          </a:lstStyle>
          <a:p>
            <a:r>
              <a:rPr lang="en-US" dirty="0"/>
              <a:t>Click to edit </a:t>
            </a:r>
            <a:br>
              <a:rPr lang="en-US" dirty="0"/>
            </a:br>
            <a:r>
              <a:rPr lang="en-US" dirty="0"/>
              <a:t>Master title style</a:t>
            </a:r>
          </a:p>
        </p:txBody>
      </p:sp>
      <p:sp>
        <p:nvSpPr>
          <p:cNvPr id="3" name="Text Placeholder 2"/>
          <p:cNvSpPr>
            <a:spLocks noGrp="1"/>
          </p:cNvSpPr>
          <p:nvPr>
            <p:ph type="body" idx="1" hasCustomPrompt="1"/>
          </p:nvPr>
        </p:nvSpPr>
        <p:spPr>
          <a:xfrm>
            <a:off x="831850" y="5039075"/>
            <a:ext cx="4969191" cy="57692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831850" y="4894343"/>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1A8E666E-8C1B-2C44-8E9A-848A87EEC3E0}"/>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12" name="Footer Placeholder 5">
            <a:extLst>
              <a:ext uri="{FF2B5EF4-FFF2-40B4-BE49-F238E27FC236}">
                <a16:creationId xmlns:a16="http://schemas.microsoft.com/office/drawing/2014/main" id="{9149AF17-0EC4-FF44-BA36-9BA6A607B720}"/>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latin typeface="Arial" panose="020B0604020202020204" pitchFamily="34" charset="0"/>
              </a:defRPr>
            </a:lvl1pPr>
          </a:lstStyle>
          <a:p>
            <a:r>
              <a:rPr lang="en-US"/>
              <a:t>What's Out There For Me?</a:t>
            </a:r>
          </a:p>
        </p:txBody>
      </p:sp>
    </p:spTree>
    <p:extLst>
      <p:ext uri="{BB962C8B-B14F-4D97-AF65-F5344CB8AC3E}">
        <p14:creationId xmlns:p14="http://schemas.microsoft.com/office/powerpoint/2010/main" val="94352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_Header_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0467" t="24999" r="5790"/>
          <a:stretch/>
        </p:blipFill>
        <p:spPr>
          <a:xfrm>
            <a:off x="-203200" y="-514350"/>
            <a:ext cx="12719050" cy="8191500"/>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203200" y="-514350"/>
            <a:ext cx="12719050" cy="8191500"/>
          </a:xfrm>
          <a:prstGeom prst="rect">
            <a:avLst/>
          </a:prstGeom>
          <a:solidFill>
            <a:srgbClr val="00B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758955"/>
            <a:ext cx="7269734" cy="3128890"/>
          </a:xfrm>
        </p:spPr>
        <p:txBody>
          <a:bodyPr tIns="0" anchor="b" anchorCtr="0">
            <a:normAutofit/>
          </a:bodyPr>
          <a:lstStyle>
            <a:lvl1pPr>
              <a:defRPr sz="6000" b="1" baseline="0">
                <a:solidFill>
                  <a:schemeClr val="tx1"/>
                </a:solidFill>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831850" y="5039075"/>
            <a:ext cx="4969191" cy="57692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600205" y="6311900"/>
            <a:ext cx="3200400" cy="365125"/>
          </a:xfrm>
          <a:prstGeom prst="rect">
            <a:avLst/>
          </a:prstGeom>
        </p:spPr>
        <p:txBody>
          <a:bodyPr/>
          <a:lstStyle>
            <a:lvl1pPr>
              <a:defRPr sz="1000" baseline="0">
                <a:latin typeface="Arial" panose="020B0604020202020204" pitchFamily="34" charset="0"/>
              </a:defRPr>
            </a:lvl1pPr>
          </a:lstStyle>
          <a:p>
            <a:r>
              <a:rPr lang="en-US"/>
              <a:t>What's Out There For Me?</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831850" y="4894343"/>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79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984290"/>
            <a:ext cx="3383534" cy="3956279"/>
          </a:xfrm>
        </p:spPr>
        <p:txBody>
          <a:bodyPr anchor="t" anchorCtr="0">
            <a:normAutofit/>
          </a:bodyPr>
          <a:lstStyle>
            <a:lvl1pPr>
              <a:defRPr sz="2800" b="1" u="none" baseline="0">
                <a:solidFill>
                  <a:srgbClr val="EE5934"/>
                </a:solidFill>
                <a:latin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600205" y="6311900"/>
            <a:ext cx="3200400" cy="365125"/>
          </a:xfrm>
          <a:prstGeom prst="rect">
            <a:avLst/>
          </a:prstGeom>
        </p:spPr>
        <p:txBody>
          <a:bodyPr/>
          <a:lstStyle>
            <a:lvl1pPr>
              <a:defRPr sz="1000" baseline="0">
                <a:latin typeface="Arial" panose="020B0604020202020204" pitchFamily="34" charset="0"/>
              </a:defRPr>
            </a:lvl1pPr>
          </a:lstStyle>
          <a:p>
            <a:r>
              <a:rPr lang="en-US"/>
              <a:t>What's Out There For Me?</a:t>
            </a:r>
          </a:p>
        </p:txBody>
      </p:sp>
      <p:sp>
        <p:nvSpPr>
          <p:cNvPr id="7" name="Rectangle 6">
            <a:extLst>
              <a:ext uri="{FF2B5EF4-FFF2-40B4-BE49-F238E27FC236}">
                <a16:creationId xmlns:a16="http://schemas.microsoft.com/office/drawing/2014/main" id="{003E918E-33DF-8C46-8397-4B7D45220E31}"/>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831850" y="-14300"/>
            <a:ext cx="1333500" cy="1333500"/>
          </a:xfrm>
          <a:prstGeom prst="rect">
            <a:avLst/>
          </a:prstGeom>
        </p:spPr>
      </p:pic>
      <p:sp>
        <p:nvSpPr>
          <p:cNvPr id="14" name="Text Placeholder 2">
            <a:extLst>
              <a:ext uri="{FF2B5EF4-FFF2-40B4-BE49-F238E27FC236}">
                <a16:creationId xmlns:a16="http://schemas.microsoft.com/office/drawing/2014/main" id="{FE3C4D0A-DD30-7846-80CB-10E1A4A65B3F}"/>
              </a:ext>
            </a:extLst>
          </p:cNvPr>
          <p:cNvSpPr>
            <a:spLocks noGrp="1"/>
          </p:cNvSpPr>
          <p:nvPr>
            <p:ph idx="1"/>
          </p:nvPr>
        </p:nvSpPr>
        <p:spPr>
          <a:xfrm>
            <a:off x="4795590" y="1984292"/>
            <a:ext cx="6796206" cy="3956278"/>
          </a:xfrm>
          <a:prstGeom prst="rect">
            <a:avLst/>
          </a:prstGeom>
        </p:spPr>
        <p:txBody>
          <a:bodyPr vert="horz" lIns="91440" tIns="45720" rIns="91440" bIns="45720" rtlCol="0">
            <a:normAutofit/>
          </a:bodyPr>
          <a:lstStyle>
            <a:lvl1pPr>
              <a:defRPr sz="2000"/>
            </a:lvl1pPr>
            <a:lvl2pPr>
              <a:defRPr sz="1600"/>
            </a:lvl2pPr>
            <a:lvl3pPr marL="1200150" indent="-285750">
              <a:buClr>
                <a:srgbClr val="EE5934"/>
              </a:buClr>
              <a:buFont typeface="Arial" panose="020B0604020202020204" pitchFamily="34" charset="0"/>
              <a:buChar char="•"/>
              <a:defRPr sz="1600"/>
            </a:lvl3pPr>
            <a:lvl4pPr marL="1600200" indent="-228600">
              <a:buClr>
                <a:srgbClr val="EE5934"/>
              </a:buClr>
              <a:buFont typeface="Wingdings" pitchFamily="2" charset="2"/>
              <a:buChar char="§"/>
              <a:defRPr sz="1600"/>
            </a:lvl4pPr>
            <a:lvl5pPr marL="2057400" indent="-228600">
              <a:buClr>
                <a:srgbClr val="EE5934"/>
              </a:buClr>
              <a:buFont typeface="Courier New" panose="02070309020205020404" pitchFamily="49" charset="0"/>
              <a:buChar char="o"/>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134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984290"/>
            <a:ext cx="3383534" cy="3956279"/>
          </a:xfrm>
        </p:spPr>
        <p:txBody>
          <a:bodyPr anchor="t" anchorCtr="0">
            <a:normAutofit/>
          </a:bodyPr>
          <a:lstStyle>
            <a:lvl1pPr>
              <a:defRPr sz="2800" b="1" u="none" baseline="0">
                <a:solidFill>
                  <a:srgbClr val="EE5934"/>
                </a:solidFill>
                <a:latin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600205" y="6311900"/>
            <a:ext cx="3200400" cy="365125"/>
          </a:xfrm>
          <a:prstGeom prst="rect">
            <a:avLst/>
          </a:prstGeom>
        </p:spPr>
        <p:txBody>
          <a:bodyPr/>
          <a:lstStyle>
            <a:lvl1pPr>
              <a:defRPr sz="1000" baseline="0">
                <a:latin typeface="Arial" panose="020B0604020202020204" pitchFamily="34" charset="0"/>
              </a:defRPr>
            </a:lvl1pPr>
          </a:lstStyle>
          <a:p>
            <a:r>
              <a:rPr lang="en-US"/>
              <a:t>What's Out There For Me?</a:t>
            </a:r>
          </a:p>
        </p:txBody>
      </p:sp>
      <p:sp>
        <p:nvSpPr>
          <p:cNvPr id="7" name="Rectangle 6">
            <a:extLst>
              <a:ext uri="{FF2B5EF4-FFF2-40B4-BE49-F238E27FC236}">
                <a16:creationId xmlns:a16="http://schemas.microsoft.com/office/drawing/2014/main" id="{003E918E-33DF-8C46-8397-4B7D45220E31}"/>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831850" y="-14300"/>
            <a:ext cx="1333500" cy="1333500"/>
          </a:xfrm>
          <a:prstGeom prst="rect">
            <a:avLst/>
          </a:prstGeom>
        </p:spPr>
      </p:pic>
      <p:sp>
        <p:nvSpPr>
          <p:cNvPr id="10" name="Text Placeholder 2">
            <a:extLst>
              <a:ext uri="{FF2B5EF4-FFF2-40B4-BE49-F238E27FC236}">
                <a16:creationId xmlns:a16="http://schemas.microsoft.com/office/drawing/2014/main" id="{D9F41457-FC71-B444-B87C-40AC3879CD7D}"/>
              </a:ext>
            </a:extLst>
          </p:cNvPr>
          <p:cNvSpPr>
            <a:spLocks noGrp="1"/>
          </p:cNvSpPr>
          <p:nvPr>
            <p:ph idx="1"/>
          </p:nvPr>
        </p:nvSpPr>
        <p:spPr>
          <a:xfrm>
            <a:off x="4795590" y="1984292"/>
            <a:ext cx="6796206" cy="3956278"/>
          </a:xfrm>
          <a:prstGeom prst="rect">
            <a:avLst/>
          </a:prstGeom>
        </p:spPr>
        <p:txBody>
          <a:bodyPr vert="horz" lIns="91440" tIns="45720" rIns="91440" bIns="45720" rtlCol="0">
            <a:normAutofit/>
          </a:bodyPr>
          <a:lstStyle>
            <a:lvl1pPr>
              <a:defRPr sz="2000"/>
            </a:lvl1pPr>
            <a:lvl2pPr>
              <a:defRPr sz="1600"/>
            </a:lvl2pPr>
            <a:lvl3pPr marL="1200150" indent="-285750">
              <a:buClr>
                <a:srgbClr val="EE5934"/>
              </a:buClr>
              <a:buFont typeface="Arial" panose="020B0604020202020204" pitchFamily="34" charset="0"/>
              <a:buChar char="•"/>
              <a:defRPr sz="1600"/>
            </a:lvl3pPr>
            <a:lvl4pPr marL="1600200" indent="-228600">
              <a:buClr>
                <a:srgbClr val="EE5934"/>
              </a:buClr>
              <a:buFont typeface="Wingdings" pitchFamily="2" charset="2"/>
              <a:buChar char="§"/>
              <a:defRPr sz="1600"/>
            </a:lvl4pPr>
            <a:lvl5pPr marL="2057400" indent="-228600">
              <a:buClr>
                <a:srgbClr val="EE5934"/>
              </a:buClr>
              <a:buFont typeface="Courier New" panose="02070309020205020404" pitchFamily="49" charset="0"/>
              <a:buChar char="o"/>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065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ontent_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9"/>
            <a:ext cx="9489597" cy="735915"/>
          </a:xfrm>
        </p:spPr>
        <p:txBody>
          <a:bodyPr anchor="b">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b="1" baseline="0">
                <a:solidFill>
                  <a:srgbClr val="EE5934"/>
                </a:solidFi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2552769"/>
            <a:ext cx="9489597" cy="353688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a:solidFill>
                  <a:schemeClr val="bg1"/>
                </a:solidFill>
              </a:defRPr>
            </a:lvl1pPr>
            <a:lvl2pPr marL="457200" marR="0" indent="0" algn="l" defTabSz="914400" rtl="0" eaLnBrk="1" fontAlgn="auto" latinLnBrk="0" hangingPunct="1">
              <a:lnSpc>
                <a:spcPct val="90000"/>
              </a:lnSpc>
              <a:spcBef>
                <a:spcPts val="500"/>
              </a:spcBef>
              <a:spcAft>
                <a:spcPts val="0"/>
              </a:spcAft>
              <a:buClrTx/>
              <a:buSzTx/>
              <a:buFontTx/>
              <a:buNone/>
              <a:tabLst/>
              <a:defRPr sz="1400">
                <a:solidFill>
                  <a:schemeClr val="tx1">
                    <a:tint val="75000"/>
                  </a:schemeClr>
                </a:solidFill>
              </a:defRPr>
            </a:lvl2pPr>
            <a:lvl3pPr marL="1143000" marR="0" indent="-228600" algn="l" defTabSz="914400" rtl="0" eaLnBrk="1" fontAlgn="auto" latinLnBrk="0" hangingPunct="1">
              <a:lnSpc>
                <a:spcPct val="90000"/>
              </a:lnSpc>
              <a:spcBef>
                <a:spcPts val="500"/>
              </a:spcBef>
              <a:spcAft>
                <a:spcPts val="0"/>
              </a:spcAft>
              <a:buClr>
                <a:srgbClr val="EE5934"/>
              </a:buClr>
              <a:buSzTx/>
              <a:buFont typeface="Arial" panose="020B0604020202020204" pitchFamily="34" charset="0"/>
              <a:buChar char="•"/>
              <a:tabLst/>
              <a:defRPr sz="2200">
                <a:solidFill>
                  <a:schemeClr val="tx1">
                    <a:tint val="75000"/>
                  </a:schemeClr>
                </a:solidFill>
              </a:defRPr>
            </a:lvl3pPr>
            <a:lvl4pPr marL="1600200" marR="0" indent="-228600" algn="l" defTabSz="914400" rtl="0" eaLnBrk="1" fontAlgn="auto" latinLnBrk="0" hangingPunct="1">
              <a:lnSpc>
                <a:spcPct val="90000"/>
              </a:lnSpc>
              <a:spcBef>
                <a:spcPts val="500"/>
              </a:spcBef>
              <a:spcAft>
                <a:spcPts val="0"/>
              </a:spcAft>
              <a:buClr>
                <a:srgbClr val="EE5934"/>
              </a:buClr>
              <a:buSzTx/>
              <a:buFont typeface="Courier New" panose="02070309020205020404" pitchFamily="49" charset="0"/>
              <a:buChar char="o"/>
              <a:tabLst/>
              <a:defRPr sz="1200">
                <a:solidFill>
                  <a:schemeClr val="tx1">
                    <a:tint val="75000"/>
                  </a:schemeClr>
                </a:solidFill>
              </a:defRPr>
            </a:lvl4pPr>
            <a:lvl5pPr marL="2057400" marR="0" indent="-228600" algn="l" defTabSz="914400" rtl="0" eaLnBrk="1" fontAlgn="auto" latinLnBrk="0" hangingPunct="1">
              <a:lnSpc>
                <a:spcPct val="90000"/>
              </a:lnSpc>
              <a:spcBef>
                <a:spcPts val="500"/>
              </a:spcBef>
              <a:spcAft>
                <a:spcPts val="0"/>
              </a:spcAft>
              <a:buClr>
                <a:srgbClr val="EE5934"/>
              </a:buClr>
              <a:buSzTx/>
              <a:buFont typeface="Wingdings" pitchFamily="2" charset="2"/>
              <a:buChar char="§"/>
              <a:tabLst/>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lang="en-US" dirty="0"/>
          </a:p>
        </p:txBody>
      </p:sp>
      <p:sp>
        <p:nvSpPr>
          <p:cNvPr id="4" name="Rectangle 3">
            <a:extLst>
              <a:ext uri="{FF2B5EF4-FFF2-40B4-BE49-F238E27FC236}">
                <a16:creationId xmlns:a16="http://schemas.microsoft.com/office/drawing/2014/main" id="{3ED1A8C7-5E2E-F948-B1D0-513A453B29DB}"/>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E8B621E-90D8-6041-BD66-9150F17C4E52}"/>
              </a:ext>
            </a:extLst>
          </p:cNvPr>
          <p:cNvCxnSpPr>
            <a:cxnSpLocks/>
          </p:cNvCxnSpPr>
          <p:nvPr/>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9D73719-AC2B-404D-851D-B80572322F13}"/>
              </a:ext>
            </a:extLst>
          </p:cNvPr>
          <p:cNvPicPr>
            <a:picLocks noChangeAspect="1"/>
          </p:cNvPicPr>
          <p:nvPr/>
        </p:nvPicPr>
        <p:blipFill>
          <a:blip r:embed="rId2"/>
          <a:srcRect/>
          <a:stretch/>
        </p:blipFill>
        <p:spPr>
          <a:xfrm>
            <a:off x="831850" y="-14300"/>
            <a:ext cx="1333500" cy="1333500"/>
          </a:xfrm>
          <a:prstGeom prst="rect">
            <a:avLst/>
          </a:prstGeom>
        </p:spPr>
      </p:pic>
    </p:spTree>
    <p:extLst>
      <p:ext uri="{BB962C8B-B14F-4D97-AF65-F5344CB8AC3E}">
        <p14:creationId xmlns:p14="http://schemas.microsoft.com/office/powerpoint/2010/main" val="205996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_4">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6EDE824-29BE-F24B-811B-E43581530914}"/>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6" name="Footer Placeholder 5">
            <a:extLst>
              <a:ext uri="{FF2B5EF4-FFF2-40B4-BE49-F238E27FC236}">
                <a16:creationId xmlns:a16="http://schemas.microsoft.com/office/drawing/2014/main" id="{EBCF996B-9544-7E45-860E-11DCFC4EABA6}"/>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latin typeface="Arial" panose="020B0604020202020204" pitchFamily="34" charset="0"/>
              </a:defRPr>
            </a:lvl1pPr>
          </a:lstStyle>
          <a:p>
            <a:r>
              <a:rPr lang="en-US"/>
              <a:t>What's Out There For Me?</a:t>
            </a:r>
          </a:p>
        </p:txBody>
      </p:sp>
      <p:sp>
        <p:nvSpPr>
          <p:cNvPr id="7" name="Rectangle 6">
            <a:extLst>
              <a:ext uri="{FF2B5EF4-FFF2-40B4-BE49-F238E27FC236}">
                <a16:creationId xmlns:a16="http://schemas.microsoft.com/office/drawing/2014/main" id="{4F501DAC-2ED4-4C49-8057-11C4F33A5963}"/>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4D8BF5D-2EF4-8B48-98F0-023F54EE6169}"/>
              </a:ext>
            </a:extLst>
          </p:cNvPr>
          <p:cNvCxnSpPr>
            <a:cxnSpLocks/>
          </p:cNvCxnSpPr>
          <p:nvPr/>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1366391-4B79-BA47-82D9-53061CA84C59}"/>
              </a:ext>
            </a:extLst>
          </p:cNvPr>
          <p:cNvPicPr>
            <a:picLocks noChangeAspect="1"/>
          </p:cNvPicPr>
          <p:nvPr/>
        </p:nvPicPr>
        <p:blipFill>
          <a:blip r:embed="rId2"/>
          <a:srcRect/>
          <a:stretch/>
        </p:blipFill>
        <p:spPr>
          <a:xfrm>
            <a:off x="831850" y="-14300"/>
            <a:ext cx="1333500" cy="1333500"/>
          </a:xfrm>
          <a:prstGeom prst="rect">
            <a:avLst/>
          </a:prstGeom>
        </p:spPr>
      </p:pic>
      <p:sp>
        <p:nvSpPr>
          <p:cNvPr id="11" name="Text Placeholder 2">
            <a:extLst>
              <a:ext uri="{FF2B5EF4-FFF2-40B4-BE49-F238E27FC236}">
                <a16:creationId xmlns:a16="http://schemas.microsoft.com/office/drawing/2014/main" id="{5E8A3EC6-7435-8740-9D76-C4EC03939CBD}"/>
              </a:ext>
            </a:extLst>
          </p:cNvPr>
          <p:cNvSpPr>
            <a:spLocks noGrp="1"/>
          </p:cNvSpPr>
          <p:nvPr>
            <p:ph idx="1"/>
          </p:nvPr>
        </p:nvSpPr>
        <p:spPr>
          <a:xfrm>
            <a:off x="831850" y="1984292"/>
            <a:ext cx="10759946" cy="3956278"/>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solidFill>
                  <a:srgbClr val="3C5961"/>
                </a:solidFill>
              </a:defRPr>
            </a:lvl1pPr>
            <a:lvl2pPr marL="457200" marR="0" indent="0" algn="l" defTabSz="914400" rtl="0" eaLnBrk="1" fontAlgn="auto" latinLnBrk="0" hangingPunct="1">
              <a:lnSpc>
                <a:spcPct val="90000"/>
              </a:lnSpc>
              <a:spcBef>
                <a:spcPts val="500"/>
              </a:spcBef>
              <a:spcAft>
                <a:spcPts val="0"/>
              </a:spcAft>
              <a:buClrTx/>
              <a:buSzTx/>
              <a:buFontTx/>
              <a:buNone/>
              <a:tabLst/>
              <a:defRPr sz="1600">
                <a:solidFill>
                  <a:srgbClr val="00B3BC"/>
                </a:solidFill>
              </a:defRPr>
            </a:lvl2pPr>
            <a:lvl3pPr marL="1143000" marR="0" indent="-228600" algn="l" defTabSz="914400" rtl="0" eaLnBrk="1" fontAlgn="auto" latinLnBrk="0" hangingPunct="1">
              <a:lnSpc>
                <a:spcPct val="90000"/>
              </a:lnSpc>
              <a:spcBef>
                <a:spcPts val="500"/>
              </a:spcBef>
              <a:spcAft>
                <a:spcPts val="0"/>
              </a:spcAft>
              <a:buClr>
                <a:srgbClr val="EE5934"/>
              </a:buClr>
              <a:buSzTx/>
              <a:buFont typeface="Arial" panose="020B0604020202020204" pitchFamily="34" charset="0"/>
              <a:buChar char="•"/>
              <a:tabLst/>
              <a:defRPr sz="1600">
                <a:solidFill>
                  <a:srgbClr val="3C5961"/>
                </a:solidFill>
              </a:defRPr>
            </a:lvl3pPr>
            <a:lvl4pPr marL="1600200" marR="0" indent="-228600" algn="l" defTabSz="914400" rtl="0" eaLnBrk="1" fontAlgn="auto" latinLnBrk="0" hangingPunct="1">
              <a:lnSpc>
                <a:spcPct val="90000"/>
              </a:lnSpc>
              <a:spcBef>
                <a:spcPts val="500"/>
              </a:spcBef>
              <a:spcAft>
                <a:spcPts val="0"/>
              </a:spcAft>
              <a:buClr>
                <a:srgbClr val="EE5934"/>
              </a:buClr>
              <a:buSzTx/>
              <a:buFont typeface="Courier New" panose="02070309020205020404" pitchFamily="49" charset="0"/>
              <a:buChar char="o"/>
              <a:tabLst/>
              <a:defRPr sz="1600">
                <a:solidFill>
                  <a:srgbClr val="3C5961"/>
                </a:solidFill>
              </a:defRPr>
            </a:lvl4pPr>
            <a:lvl5pPr marL="2057400" marR="0" indent="-228600" algn="l" defTabSz="914400" rtl="0" eaLnBrk="1" fontAlgn="auto" latinLnBrk="0" hangingPunct="1">
              <a:lnSpc>
                <a:spcPct val="90000"/>
              </a:lnSpc>
              <a:spcBef>
                <a:spcPts val="500"/>
              </a:spcBef>
              <a:spcAft>
                <a:spcPts val="0"/>
              </a:spcAft>
              <a:buClr>
                <a:srgbClr val="EE5934"/>
              </a:buClr>
              <a:buSzTx/>
              <a:buFont typeface="Wingdings" pitchFamily="2" charset="2"/>
              <a:buChar char="§"/>
              <a:tabLst/>
              <a:defRPr sz="1600">
                <a:solidFill>
                  <a:srgbClr val="3C5961"/>
                </a:solidFill>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kumimoji="0" lang="en-US" sz="1400" b="0" i="0" u="none" strike="noStrike" kern="1200" cap="none" spc="0" normalizeH="0" baseline="0" noProof="0" dirty="0">
              <a:ln>
                <a:noFill/>
              </a:ln>
              <a:solidFill>
                <a:srgbClr val="3C596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873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_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B37ABE-2F63-5A45-AC52-7C45660E074F}"/>
              </a:ext>
            </a:extLst>
          </p:cNvPr>
          <p:cNvSpPr/>
          <p:nvPr/>
        </p:nvSpPr>
        <p:spPr>
          <a:xfrm>
            <a:off x="0" y="-14300"/>
            <a:ext cx="12192000" cy="6872300"/>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413C3FB-77B6-AA4A-9909-35D678D946B2}"/>
              </a:ext>
            </a:extLst>
          </p:cNvPr>
          <p:cNvPicPr>
            <a:picLocks noChangeAspect="1"/>
          </p:cNvPicPr>
          <p:nvPr/>
        </p:nvPicPr>
        <p:blipFill>
          <a:blip r:embed="rId2"/>
          <a:srcRect/>
          <a:stretch/>
        </p:blipFill>
        <p:spPr>
          <a:xfrm>
            <a:off x="831850" y="-14300"/>
            <a:ext cx="1333500" cy="1333500"/>
          </a:xfrm>
          <a:prstGeom prst="rect">
            <a:avLst/>
          </a:prstGeom>
        </p:spPr>
      </p:pic>
      <p:sp>
        <p:nvSpPr>
          <p:cNvPr id="2" name="Title 1">
            <a:extLst>
              <a:ext uri="{FF2B5EF4-FFF2-40B4-BE49-F238E27FC236}">
                <a16:creationId xmlns:a16="http://schemas.microsoft.com/office/drawing/2014/main" id="{0BD8E866-BCD6-604E-B27A-1BD8DF91ED7E}"/>
              </a:ext>
            </a:extLst>
          </p:cNvPr>
          <p:cNvSpPr>
            <a:spLocks noGrp="1"/>
          </p:cNvSpPr>
          <p:nvPr>
            <p:ph type="title"/>
          </p:nvPr>
        </p:nvSpPr>
        <p:spPr>
          <a:xfrm>
            <a:off x="631371" y="1436280"/>
            <a:ext cx="10341428" cy="1248138"/>
          </a:xfrm>
        </p:spPr>
        <p:txBody>
          <a:bodyPr>
            <a:normAutofit/>
          </a:bodyPr>
          <a:lstStyle>
            <a:lvl1pPr>
              <a:defRPr sz="3590" baseline="0">
                <a:solidFill>
                  <a:schemeClr val="bg1"/>
                </a:solidFill>
                <a:latin typeface="Arial" panose="020B0604020202020204" pitchFamily="34" charset="0"/>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29497B7A-1BE4-B040-90C8-DC74945B03FB}"/>
              </a:ext>
            </a:extLst>
          </p:cNvPr>
          <p:cNvSpPr>
            <a:spLocks noGrp="1"/>
          </p:cNvSpPr>
          <p:nvPr>
            <p:ph idx="1"/>
          </p:nvPr>
        </p:nvSpPr>
        <p:spPr>
          <a:xfrm>
            <a:off x="631370" y="2901722"/>
            <a:ext cx="10341429" cy="3149828"/>
          </a:xfrm>
          <a:prstGeom prst="rect">
            <a:avLst/>
          </a:prstGeom>
        </p:spPr>
        <p:txBody>
          <a:bodyPr vert="horz" lIns="91440" tIns="45720" rIns="91440" bIns="45720" rtlCol="0">
            <a:normAutofit/>
          </a:bodyPr>
          <a:lstStyle>
            <a:lvl1pPr>
              <a:defRPr sz="2000">
                <a:solidFill>
                  <a:schemeClr val="bg1"/>
                </a:solidFill>
              </a:defRPr>
            </a:lvl1pPr>
            <a:lvl2pPr>
              <a:defRPr sz="1600">
                <a:solidFill>
                  <a:srgbClr val="00B3BC"/>
                </a:solidFill>
              </a:defRPr>
            </a:lvl2pPr>
            <a:lvl3pPr marL="1200150" indent="-285750">
              <a:buClr>
                <a:srgbClr val="EE5934"/>
              </a:buClr>
              <a:buFont typeface="Arial" panose="020B0604020202020204" pitchFamily="34" charset="0"/>
              <a:buChar char="•"/>
              <a:defRPr sz="1600">
                <a:solidFill>
                  <a:schemeClr val="bg1"/>
                </a:solidFill>
              </a:defRPr>
            </a:lvl3pPr>
            <a:lvl4pPr marL="1600200" indent="-228600">
              <a:buClr>
                <a:srgbClr val="EE5934"/>
              </a:buClr>
              <a:buFont typeface="Wingdings" pitchFamily="2" charset="2"/>
              <a:buChar char="§"/>
              <a:defRPr sz="1600">
                <a:solidFill>
                  <a:schemeClr val="bg1"/>
                </a:solidFill>
              </a:defRPr>
            </a:lvl4pPr>
            <a:lvl5pPr marL="2057400" indent="-228600">
              <a:buClr>
                <a:srgbClr val="EE5934"/>
              </a:buClr>
              <a:buFont typeface="Courier New" panose="02070309020205020404" pitchFamily="49" charset="0"/>
              <a:buChar char="o"/>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9C160D21-50ED-A343-BF9D-E04AA1215237}"/>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solidFill>
                  <a:schemeClr val="bg1"/>
                </a:solidFill>
              </a:rPr>
              <a:pPr/>
              <a:t>‹#›</a:t>
            </a:fld>
            <a:r>
              <a:rPr lang="en-US" dirty="0">
                <a:solidFill>
                  <a:schemeClr val="bg1"/>
                </a:solidFill>
              </a:rPr>
              <a:t> /</a:t>
            </a:r>
          </a:p>
        </p:txBody>
      </p:sp>
      <p:sp>
        <p:nvSpPr>
          <p:cNvPr id="13" name="Footer Placeholder 5">
            <a:extLst>
              <a:ext uri="{FF2B5EF4-FFF2-40B4-BE49-F238E27FC236}">
                <a16:creationId xmlns:a16="http://schemas.microsoft.com/office/drawing/2014/main" id="{C3720FEC-0256-4D47-A6D7-74038E4C0158}"/>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solidFill>
                  <a:schemeClr val="bg1"/>
                </a:solidFill>
                <a:latin typeface="Arial" panose="020B0604020202020204" pitchFamily="34" charset="0"/>
              </a:defRPr>
            </a:lvl1pPr>
          </a:lstStyle>
          <a:p>
            <a:r>
              <a:rPr lang="en-US"/>
              <a:t>What's Out There For Me?</a:t>
            </a:r>
          </a:p>
        </p:txBody>
      </p:sp>
    </p:spTree>
    <p:extLst>
      <p:ext uri="{BB962C8B-B14F-4D97-AF65-F5344CB8AC3E}">
        <p14:creationId xmlns:p14="http://schemas.microsoft.com/office/powerpoint/2010/main" val="338547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96176"/>
            <a:ext cx="10515600" cy="6945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940313"/>
            <a:ext cx="10515600" cy="42366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38B4263-1394-1349-BCAE-A04A396DBF04}"/>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dirty="0"/>
              <a:t> /</a:t>
            </a:r>
          </a:p>
        </p:txBody>
      </p:sp>
      <p:sp>
        <p:nvSpPr>
          <p:cNvPr id="9" name="Footer Placeholder 5">
            <a:extLst>
              <a:ext uri="{FF2B5EF4-FFF2-40B4-BE49-F238E27FC236}">
                <a16:creationId xmlns:a16="http://schemas.microsoft.com/office/drawing/2014/main" id="{AD48071C-B15F-954B-B6DC-A6044537413E}"/>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latin typeface="Arial" panose="020B0604020202020204" pitchFamily="34" charset="0"/>
              </a:defRPr>
            </a:lvl1pPr>
          </a:lstStyle>
          <a:p>
            <a:r>
              <a:rPr lang="en-US"/>
              <a:t>What's Out There For Me?</a:t>
            </a:r>
          </a:p>
        </p:txBody>
      </p:sp>
    </p:spTree>
    <p:extLst>
      <p:ext uri="{BB962C8B-B14F-4D97-AF65-F5344CB8AC3E}">
        <p14:creationId xmlns:p14="http://schemas.microsoft.com/office/powerpoint/2010/main" val="1725228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dt="0"/>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180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1400" b="1" kern="1200" baseline="0">
          <a:solidFill>
            <a:schemeClr val="accent2"/>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collinsdictionary.com/u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bizfluent.com/info-7786830-definition-workplace-skills.html" TargetMode="External"/><Relationship Id="rId4" Type="http://schemas.openxmlformats.org/officeDocument/2006/relationships/hyperlink" Target="https://www.merriam-webster.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nextsteps.idaho.gov/browse-career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3F95-4215-4F18-A96A-BA9ACF2A9D8F}"/>
              </a:ext>
            </a:extLst>
          </p:cNvPr>
          <p:cNvSpPr>
            <a:spLocks noGrp="1"/>
          </p:cNvSpPr>
          <p:nvPr>
            <p:ph type="title"/>
          </p:nvPr>
        </p:nvSpPr>
        <p:spPr>
          <a:xfrm>
            <a:off x="802353" y="2118476"/>
            <a:ext cx="4620137" cy="1769228"/>
          </a:xfrm>
        </p:spPr>
        <p:txBody>
          <a:bodyPr vert="horz" lIns="91440" tIns="45720" rIns="91440" bIns="45720" rtlCol="0" anchor="t">
            <a:noAutofit/>
          </a:bodyPr>
          <a:lstStyle/>
          <a:p>
            <a:r>
              <a:rPr lang="en-US" b="1" dirty="0">
                <a:solidFill>
                  <a:srgbClr val="FFFFFF"/>
                </a:solidFill>
                <a:cs typeface="Calibri Light"/>
              </a:rPr>
              <a:t>FINDING THE “U” IN OCC“U”PATION</a:t>
            </a:r>
          </a:p>
        </p:txBody>
      </p:sp>
      <p:pic>
        <p:nvPicPr>
          <p:cNvPr id="8" name="Picture Placeholder 7">
            <a:extLst>
              <a:ext uri="{FF2B5EF4-FFF2-40B4-BE49-F238E27FC236}">
                <a16:creationId xmlns:a16="http://schemas.microsoft.com/office/drawing/2014/main" id="{01BAD200-83F1-4FEE-9DB6-E3AD1247DA5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633" b="5633"/>
          <a:stretch>
            <a:fillRect/>
          </a:stretch>
        </p:blipFill>
        <p:spPr/>
      </p:pic>
      <p:sp>
        <p:nvSpPr>
          <p:cNvPr id="9" name="Rectangle 8">
            <a:extLst>
              <a:ext uri="{FF2B5EF4-FFF2-40B4-BE49-F238E27FC236}">
                <a16:creationId xmlns:a16="http://schemas.microsoft.com/office/drawing/2014/main" id="{9C6BAEEE-97B6-4FAF-BDF5-39F3DDA68722}"/>
              </a:ext>
            </a:extLst>
          </p:cNvPr>
          <p:cNvSpPr/>
          <p:nvPr/>
        </p:nvSpPr>
        <p:spPr>
          <a:xfrm>
            <a:off x="5579807" y="3800168"/>
            <a:ext cx="2734972" cy="2514507"/>
          </a:xfrm>
          <a:prstGeom prst="rect">
            <a:avLst/>
          </a:prstGeom>
          <a:solidFill>
            <a:srgbClr val="00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1">
            <a:extLst>
              <a:ext uri="{FF2B5EF4-FFF2-40B4-BE49-F238E27FC236}">
                <a16:creationId xmlns:a16="http://schemas.microsoft.com/office/drawing/2014/main" id="{13060970-8B9F-4543-AA3A-82388B73795A}"/>
              </a:ext>
            </a:extLst>
          </p:cNvPr>
          <p:cNvSpPr txBox="1">
            <a:spLocks/>
          </p:cNvSpPr>
          <p:nvPr/>
        </p:nvSpPr>
        <p:spPr>
          <a:xfrm>
            <a:off x="5766520" y="5306060"/>
            <a:ext cx="2516508" cy="100584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180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1400" b="1" kern="1200" baseline="0">
                <a:solidFill>
                  <a:schemeClr val="accent2"/>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b="1" dirty="0">
                <a:solidFill>
                  <a:schemeClr val="bg1"/>
                </a:solidFill>
                <a:latin typeface="Arial"/>
                <a:cs typeface="Arial"/>
              </a:rPr>
              <a:t>WHAT’S OUT THERE FOR ME?</a:t>
            </a:r>
            <a:endParaRPr lang="en-US" dirty="0">
              <a:solidFill>
                <a:schemeClr val="bg1"/>
              </a:solidFill>
              <a:cs typeface="Arial"/>
            </a:endParaRPr>
          </a:p>
        </p:txBody>
      </p:sp>
      <p:sp>
        <p:nvSpPr>
          <p:cNvPr id="12" name="Text Placeholder 32">
            <a:extLst>
              <a:ext uri="{FF2B5EF4-FFF2-40B4-BE49-F238E27FC236}">
                <a16:creationId xmlns:a16="http://schemas.microsoft.com/office/drawing/2014/main" id="{CF767F0D-9A64-434A-A441-E80F2B0848AA}"/>
              </a:ext>
            </a:extLst>
          </p:cNvPr>
          <p:cNvSpPr txBox="1">
            <a:spLocks/>
          </p:cNvSpPr>
          <p:nvPr/>
        </p:nvSpPr>
        <p:spPr>
          <a:xfrm>
            <a:off x="5785298" y="4091570"/>
            <a:ext cx="2476923" cy="41450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180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1400" b="1" kern="1200" baseline="0">
                <a:solidFill>
                  <a:schemeClr val="accent2"/>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bg1"/>
                </a:solidFill>
                <a:latin typeface="Arial"/>
                <a:cs typeface="Arial"/>
              </a:rPr>
              <a:t>Date here</a:t>
            </a:r>
            <a:endParaRPr lang="en-US" dirty="0">
              <a:solidFill>
                <a:schemeClr val="bg1"/>
              </a:solidFill>
            </a:endParaRPr>
          </a:p>
        </p:txBody>
      </p:sp>
      <p:cxnSp>
        <p:nvCxnSpPr>
          <p:cNvPr id="14" name="Straight Connector 13">
            <a:extLst>
              <a:ext uri="{FF2B5EF4-FFF2-40B4-BE49-F238E27FC236}">
                <a16:creationId xmlns:a16="http://schemas.microsoft.com/office/drawing/2014/main" id="{0E7CEBA1-354D-435D-A92A-9FE1095F2562}"/>
              </a:ext>
            </a:extLst>
          </p:cNvPr>
          <p:cNvCxnSpPr>
            <a:cxnSpLocks/>
          </p:cNvCxnSpPr>
          <p:nvPr/>
        </p:nvCxnSpPr>
        <p:spPr>
          <a:xfrm>
            <a:off x="7617164" y="4615755"/>
            <a:ext cx="4509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D8719B3-9DDB-431F-A44C-766B1F019CE2}"/>
              </a:ext>
            </a:extLst>
          </p:cNvPr>
          <p:cNvCxnSpPr>
            <a:cxnSpLocks/>
          </p:cNvCxnSpPr>
          <p:nvPr/>
        </p:nvCxnSpPr>
        <p:spPr>
          <a:xfrm>
            <a:off x="1002890" y="1892781"/>
            <a:ext cx="65237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018EC207-0E4D-4323-9291-76ECEC8F7DC8}"/>
              </a:ext>
            </a:extLst>
          </p:cNvPr>
          <p:cNvGrpSpPr/>
          <p:nvPr/>
        </p:nvGrpSpPr>
        <p:grpSpPr>
          <a:xfrm>
            <a:off x="2559822" y="201561"/>
            <a:ext cx="2508707" cy="929611"/>
            <a:chOff x="1910904" y="108235"/>
            <a:chExt cx="2228638" cy="761378"/>
          </a:xfrm>
        </p:grpSpPr>
        <p:sp>
          <p:nvSpPr>
            <p:cNvPr id="15" name="Rectangle 14">
              <a:extLst>
                <a:ext uri="{FF2B5EF4-FFF2-40B4-BE49-F238E27FC236}">
                  <a16:creationId xmlns:a16="http://schemas.microsoft.com/office/drawing/2014/main" id="{896F1FA3-1848-49BB-8E04-734739C4E3E3}"/>
                </a:ext>
              </a:extLst>
            </p:cNvPr>
            <p:cNvSpPr/>
            <p:nvPr/>
          </p:nvSpPr>
          <p:spPr>
            <a:xfrm>
              <a:off x="1910904" y="108235"/>
              <a:ext cx="2228638" cy="7613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D9FB587-3629-4157-A504-E6A41E47242C}"/>
                </a:ext>
              </a:extLst>
            </p:cNvPr>
            <p:cNvPicPr>
              <a:picLocks noChangeAspect="1"/>
            </p:cNvPicPr>
            <p:nvPr/>
          </p:nvPicPr>
          <p:blipFill>
            <a:blip r:embed="rId3"/>
            <a:stretch>
              <a:fillRect/>
            </a:stretch>
          </p:blipFill>
          <p:spPr>
            <a:xfrm>
              <a:off x="2026007" y="138093"/>
              <a:ext cx="2105920" cy="716591"/>
            </a:xfrm>
            <a:prstGeom prst="rect">
              <a:avLst/>
            </a:prstGeom>
          </p:spPr>
        </p:pic>
      </p:grpSp>
    </p:spTree>
    <p:extLst>
      <p:ext uri="{BB962C8B-B14F-4D97-AF65-F5344CB8AC3E}">
        <p14:creationId xmlns:p14="http://schemas.microsoft.com/office/powerpoint/2010/main" val="53692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0570B8-2477-4F92-B418-EB3341E6DE33}"/>
              </a:ext>
            </a:extLst>
          </p:cNvPr>
          <p:cNvSpPr>
            <a:spLocks noGrp="1"/>
          </p:cNvSpPr>
          <p:nvPr>
            <p:ph type="title"/>
          </p:nvPr>
        </p:nvSpPr>
        <p:spPr/>
        <p:txBody>
          <a:bodyPr/>
          <a:lstStyle/>
          <a:p>
            <a:r>
              <a:rPr lang="en-US" dirty="0"/>
              <a:t>LEARNING OUTCOMES</a:t>
            </a:r>
          </a:p>
        </p:txBody>
      </p:sp>
      <p:sp>
        <p:nvSpPr>
          <p:cNvPr id="6" name="Content Placeholder 5">
            <a:extLst>
              <a:ext uri="{FF2B5EF4-FFF2-40B4-BE49-F238E27FC236}">
                <a16:creationId xmlns:a16="http://schemas.microsoft.com/office/drawing/2014/main" id="{0A69A403-3E59-4A72-9405-E893346EDBFA}"/>
              </a:ext>
            </a:extLst>
          </p:cNvPr>
          <p:cNvSpPr>
            <a:spLocks noGrp="1"/>
          </p:cNvSpPr>
          <p:nvPr>
            <p:ph idx="1"/>
          </p:nvPr>
        </p:nvSpPr>
        <p:spPr/>
        <p:txBody>
          <a:bodyPr vert="horz" lIns="91440" tIns="45720" rIns="91440" bIns="45720" rtlCol="0" anchor="t">
            <a:normAutofit fontScale="92500" lnSpcReduction="10000"/>
          </a:bodyPr>
          <a:lstStyle/>
          <a:p>
            <a:r>
              <a:rPr lang="en-US" sz="1800" b="1" dirty="0"/>
              <a:t>STUDENTS WILL BE ABLE TO (SWBAT)</a:t>
            </a:r>
          </a:p>
          <a:p>
            <a:pPr marL="342900" indent="-342900">
              <a:buAutoNum type="arabicPeriod"/>
            </a:pPr>
            <a:r>
              <a:rPr lang="en-US" sz="1800" dirty="0"/>
              <a:t>Understand their own unique set of skills, values, and traits</a:t>
            </a:r>
          </a:p>
          <a:p>
            <a:pPr marL="342900" indent="-342900">
              <a:buAutoNum type="arabicPeriod"/>
            </a:pPr>
            <a:r>
              <a:rPr lang="en-US" sz="1800" dirty="0"/>
              <a:t>Apply their unique personality profiles to various careers (and career clusters)</a:t>
            </a:r>
          </a:p>
          <a:p>
            <a:pPr marL="342900" indent="-342900">
              <a:buAutoNum type="arabicPeriod"/>
            </a:pPr>
            <a:r>
              <a:rPr lang="en-US" sz="1800" dirty="0"/>
              <a:t>Analyze their level of talent and enjoyment in each explored career</a:t>
            </a:r>
          </a:p>
          <a:p>
            <a:endParaRPr lang="en-US" sz="1800" dirty="0"/>
          </a:p>
          <a:p>
            <a:r>
              <a:rPr lang="en-US" sz="1800" b="1" dirty="0"/>
              <a:t>FOCUS STANDARDS</a:t>
            </a:r>
          </a:p>
          <a:p>
            <a:r>
              <a:rPr lang="en-US" sz="1800" dirty="0"/>
              <a:t>Domain 2: Career Exploration (What’s </a:t>
            </a:r>
            <a:r>
              <a:rPr lang="en-US" sz="1800"/>
              <a:t>out there for me?)</a:t>
            </a:r>
            <a:endParaRPr lang="en-US" sz="1800" dirty="0"/>
          </a:p>
          <a:p>
            <a:pPr marL="342900" indent="-342900">
              <a:buAutoNum type="arabicPeriod"/>
            </a:pPr>
            <a:r>
              <a:rPr lang="en-US" sz="1800" dirty="0"/>
              <a:t>Apply Self-Evaluation to the World of Work (Where do I fit in the world of work?)</a:t>
            </a:r>
          </a:p>
          <a:p>
            <a:pPr lvl="1"/>
            <a:r>
              <a:rPr lang="en-US" b="0" dirty="0">
                <a:latin typeface="Arial"/>
                <a:cs typeface="Arial"/>
              </a:rPr>
              <a:t>C. Use results of self-evaluation to identify related career clusters and occupations.</a:t>
            </a:r>
          </a:p>
          <a:p>
            <a:pPr lvl="1"/>
            <a:r>
              <a:rPr lang="en-US" b="0" dirty="0">
                <a:latin typeface="Arial"/>
                <a:cs typeface="Arial"/>
              </a:rPr>
              <a:t>D. Explore multiple career clusters and occupations of interest</a:t>
            </a:r>
            <a:endParaRPr lang="en-US" dirty="0">
              <a:latin typeface="Arial"/>
              <a:cs typeface="Arial"/>
            </a:endParaRPr>
          </a:p>
        </p:txBody>
      </p:sp>
      <p:sp>
        <p:nvSpPr>
          <p:cNvPr id="7" name="Footer Placeholder 6">
            <a:extLst>
              <a:ext uri="{FF2B5EF4-FFF2-40B4-BE49-F238E27FC236}">
                <a16:creationId xmlns:a16="http://schemas.microsoft.com/office/drawing/2014/main" id="{322B0F68-A309-4627-B8D0-9CC072AAC408}"/>
              </a:ext>
            </a:extLst>
          </p:cNvPr>
          <p:cNvSpPr>
            <a:spLocks noGrp="1"/>
          </p:cNvSpPr>
          <p:nvPr>
            <p:ph type="ftr" sz="quarter" idx="3"/>
          </p:nvPr>
        </p:nvSpPr>
        <p:spPr/>
        <p:txBody>
          <a:bodyPr/>
          <a:lstStyle/>
          <a:p>
            <a:r>
              <a:rPr lang="en-US"/>
              <a:t>What's Out There For Me?</a:t>
            </a:r>
          </a:p>
        </p:txBody>
      </p:sp>
    </p:spTree>
    <p:extLst>
      <p:ext uri="{BB962C8B-B14F-4D97-AF65-F5344CB8AC3E}">
        <p14:creationId xmlns:p14="http://schemas.microsoft.com/office/powerpoint/2010/main" val="3066557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0570B8-2477-4F92-B418-EB3341E6DE33}"/>
              </a:ext>
            </a:extLst>
          </p:cNvPr>
          <p:cNvSpPr>
            <a:spLocks noGrp="1"/>
          </p:cNvSpPr>
          <p:nvPr>
            <p:ph type="title"/>
          </p:nvPr>
        </p:nvSpPr>
        <p:spPr/>
        <p:txBody>
          <a:bodyPr/>
          <a:lstStyle/>
          <a:p>
            <a:r>
              <a:rPr lang="en-US" dirty="0"/>
              <a:t>DEFINING TERMS</a:t>
            </a:r>
            <a:br>
              <a:rPr lang="en-US" dirty="0"/>
            </a:br>
            <a:endParaRPr lang="en-US" dirty="0"/>
          </a:p>
        </p:txBody>
      </p:sp>
      <p:sp>
        <p:nvSpPr>
          <p:cNvPr id="6" name="Content Placeholder 5">
            <a:extLst>
              <a:ext uri="{FF2B5EF4-FFF2-40B4-BE49-F238E27FC236}">
                <a16:creationId xmlns:a16="http://schemas.microsoft.com/office/drawing/2014/main" id="{0A69A403-3E59-4A72-9405-E893346EDBFA}"/>
              </a:ext>
            </a:extLst>
          </p:cNvPr>
          <p:cNvSpPr>
            <a:spLocks noGrp="1"/>
          </p:cNvSpPr>
          <p:nvPr>
            <p:ph idx="1"/>
          </p:nvPr>
        </p:nvSpPr>
        <p:spPr/>
        <p:txBody>
          <a:bodyPr>
            <a:normAutofit fontScale="92500"/>
          </a:bodyPr>
          <a:lstStyle/>
          <a:p>
            <a:pPr marL="285750" indent="-285750">
              <a:buClr>
                <a:schemeClr val="accent1"/>
              </a:buClr>
              <a:buFont typeface="Arial" panose="020B0604020202020204" pitchFamily="34" charset="0"/>
              <a:buChar char="•"/>
            </a:pPr>
            <a:r>
              <a:rPr lang="en-US" sz="1800" b="1" dirty="0"/>
              <a:t>WORKPLACE SKILLS: </a:t>
            </a:r>
            <a:r>
              <a:rPr lang="en-US" dirty="0"/>
              <a:t>the core knowledge, behaviors and attitudes a person needs to succeed in the workplace. </a:t>
            </a:r>
          </a:p>
          <a:p>
            <a:pPr marL="285750" indent="-285750">
              <a:buClr>
                <a:schemeClr val="accent1"/>
              </a:buClr>
              <a:buFont typeface="Arial" panose="020B0604020202020204" pitchFamily="34" charset="0"/>
              <a:buChar char="•"/>
            </a:pPr>
            <a:r>
              <a:rPr lang="en-US" sz="1800" b="1" dirty="0"/>
              <a:t>VALUES: </a:t>
            </a:r>
            <a:r>
              <a:rPr lang="en-US" b="1" dirty="0"/>
              <a:t> </a:t>
            </a:r>
            <a:r>
              <a:rPr lang="en-US" dirty="0"/>
              <a:t>something (such as a principle or quality) intrinsically valuable or desirable</a:t>
            </a:r>
          </a:p>
          <a:p>
            <a:pPr marL="285750" indent="-285750">
              <a:buClr>
                <a:schemeClr val="accent1"/>
              </a:buClr>
              <a:buFont typeface="Arial" panose="020B0604020202020204" pitchFamily="34" charset="0"/>
              <a:buChar char="•"/>
            </a:pPr>
            <a:r>
              <a:rPr lang="en-US" sz="1800" b="1" dirty="0"/>
              <a:t>PERSONALITY TYPE: </a:t>
            </a:r>
            <a:r>
              <a:rPr lang="en-US" dirty="0"/>
              <a:t>a cluster of personality traits commonly occurring together</a:t>
            </a:r>
            <a:endParaRPr lang="en-US" sz="1800" b="1" dirty="0"/>
          </a:p>
          <a:p>
            <a:pPr marL="285750" indent="-285750">
              <a:buClr>
                <a:schemeClr val="accent1"/>
              </a:buClr>
              <a:buFont typeface="Arial" panose="020B0604020202020204" pitchFamily="34" charset="0"/>
              <a:buChar char="•"/>
            </a:pPr>
            <a:r>
              <a:rPr lang="en-US" sz="1800" b="1" dirty="0"/>
              <a:t>INTROVERT: </a:t>
            </a:r>
            <a:r>
              <a:rPr lang="en-US" dirty="0"/>
              <a:t>a typically reserved or quiet person who tends to be introspective and enjoys spending time alone</a:t>
            </a:r>
          </a:p>
          <a:p>
            <a:pPr marL="285750" indent="-285750">
              <a:buClr>
                <a:schemeClr val="accent1"/>
              </a:buClr>
              <a:buFont typeface="Arial" panose="020B0604020202020204" pitchFamily="34" charset="0"/>
              <a:buChar char="•"/>
            </a:pPr>
            <a:r>
              <a:rPr lang="en-US" sz="1800" b="1" dirty="0"/>
              <a:t>EXTROVERT: </a:t>
            </a:r>
            <a:r>
              <a:rPr lang="en-US" dirty="0"/>
              <a:t>a typically gregarious and unreserved person who enjoys and seeks out social interaction</a:t>
            </a:r>
          </a:p>
          <a:p>
            <a:pPr>
              <a:buClr>
                <a:schemeClr val="accent1"/>
              </a:buClr>
            </a:pPr>
            <a:r>
              <a:rPr lang="en-US" sz="1800" b="1" dirty="0">
                <a:hlinkClick r:id="rId3"/>
              </a:rPr>
              <a:t>(Collins Dictionary)</a:t>
            </a:r>
            <a:r>
              <a:rPr lang="en-US" sz="1800" b="1" dirty="0"/>
              <a:t> </a:t>
            </a:r>
            <a:r>
              <a:rPr lang="en-US" sz="1800" b="1" dirty="0">
                <a:hlinkClick r:id="rId4"/>
              </a:rPr>
              <a:t>(Merriam Webster)</a:t>
            </a:r>
            <a:r>
              <a:rPr lang="en-US" sz="1800" b="1" dirty="0"/>
              <a:t> </a:t>
            </a:r>
            <a:r>
              <a:rPr lang="en-US" sz="1800" b="1" dirty="0">
                <a:hlinkClick r:id="rId5"/>
              </a:rPr>
              <a:t>(Biz Fluent)</a:t>
            </a:r>
            <a:endParaRPr lang="en-US" sz="1800" b="1" dirty="0"/>
          </a:p>
          <a:p>
            <a:pPr>
              <a:buClr>
                <a:schemeClr val="accent1"/>
              </a:buClr>
            </a:pPr>
            <a:endParaRPr lang="en-US" sz="1800" b="1" dirty="0"/>
          </a:p>
          <a:p>
            <a:pPr marL="285750" indent="-285750">
              <a:buClr>
                <a:schemeClr val="accent1"/>
              </a:buClr>
              <a:buFont typeface="Arial" panose="020B0604020202020204" pitchFamily="34" charset="0"/>
              <a:buChar char="•"/>
            </a:pPr>
            <a:endParaRPr lang="en-US" sz="1800" b="1" dirty="0"/>
          </a:p>
          <a:p>
            <a:pPr marL="285750" indent="-285750">
              <a:buClr>
                <a:schemeClr val="accent1"/>
              </a:buClr>
              <a:buFont typeface="Arial" panose="020B0604020202020204" pitchFamily="34" charset="0"/>
              <a:buChar char="•"/>
            </a:pPr>
            <a:endParaRPr lang="en-US" sz="1800" b="1" dirty="0"/>
          </a:p>
        </p:txBody>
      </p:sp>
      <p:sp>
        <p:nvSpPr>
          <p:cNvPr id="2" name="Footer Placeholder 1">
            <a:extLst>
              <a:ext uri="{FF2B5EF4-FFF2-40B4-BE49-F238E27FC236}">
                <a16:creationId xmlns:a16="http://schemas.microsoft.com/office/drawing/2014/main" id="{962C4A39-E148-434A-9BB4-66379F7D0E0D}"/>
              </a:ext>
            </a:extLst>
          </p:cNvPr>
          <p:cNvSpPr>
            <a:spLocks noGrp="1"/>
          </p:cNvSpPr>
          <p:nvPr>
            <p:ph type="ftr" sz="quarter" idx="3"/>
          </p:nvPr>
        </p:nvSpPr>
        <p:spPr/>
        <p:txBody>
          <a:bodyPr/>
          <a:lstStyle/>
          <a:p>
            <a:r>
              <a:rPr lang="en-US"/>
              <a:t>What's Out There For Me?</a:t>
            </a:r>
          </a:p>
        </p:txBody>
      </p:sp>
    </p:spTree>
    <p:extLst>
      <p:ext uri="{BB962C8B-B14F-4D97-AF65-F5344CB8AC3E}">
        <p14:creationId xmlns:p14="http://schemas.microsoft.com/office/powerpoint/2010/main" val="262632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BCE049-81C3-4656-A29F-BF05C08CB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54" y="-77440"/>
            <a:ext cx="12696428" cy="7096214"/>
          </a:xfrm>
          <a:prstGeom prst="rect">
            <a:avLst/>
          </a:prstGeom>
        </p:spPr>
      </p:pic>
      <p:sp>
        <p:nvSpPr>
          <p:cNvPr id="7" name="Rectangle 6">
            <a:extLst>
              <a:ext uri="{FF2B5EF4-FFF2-40B4-BE49-F238E27FC236}">
                <a16:creationId xmlns:a16="http://schemas.microsoft.com/office/drawing/2014/main" id="{790355C7-1D2A-4DD6-8DF1-535EC6CA37DF}"/>
              </a:ext>
            </a:extLst>
          </p:cNvPr>
          <p:cNvSpPr/>
          <p:nvPr/>
        </p:nvSpPr>
        <p:spPr>
          <a:xfrm>
            <a:off x="-203200" y="-504410"/>
            <a:ext cx="12719050" cy="7546521"/>
          </a:xfrm>
          <a:prstGeom prst="rect">
            <a:avLst/>
          </a:prstGeom>
          <a:solidFill>
            <a:srgbClr val="3C59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8020A6-C316-4866-BD1F-C822B6F222F8}"/>
              </a:ext>
            </a:extLst>
          </p:cNvPr>
          <p:cNvSpPr>
            <a:spLocks noGrp="1"/>
          </p:cNvSpPr>
          <p:nvPr>
            <p:ph type="title"/>
          </p:nvPr>
        </p:nvSpPr>
        <p:spPr/>
        <p:txBody>
          <a:bodyPr/>
          <a:lstStyle/>
          <a:p>
            <a:r>
              <a:rPr lang="en-US" dirty="0"/>
              <a:t>“YOU WILL NEVER INFLUENCE THE WORLD BY TRYING TO BE LIKE IT”</a:t>
            </a:r>
          </a:p>
        </p:txBody>
      </p:sp>
      <p:sp>
        <p:nvSpPr>
          <p:cNvPr id="3" name="Text Placeholder 2">
            <a:extLst>
              <a:ext uri="{FF2B5EF4-FFF2-40B4-BE49-F238E27FC236}">
                <a16:creationId xmlns:a16="http://schemas.microsoft.com/office/drawing/2014/main" id="{E57B1045-2491-4B23-AB05-B62DFFD6F773}"/>
              </a:ext>
            </a:extLst>
          </p:cNvPr>
          <p:cNvSpPr>
            <a:spLocks noGrp="1"/>
          </p:cNvSpPr>
          <p:nvPr>
            <p:ph type="body" idx="1"/>
          </p:nvPr>
        </p:nvSpPr>
        <p:spPr/>
        <p:txBody>
          <a:bodyPr/>
          <a:lstStyle/>
          <a:p>
            <a:r>
              <a:rPr lang="en-US" dirty="0">
                <a:solidFill>
                  <a:schemeClr val="bg1"/>
                </a:solidFill>
              </a:rPr>
              <a:t>Quote by: Sean McCabe</a:t>
            </a:r>
          </a:p>
        </p:txBody>
      </p:sp>
      <p:sp>
        <p:nvSpPr>
          <p:cNvPr id="4" name="Footer Placeholder 3">
            <a:extLst>
              <a:ext uri="{FF2B5EF4-FFF2-40B4-BE49-F238E27FC236}">
                <a16:creationId xmlns:a16="http://schemas.microsoft.com/office/drawing/2014/main" id="{4611494B-2B2D-424F-84F3-60597ED4087D}"/>
              </a:ext>
            </a:extLst>
          </p:cNvPr>
          <p:cNvSpPr>
            <a:spLocks noGrp="1"/>
          </p:cNvSpPr>
          <p:nvPr>
            <p:ph type="ftr" sz="quarter" idx="3"/>
          </p:nvPr>
        </p:nvSpPr>
        <p:spPr/>
        <p:txBody>
          <a:bodyPr/>
          <a:lstStyle/>
          <a:p>
            <a:r>
              <a:rPr lang="en-US" dirty="0">
                <a:solidFill>
                  <a:schemeClr val="bg1"/>
                </a:solidFill>
              </a:rPr>
              <a:t>What's Out There For Me?</a:t>
            </a:r>
          </a:p>
        </p:txBody>
      </p:sp>
    </p:spTree>
    <p:extLst>
      <p:ext uri="{BB962C8B-B14F-4D97-AF65-F5344CB8AC3E}">
        <p14:creationId xmlns:p14="http://schemas.microsoft.com/office/powerpoint/2010/main" val="183310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3F95-4215-4F18-A96A-BA9ACF2A9D8F}"/>
              </a:ext>
            </a:extLst>
          </p:cNvPr>
          <p:cNvSpPr>
            <a:spLocks noGrp="1"/>
          </p:cNvSpPr>
          <p:nvPr>
            <p:ph type="title"/>
          </p:nvPr>
        </p:nvSpPr>
        <p:spPr>
          <a:xfrm>
            <a:off x="792523" y="1900716"/>
            <a:ext cx="3046974" cy="3956279"/>
          </a:xfrm>
        </p:spPr>
        <p:txBody>
          <a:bodyPr vert="horz" lIns="91440" tIns="45720" rIns="91440" bIns="45720" rtlCol="0" anchor="t">
            <a:normAutofit/>
          </a:bodyPr>
          <a:lstStyle/>
          <a:p>
            <a:r>
              <a:rPr lang="en-US" dirty="0">
                <a:solidFill>
                  <a:schemeClr val="accent1"/>
                </a:solidFill>
                <a:cs typeface="Calibri Light"/>
              </a:rPr>
              <a:t>STEP ONE: YOUR SOFT SKILLS</a:t>
            </a:r>
          </a:p>
        </p:txBody>
      </p:sp>
      <p:sp>
        <p:nvSpPr>
          <p:cNvPr id="4" name="Footer Placeholder 3">
            <a:extLst>
              <a:ext uri="{FF2B5EF4-FFF2-40B4-BE49-F238E27FC236}">
                <a16:creationId xmlns:a16="http://schemas.microsoft.com/office/drawing/2014/main" id="{C8A03C30-416B-4F7A-8DFC-00CDF589936B}"/>
              </a:ext>
            </a:extLst>
          </p:cNvPr>
          <p:cNvSpPr>
            <a:spLocks noGrp="1"/>
          </p:cNvSpPr>
          <p:nvPr>
            <p:ph type="ftr" sz="quarter" idx="3"/>
          </p:nvPr>
        </p:nvSpPr>
        <p:spPr/>
        <p:txBody>
          <a:bodyPr/>
          <a:lstStyle/>
          <a:p>
            <a:r>
              <a:rPr lang="en-US"/>
              <a:t>What's Out There For Me?</a:t>
            </a:r>
          </a:p>
        </p:txBody>
      </p:sp>
      <p:sp>
        <p:nvSpPr>
          <p:cNvPr id="3" name="Content Placeholder 2">
            <a:extLst>
              <a:ext uri="{FF2B5EF4-FFF2-40B4-BE49-F238E27FC236}">
                <a16:creationId xmlns:a16="http://schemas.microsoft.com/office/drawing/2014/main" id="{D06FFD06-D49F-4F3E-B4C0-72B5431CB688}"/>
              </a:ext>
            </a:extLst>
          </p:cNvPr>
          <p:cNvSpPr>
            <a:spLocks noGrp="1"/>
          </p:cNvSpPr>
          <p:nvPr>
            <p:ph idx="1"/>
          </p:nvPr>
        </p:nvSpPr>
        <p:spPr>
          <a:xfrm>
            <a:off x="3569110" y="1120877"/>
            <a:ext cx="8243912" cy="5556148"/>
          </a:xfrm>
          <a:noFill/>
        </p:spPr>
        <p:txBody>
          <a:bodyPr vert="horz" lIns="91440" tIns="45720" rIns="91440" bIns="45720" rtlCol="0" anchor="ctr">
            <a:normAutofit fontScale="77500" lnSpcReduction="20000"/>
          </a:bodyPr>
          <a:lstStyle/>
          <a:p>
            <a:pPr>
              <a:buClr>
                <a:schemeClr val="accent1"/>
              </a:buClr>
            </a:pPr>
            <a:r>
              <a:rPr lang="en-US" sz="2600" b="1" dirty="0"/>
              <a:t>WORKPLACE SKILLS: </a:t>
            </a:r>
            <a:r>
              <a:rPr lang="en-US" sz="2800" dirty="0"/>
              <a:t>the core knowledge, behaviors and attitudes a person needs to succeed in the workplace.</a:t>
            </a:r>
            <a:r>
              <a:rPr lang="en-US" sz="2600" cap="all" dirty="0"/>
              <a:t> </a:t>
            </a:r>
          </a:p>
          <a:p>
            <a:pPr marL="457200" indent="-457200">
              <a:buClr>
                <a:schemeClr val="accent1"/>
              </a:buClr>
              <a:buFont typeface="Arial" panose="020B0604020202020204" pitchFamily="34" charset="0"/>
              <a:buChar char="•"/>
            </a:pPr>
            <a:r>
              <a:rPr lang="en-US" sz="2600" b="1" cap="all" dirty="0"/>
              <a:t>Communication</a:t>
            </a:r>
          </a:p>
          <a:p>
            <a:pPr lvl="1">
              <a:lnSpc>
                <a:spcPct val="120000"/>
              </a:lnSpc>
              <a:buClr>
                <a:schemeClr val="accent1"/>
              </a:buClr>
            </a:pPr>
            <a:r>
              <a:rPr lang="en-US" sz="2600" b="0" dirty="0">
                <a:solidFill>
                  <a:schemeClr val="tx1"/>
                </a:solidFill>
              </a:rPr>
              <a:t>	Your ability to express needs </a:t>
            </a:r>
            <a:r>
              <a:rPr lang="en-US" sz="2600" b="0">
                <a:solidFill>
                  <a:schemeClr val="tx1"/>
                </a:solidFill>
              </a:rPr>
              <a:t>and emotions </a:t>
            </a:r>
            <a:r>
              <a:rPr lang="en-US" sz="2600" b="0" dirty="0">
                <a:solidFill>
                  <a:schemeClr val="tx1"/>
                </a:solidFill>
              </a:rPr>
              <a:t>appropriately. </a:t>
            </a:r>
          </a:p>
          <a:p>
            <a:pPr marL="457200" indent="-457200">
              <a:lnSpc>
                <a:spcPct val="120000"/>
              </a:lnSpc>
              <a:buClr>
                <a:schemeClr val="accent1"/>
              </a:buClr>
              <a:buFont typeface="Arial" panose="020B0604020202020204" pitchFamily="34" charset="0"/>
              <a:buChar char="•"/>
            </a:pPr>
            <a:r>
              <a:rPr lang="en-US" sz="2600" b="1" cap="all" dirty="0"/>
              <a:t>Enthusiastic Attitude</a:t>
            </a:r>
          </a:p>
          <a:p>
            <a:pPr lvl="1">
              <a:lnSpc>
                <a:spcPct val="120000"/>
              </a:lnSpc>
              <a:buClr>
                <a:schemeClr val="accent1"/>
              </a:buClr>
            </a:pPr>
            <a:r>
              <a:rPr lang="en-US" sz="2600" b="0" dirty="0">
                <a:solidFill>
                  <a:schemeClr val="tx1"/>
                </a:solidFill>
              </a:rPr>
              <a:t>	Your ability to show happiness during tasks/to expect the 	best out of situations.</a:t>
            </a:r>
          </a:p>
          <a:p>
            <a:pPr marL="457200" indent="-457200">
              <a:lnSpc>
                <a:spcPct val="120000"/>
              </a:lnSpc>
              <a:buClr>
                <a:schemeClr val="accent1"/>
              </a:buClr>
              <a:buFont typeface="Arial" panose="020B0604020202020204" pitchFamily="34" charset="0"/>
              <a:buChar char="•"/>
            </a:pPr>
            <a:r>
              <a:rPr lang="en-US" sz="2600" b="1" cap="all" dirty="0"/>
              <a:t>Teamwork</a:t>
            </a:r>
          </a:p>
          <a:p>
            <a:pPr lvl="1">
              <a:lnSpc>
                <a:spcPct val="120000"/>
              </a:lnSpc>
              <a:buClr>
                <a:schemeClr val="accent1"/>
              </a:buClr>
            </a:pPr>
            <a:r>
              <a:rPr lang="en-US" sz="2600" b="0" dirty="0">
                <a:solidFill>
                  <a:schemeClr val="tx1"/>
                </a:solidFill>
              </a:rPr>
              <a:t>	Your ability to achieve goals in a group setting. </a:t>
            </a:r>
          </a:p>
          <a:p>
            <a:pPr marL="457200" indent="-457200">
              <a:lnSpc>
                <a:spcPct val="120000"/>
              </a:lnSpc>
              <a:buClr>
                <a:schemeClr val="accent1"/>
              </a:buClr>
              <a:buFont typeface="Arial" panose="020B0604020202020204" pitchFamily="34" charset="0"/>
              <a:buChar char="•"/>
            </a:pPr>
            <a:r>
              <a:rPr lang="en-US" sz="2600" b="1" cap="all" dirty="0"/>
              <a:t>Problem-Solving</a:t>
            </a:r>
          </a:p>
          <a:p>
            <a:pPr lvl="1">
              <a:lnSpc>
                <a:spcPct val="120000"/>
              </a:lnSpc>
              <a:buClr>
                <a:schemeClr val="accent1"/>
              </a:buClr>
            </a:pPr>
            <a:r>
              <a:rPr lang="en-US" sz="2600" b="0" dirty="0">
                <a:solidFill>
                  <a:schemeClr val="tx1"/>
                </a:solidFill>
              </a:rPr>
              <a:t>	Your ability to accomplish tasks effectively, even when the 	task requires critical thinking.</a:t>
            </a:r>
          </a:p>
          <a:p>
            <a:pPr marL="457200" indent="-457200">
              <a:lnSpc>
                <a:spcPct val="120000"/>
              </a:lnSpc>
              <a:buClr>
                <a:schemeClr val="accent1"/>
              </a:buClr>
              <a:buFont typeface="Arial" panose="020B0604020202020204" pitchFamily="34" charset="0"/>
              <a:buChar char="•"/>
            </a:pPr>
            <a:r>
              <a:rPr lang="en-US" sz="2600" b="1" cap="all" dirty="0"/>
              <a:t>Professionalism</a:t>
            </a:r>
          </a:p>
          <a:p>
            <a:pPr lvl="1">
              <a:lnSpc>
                <a:spcPct val="120000"/>
              </a:lnSpc>
              <a:buClr>
                <a:schemeClr val="accent1"/>
              </a:buClr>
            </a:pPr>
            <a:r>
              <a:rPr lang="en-US" sz="2600" b="0" dirty="0">
                <a:solidFill>
                  <a:schemeClr val="tx1"/>
                </a:solidFill>
              </a:rPr>
              <a:t>	Your ability to act appropriately depending on the setting and 	situation.</a:t>
            </a:r>
            <a:endParaRPr lang="en-US" sz="2600" b="1" dirty="0"/>
          </a:p>
          <a:p>
            <a:pPr marL="0" indent="0">
              <a:buNone/>
            </a:pPr>
            <a:endParaRPr lang="en-US" b="1" dirty="0">
              <a:solidFill>
                <a:schemeClr val="accent2"/>
              </a:solidFill>
            </a:endParaRPr>
          </a:p>
        </p:txBody>
      </p:sp>
    </p:spTree>
    <p:extLst>
      <p:ext uri="{BB962C8B-B14F-4D97-AF65-F5344CB8AC3E}">
        <p14:creationId xmlns:p14="http://schemas.microsoft.com/office/powerpoint/2010/main" val="337394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3F95-4215-4F18-A96A-BA9ACF2A9D8F}"/>
              </a:ext>
            </a:extLst>
          </p:cNvPr>
          <p:cNvSpPr>
            <a:spLocks noGrp="1"/>
          </p:cNvSpPr>
          <p:nvPr>
            <p:ph type="title"/>
          </p:nvPr>
        </p:nvSpPr>
        <p:spPr>
          <a:xfrm>
            <a:off x="817103" y="2431659"/>
            <a:ext cx="3383534" cy="1444710"/>
          </a:xfrm>
        </p:spPr>
        <p:txBody>
          <a:bodyPr vert="horz" lIns="91440" tIns="45720" rIns="91440" bIns="45720" rtlCol="0" anchor="t">
            <a:normAutofit/>
          </a:bodyPr>
          <a:lstStyle/>
          <a:p>
            <a:r>
              <a:rPr lang="en-US" dirty="0">
                <a:solidFill>
                  <a:schemeClr val="accent1"/>
                </a:solidFill>
                <a:cs typeface="Calibri Light"/>
              </a:rPr>
              <a:t>STEP TWO: </a:t>
            </a:r>
            <a:br>
              <a:rPr lang="en-US" dirty="0">
                <a:solidFill>
                  <a:schemeClr val="accent1"/>
                </a:solidFill>
                <a:cs typeface="Calibri Light"/>
              </a:rPr>
            </a:br>
            <a:r>
              <a:rPr lang="en-US" dirty="0">
                <a:solidFill>
                  <a:schemeClr val="accent1"/>
                </a:solidFill>
                <a:cs typeface="Calibri Light"/>
              </a:rPr>
              <a:t>ADDRESSING YOUR VALUES</a:t>
            </a:r>
          </a:p>
        </p:txBody>
      </p:sp>
      <p:sp>
        <p:nvSpPr>
          <p:cNvPr id="4" name="Footer Placeholder 3">
            <a:extLst>
              <a:ext uri="{FF2B5EF4-FFF2-40B4-BE49-F238E27FC236}">
                <a16:creationId xmlns:a16="http://schemas.microsoft.com/office/drawing/2014/main" id="{B9D87BD6-9551-42B8-AD94-B91C4272122A}"/>
              </a:ext>
            </a:extLst>
          </p:cNvPr>
          <p:cNvSpPr>
            <a:spLocks noGrp="1"/>
          </p:cNvSpPr>
          <p:nvPr>
            <p:ph type="ftr" sz="quarter" idx="3"/>
          </p:nvPr>
        </p:nvSpPr>
        <p:spPr/>
        <p:txBody>
          <a:bodyPr/>
          <a:lstStyle/>
          <a:p>
            <a:r>
              <a:rPr lang="en-US"/>
              <a:t>What's Out There For Me?</a:t>
            </a:r>
          </a:p>
        </p:txBody>
      </p:sp>
      <p:sp>
        <p:nvSpPr>
          <p:cNvPr id="3" name="Content Placeholder 2">
            <a:extLst>
              <a:ext uri="{FF2B5EF4-FFF2-40B4-BE49-F238E27FC236}">
                <a16:creationId xmlns:a16="http://schemas.microsoft.com/office/drawing/2014/main" id="{D06FFD06-D49F-4F3E-B4C0-72B5431CB688}"/>
              </a:ext>
            </a:extLst>
          </p:cNvPr>
          <p:cNvSpPr>
            <a:spLocks noGrp="1"/>
          </p:cNvSpPr>
          <p:nvPr>
            <p:ph idx="1"/>
          </p:nvPr>
        </p:nvSpPr>
        <p:spPr>
          <a:xfrm>
            <a:off x="4785758" y="2431659"/>
            <a:ext cx="6796206" cy="3059718"/>
          </a:xfrm>
          <a:noFill/>
        </p:spPr>
        <p:txBody>
          <a:bodyPr vert="horz" lIns="91440" tIns="45720" rIns="91440" bIns="45720" rtlCol="0" anchor="ctr">
            <a:noAutofit/>
          </a:bodyPr>
          <a:lstStyle/>
          <a:p>
            <a:pPr lvl="0"/>
            <a:r>
              <a:rPr lang="en-US" sz="1800" b="1" dirty="0"/>
              <a:t>VALUES: </a:t>
            </a:r>
            <a:r>
              <a:rPr lang="en-US" sz="1800" dirty="0"/>
              <a:t>Something (such as a principle or quality) intrinsically valuable or desirable</a:t>
            </a:r>
          </a:p>
          <a:p>
            <a:pPr marL="342900" indent="-342900">
              <a:buClr>
                <a:schemeClr val="accent1"/>
              </a:buClr>
              <a:buFont typeface="Arial" panose="020B0604020202020204" pitchFamily="34" charset="0"/>
              <a:buChar char="•"/>
            </a:pPr>
            <a:r>
              <a:rPr lang="en-US" sz="1800" b="1" dirty="0">
                <a:latin typeface="Arial"/>
                <a:cs typeface="Arial"/>
              </a:rPr>
              <a:t>FINANCIAL SUCCESS: </a:t>
            </a:r>
            <a:r>
              <a:rPr lang="en-US" sz="1800" dirty="0">
                <a:latin typeface="Arial"/>
                <a:cs typeface="Arial"/>
              </a:rPr>
              <a:t>Salary offered, periodic pay increase, raise, retirement, etc. </a:t>
            </a:r>
            <a:endParaRPr lang="en-US" sz="1800" dirty="0">
              <a:cs typeface="Arial"/>
            </a:endParaRPr>
          </a:p>
          <a:p>
            <a:pPr marL="342900" indent="-342900">
              <a:buClr>
                <a:schemeClr val="accent1"/>
              </a:buClr>
              <a:buFont typeface="Arial" panose="020B0604020202020204" pitchFamily="34" charset="0"/>
              <a:buChar char="•"/>
            </a:pPr>
            <a:r>
              <a:rPr lang="en-US" sz="1800" b="1" dirty="0">
                <a:latin typeface="Arial"/>
                <a:cs typeface="Arial"/>
              </a:rPr>
              <a:t>BALANCE: </a:t>
            </a:r>
            <a:r>
              <a:rPr lang="en-US" sz="1800" dirty="0">
                <a:latin typeface="Arial"/>
                <a:cs typeface="Arial"/>
              </a:rPr>
              <a:t>Paid-Time-Off, hourly/weekly schedule, 	weekend/holiday expectations</a:t>
            </a:r>
          </a:p>
          <a:p>
            <a:pPr marL="342900" indent="-342900">
              <a:buClr>
                <a:schemeClr val="accent1"/>
              </a:buClr>
              <a:buFont typeface="Arial" panose="020B0604020202020204" pitchFamily="34" charset="0"/>
              <a:buChar char="•"/>
            </a:pPr>
            <a:r>
              <a:rPr lang="en-US" sz="1800" b="1" dirty="0">
                <a:latin typeface="Arial"/>
                <a:cs typeface="Arial"/>
              </a:rPr>
              <a:t>GROWTH: </a:t>
            </a:r>
            <a:r>
              <a:rPr lang="en-US" sz="1800" dirty="0">
                <a:latin typeface="Arial"/>
                <a:cs typeface="Arial"/>
              </a:rPr>
              <a:t>Ability to rise in workplace, tuition compensation, 	lateral/vertical movement in department, education 	opportunities</a:t>
            </a:r>
          </a:p>
        </p:txBody>
      </p:sp>
    </p:spTree>
    <p:extLst>
      <p:ext uri="{BB962C8B-B14F-4D97-AF65-F5344CB8AC3E}">
        <p14:creationId xmlns:p14="http://schemas.microsoft.com/office/powerpoint/2010/main" val="2117670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3F95-4215-4F18-A96A-BA9ACF2A9D8F}"/>
              </a:ext>
            </a:extLst>
          </p:cNvPr>
          <p:cNvSpPr>
            <a:spLocks noGrp="1"/>
          </p:cNvSpPr>
          <p:nvPr>
            <p:ph type="title"/>
          </p:nvPr>
        </p:nvSpPr>
        <p:spPr>
          <a:xfrm>
            <a:off x="792522" y="2367749"/>
            <a:ext cx="3383534" cy="2209168"/>
          </a:xfrm>
        </p:spPr>
        <p:txBody>
          <a:bodyPr vert="horz" lIns="91440" tIns="45720" rIns="91440" bIns="45720" rtlCol="0" anchor="t">
            <a:normAutofit/>
          </a:bodyPr>
          <a:lstStyle/>
          <a:p>
            <a:r>
              <a:rPr lang="en-US" dirty="0">
                <a:solidFill>
                  <a:schemeClr val="accent1"/>
                </a:solidFill>
                <a:cs typeface="Calibri Light"/>
              </a:rPr>
              <a:t>STEP THREE: </a:t>
            </a:r>
            <a:br>
              <a:rPr lang="en-US" dirty="0">
                <a:solidFill>
                  <a:schemeClr val="accent1"/>
                </a:solidFill>
                <a:cs typeface="Calibri Light"/>
              </a:rPr>
            </a:br>
            <a:r>
              <a:rPr lang="en-US" dirty="0">
                <a:solidFill>
                  <a:schemeClr val="accent1"/>
                </a:solidFill>
                <a:cs typeface="Calibri Light"/>
              </a:rPr>
              <a:t>ADDRESSING YOUR PERSONALITY TYPE</a:t>
            </a:r>
          </a:p>
        </p:txBody>
      </p:sp>
      <p:sp>
        <p:nvSpPr>
          <p:cNvPr id="4" name="Footer Placeholder 3">
            <a:extLst>
              <a:ext uri="{FF2B5EF4-FFF2-40B4-BE49-F238E27FC236}">
                <a16:creationId xmlns:a16="http://schemas.microsoft.com/office/drawing/2014/main" id="{DA7EF5A0-714F-4420-9293-C1E76C6508A9}"/>
              </a:ext>
            </a:extLst>
          </p:cNvPr>
          <p:cNvSpPr>
            <a:spLocks noGrp="1"/>
          </p:cNvSpPr>
          <p:nvPr>
            <p:ph type="ftr" sz="quarter" idx="3"/>
          </p:nvPr>
        </p:nvSpPr>
        <p:spPr/>
        <p:txBody>
          <a:bodyPr/>
          <a:lstStyle/>
          <a:p>
            <a:r>
              <a:rPr lang="en-US" dirty="0"/>
              <a:t>What's Out There For Me?</a:t>
            </a:r>
          </a:p>
        </p:txBody>
      </p:sp>
      <p:sp>
        <p:nvSpPr>
          <p:cNvPr id="3" name="Content Placeholder 2">
            <a:extLst>
              <a:ext uri="{FF2B5EF4-FFF2-40B4-BE49-F238E27FC236}">
                <a16:creationId xmlns:a16="http://schemas.microsoft.com/office/drawing/2014/main" id="{D06FFD06-D49F-4F3E-B4C0-72B5431CB688}"/>
              </a:ext>
            </a:extLst>
          </p:cNvPr>
          <p:cNvSpPr>
            <a:spLocks noGrp="1"/>
          </p:cNvSpPr>
          <p:nvPr>
            <p:ph idx="1"/>
          </p:nvPr>
        </p:nvSpPr>
        <p:spPr>
          <a:xfrm>
            <a:off x="4345859" y="2367749"/>
            <a:ext cx="7211962" cy="2784355"/>
          </a:xfrm>
          <a:noFill/>
        </p:spPr>
        <p:txBody>
          <a:bodyPr vert="horz" lIns="91440" tIns="45720" rIns="91440" bIns="45720" rtlCol="0" anchor="t">
            <a:normAutofit/>
          </a:bodyPr>
          <a:lstStyle/>
          <a:p>
            <a:pPr lvl="0"/>
            <a:r>
              <a:rPr lang="en-US" b="1" dirty="0"/>
              <a:t>PERSONALITY TYPE: </a:t>
            </a:r>
            <a:r>
              <a:rPr lang="en-US" dirty="0"/>
              <a:t>a cluster of personality traits commonly occurring together</a:t>
            </a:r>
          </a:p>
          <a:p>
            <a:pPr>
              <a:buClr>
                <a:schemeClr val="accent1"/>
              </a:buClr>
            </a:pPr>
            <a:r>
              <a:rPr lang="en-US" dirty="0"/>
              <a:t>People are often grouped into two categories:</a:t>
            </a:r>
          </a:p>
          <a:p>
            <a:pPr marL="342900" indent="-342900">
              <a:buClr>
                <a:schemeClr val="accent1"/>
              </a:buClr>
              <a:buFont typeface="Arial" panose="020B0604020202020204" pitchFamily="34" charset="0"/>
              <a:buChar char="•"/>
            </a:pPr>
            <a:r>
              <a:rPr lang="en-US" b="1" dirty="0"/>
              <a:t>Introverted: </a:t>
            </a:r>
            <a:r>
              <a:rPr lang="en-US" dirty="0"/>
              <a:t>a typically reserved or quiet person who tends to be introspective and enjoys spending time alone</a:t>
            </a:r>
            <a:endParaRPr lang="en-US" b="1" dirty="0"/>
          </a:p>
          <a:p>
            <a:pPr marL="342900" indent="-342900">
              <a:buClr>
                <a:schemeClr val="accent1"/>
              </a:buClr>
              <a:buFont typeface="Arial" panose="020B0604020202020204" pitchFamily="34" charset="0"/>
              <a:buChar char="•"/>
            </a:pPr>
            <a:r>
              <a:rPr lang="en-US" b="1" dirty="0"/>
              <a:t>Extroverted: </a:t>
            </a:r>
            <a:r>
              <a:rPr lang="en-US" dirty="0"/>
              <a:t>a typically gregarious and unreserved person who enjoys and seeks out social interaction</a:t>
            </a:r>
            <a:endParaRPr lang="en-US" b="1" dirty="0"/>
          </a:p>
          <a:p>
            <a:pPr marL="0" indent="0">
              <a:buNone/>
            </a:pPr>
            <a:endParaRPr lang="en-US" b="1" dirty="0"/>
          </a:p>
          <a:p>
            <a:pPr marL="0" indent="0">
              <a:buNone/>
            </a:pPr>
            <a:endParaRPr lang="en-US" b="1" dirty="0">
              <a:solidFill>
                <a:schemeClr val="accent2"/>
              </a:solidFill>
            </a:endParaRPr>
          </a:p>
        </p:txBody>
      </p:sp>
    </p:spTree>
    <p:extLst>
      <p:ext uri="{BB962C8B-B14F-4D97-AF65-F5344CB8AC3E}">
        <p14:creationId xmlns:p14="http://schemas.microsoft.com/office/powerpoint/2010/main" val="245025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3F95-4215-4F18-A96A-BA9ACF2A9D8F}"/>
              </a:ext>
            </a:extLst>
          </p:cNvPr>
          <p:cNvSpPr>
            <a:spLocks noGrp="1"/>
          </p:cNvSpPr>
          <p:nvPr>
            <p:ph type="title"/>
          </p:nvPr>
        </p:nvSpPr>
        <p:spPr>
          <a:xfrm>
            <a:off x="846600" y="2480850"/>
            <a:ext cx="3383534" cy="1481581"/>
          </a:xfrm>
        </p:spPr>
        <p:txBody>
          <a:bodyPr vert="horz" lIns="91440" tIns="45720" rIns="91440" bIns="45720" rtlCol="0" anchor="t">
            <a:normAutofit/>
          </a:bodyPr>
          <a:lstStyle/>
          <a:p>
            <a:r>
              <a:rPr lang="en-US" dirty="0">
                <a:solidFill>
                  <a:schemeClr val="accent1"/>
                </a:solidFill>
                <a:cs typeface="Calibri Light"/>
              </a:rPr>
              <a:t>STEP FOUR: </a:t>
            </a:r>
            <a:br>
              <a:rPr lang="en-US" dirty="0">
                <a:solidFill>
                  <a:schemeClr val="accent1"/>
                </a:solidFill>
                <a:cs typeface="Calibri Light"/>
              </a:rPr>
            </a:br>
            <a:r>
              <a:rPr lang="en-US" dirty="0">
                <a:solidFill>
                  <a:schemeClr val="accent1"/>
                </a:solidFill>
                <a:cs typeface="Calibri Light"/>
              </a:rPr>
              <a:t>BUILDING YOUR PROFILE</a:t>
            </a:r>
          </a:p>
        </p:txBody>
      </p:sp>
      <p:sp>
        <p:nvSpPr>
          <p:cNvPr id="4" name="Footer Placeholder 3">
            <a:extLst>
              <a:ext uri="{FF2B5EF4-FFF2-40B4-BE49-F238E27FC236}">
                <a16:creationId xmlns:a16="http://schemas.microsoft.com/office/drawing/2014/main" id="{08655FB7-36CB-44DE-A777-AE251555ACCD}"/>
              </a:ext>
            </a:extLst>
          </p:cNvPr>
          <p:cNvSpPr>
            <a:spLocks noGrp="1"/>
          </p:cNvSpPr>
          <p:nvPr>
            <p:ph type="ftr" sz="quarter" idx="3"/>
          </p:nvPr>
        </p:nvSpPr>
        <p:spPr/>
        <p:txBody>
          <a:bodyPr/>
          <a:lstStyle/>
          <a:p>
            <a:r>
              <a:rPr lang="en-US"/>
              <a:t>What's Out There For Me?</a:t>
            </a:r>
          </a:p>
        </p:txBody>
      </p:sp>
      <p:sp>
        <p:nvSpPr>
          <p:cNvPr id="3" name="Content Placeholder 2">
            <a:extLst>
              <a:ext uri="{FF2B5EF4-FFF2-40B4-BE49-F238E27FC236}">
                <a16:creationId xmlns:a16="http://schemas.microsoft.com/office/drawing/2014/main" id="{D06FFD06-D49F-4F3E-B4C0-72B5431CB688}"/>
              </a:ext>
            </a:extLst>
          </p:cNvPr>
          <p:cNvSpPr>
            <a:spLocks noGrp="1"/>
          </p:cNvSpPr>
          <p:nvPr>
            <p:ph idx="1"/>
          </p:nvPr>
        </p:nvSpPr>
        <p:spPr>
          <a:xfrm>
            <a:off x="4775926" y="2480850"/>
            <a:ext cx="6796206" cy="2563127"/>
          </a:xfrm>
          <a:noFill/>
        </p:spPr>
        <p:txBody>
          <a:bodyPr vert="horz" lIns="91440" tIns="45720" rIns="91440" bIns="45720" rtlCol="0" anchor="t">
            <a:normAutofit/>
          </a:bodyPr>
          <a:lstStyle/>
          <a:p>
            <a:pPr marL="0" indent="0">
              <a:buNone/>
            </a:pPr>
            <a:r>
              <a:rPr lang="en-US" b="1" dirty="0"/>
              <a:t>PUT IT ALL TOGETHER</a:t>
            </a:r>
          </a:p>
          <a:p>
            <a:pPr marL="0" indent="0">
              <a:buNone/>
            </a:pPr>
            <a:r>
              <a:rPr lang="en-US" sz="2000" dirty="0"/>
              <a:t>Build your personality profile by collecting the top-scoring categories for:</a:t>
            </a:r>
          </a:p>
          <a:p>
            <a:pPr marL="342900" indent="-342900">
              <a:buClr>
                <a:schemeClr val="accent1"/>
              </a:buClr>
              <a:buFont typeface="Arial" panose="020B0604020202020204" pitchFamily="34" charset="0"/>
              <a:buChar char="•"/>
            </a:pPr>
            <a:r>
              <a:rPr lang="en-US" dirty="0"/>
              <a:t>Skills</a:t>
            </a:r>
          </a:p>
          <a:p>
            <a:pPr marL="342900" indent="-342900">
              <a:buClr>
                <a:schemeClr val="accent1"/>
              </a:buClr>
              <a:buFont typeface="Arial" panose="020B0604020202020204" pitchFamily="34" charset="0"/>
              <a:buChar char="•"/>
            </a:pPr>
            <a:r>
              <a:rPr lang="en-US" sz="2000" dirty="0"/>
              <a:t>Values</a:t>
            </a:r>
          </a:p>
          <a:p>
            <a:pPr marL="342900" indent="-342900">
              <a:buClr>
                <a:schemeClr val="accent1"/>
              </a:buClr>
              <a:buFont typeface="Arial" panose="020B0604020202020204" pitchFamily="34" charset="0"/>
              <a:buChar char="•"/>
            </a:pPr>
            <a:r>
              <a:rPr lang="en-US" dirty="0"/>
              <a:t>Personality Types</a:t>
            </a:r>
            <a:endParaRPr lang="en-US" sz="2000" dirty="0"/>
          </a:p>
          <a:p>
            <a:pPr marL="0" indent="0">
              <a:buNone/>
            </a:pPr>
            <a:endParaRPr lang="en-US" b="1" dirty="0">
              <a:solidFill>
                <a:schemeClr val="accent2"/>
              </a:solidFill>
            </a:endParaRPr>
          </a:p>
        </p:txBody>
      </p:sp>
    </p:spTree>
    <p:extLst>
      <p:ext uri="{BB962C8B-B14F-4D97-AF65-F5344CB8AC3E}">
        <p14:creationId xmlns:p14="http://schemas.microsoft.com/office/powerpoint/2010/main" val="40967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3F95-4215-4F18-A96A-BA9ACF2A9D8F}"/>
              </a:ext>
            </a:extLst>
          </p:cNvPr>
          <p:cNvSpPr>
            <a:spLocks noGrp="1"/>
          </p:cNvSpPr>
          <p:nvPr>
            <p:ph type="title"/>
          </p:nvPr>
        </p:nvSpPr>
        <p:spPr>
          <a:xfrm>
            <a:off x="831851" y="2505401"/>
            <a:ext cx="2968754" cy="1761800"/>
          </a:xfrm>
        </p:spPr>
        <p:txBody>
          <a:bodyPr vert="horz" lIns="91440" tIns="45720" rIns="91440" bIns="45720" rtlCol="0" anchor="t">
            <a:normAutofit/>
          </a:bodyPr>
          <a:lstStyle/>
          <a:p>
            <a:r>
              <a:rPr lang="en-US" dirty="0">
                <a:solidFill>
                  <a:schemeClr val="accent1"/>
                </a:solidFill>
                <a:cs typeface="Calibri Light"/>
              </a:rPr>
              <a:t>STEP FIVE: </a:t>
            </a:r>
            <a:br>
              <a:rPr lang="en-US" dirty="0">
                <a:solidFill>
                  <a:schemeClr val="accent1"/>
                </a:solidFill>
                <a:cs typeface="Calibri Light"/>
              </a:rPr>
            </a:br>
            <a:r>
              <a:rPr lang="en-US" cap="all" dirty="0">
                <a:solidFill>
                  <a:schemeClr val="accent1"/>
                </a:solidFill>
                <a:cs typeface="Calibri Light"/>
              </a:rPr>
              <a:t>Finding the “U” in Occupation</a:t>
            </a:r>
          </a:p>
        </p:txBody>
      </p:sp>
      <p:sp>
        <p:nvSpPr>
          <p:cNvPr id="4" name="Footer Placeholder 3">
            <a:extLst>
              <a:ext uri="{FF2B5EF4-FFF2-40B4-BE49-F238E27FC236}">
                <a16:creationId xmlns:a16="http://schemas.microsoft.com/office/drawing/2014/main" id="{EFC1D41F-ED1F-42EC-935A-FBF940F68736}"/>
              </a:ext>
            </a:extLst>
          </p:cNvPr>
          <p:cNvSpPr>
            <a:spLocks noGrp="1"/>
          </p:cNvSpPr>
          <p:nvPr>
            <p:ph type="ftr" sz="quarter" idx="3"/>
          </p:nvPr>
        </p:nvSpPr>
        <p:spPr/>
        <p:txBody>
          <a:bodyPr/>
          <a:lstStyle/>
          <a:p>
            <a:r>
              <a:rPr lang="en-US"/>
              <a:t>What's Out There For Me?</a:t>
            </a:r>
          </a:p>
        </p:txBody>
      </p:sp>
      <p:sp>
        <p:nvSpPr>
          <p:cNvPr id="3" name="Content Placeholder 2">
            <a:extLst>
              <a:ext uri="{FF2B5EF4-FFF2-40B4-BE49-F238E27FC236}">
                <a16:creationId xmlns:a16="http://schemas.microsoft.com/office/drawing/2014/main" id="{D06FFD06-D49F-4F3E-B4C0-72B5431CB688}"/>
              </a:ext>
            </a:extLst>
          </p:cNvPr>
          <p:cNvSpPr>
            <a:spLocks noGrp="1"/>
          </p:cNvSpPr>
          <p:nvPr>
            <p:ph idx="1"/>
          </p:nvPr>
        </p:nvSpPr>
        <p:spPr>
          <a:xfrm>
            <a:off x="4613694" y="2505401"/>
            <a:ext cx="6796206" cy="3069489"/>
          </a:xfrm>
          <a:noFill/>
        </p:spPr>
        <p:txBody>
          <a:bodyPr vert="horz" lIns="91440" tIns="45720" rIns="91440" bIns="45720" rtlCol="0" anchor="t">
            <a:normAutofit lnSpcReduction="10000"/>
          </a:bodyPr>
          <a:lstStyle/>
          <a:p>
            <a:pPr marL="0" indent="0">
              <a:buNone/>
            </a:pPr>
            <a:r>
              <a:rPr lang="en-US" b="1" dirty="0"/>
              <a:t>CAREER RESEARCH</a:t>
            </a:r>
          </a:p>
          <a:p>
            <a:r>
              <a:rPr lang="en-US" sz="1800" dirty="0"/>
              <a:t>Using </a:t>
            </a:r>
            <a:r>
              <a:rPr lang="en-US" u="sng" dirty="0">
                <a:hlinkClick r:id="rId3"/>
              </a:rPr>
              <a:t>Career Search - Next Steps Idaho</a:t>
            </a:r>
            <a:r>
              <a:rPr lang="en-US" u="sng" dirty="0"/>
              <a:t> </a:t>
            </a:r>
            <a:r>
              <a:rPr lang="en-US" sz="1800" dirty="0"/>
              <a:t>and the “The “U” in Occupation” worksheet: </a:t>
            </a:r>
          </a:p>
          <a:p>
            <a:pPr marL="0" indent="0">
              <a:buNone/>
            </a:pPr>
            <a:r>
              <a:rPr lang="en-US" sz="1800" dirty="0"/>
              <a:t>Choose 3 occupations you have considered pursuing:</a:t>
            </a:r>
          </a:p>
          <a:p>
            <a:pPr marL="285750" indent="-285750">
              <a:buClr>
                <a:schemeClr val="accent1"/>
              </a:buClr>
              <a:buFont typeface="Arial" panose="020B0604020202020204" pitchFamily="34" charset="0"/>
              <a:buChar char="•"/>
            </a:pPr>
            <a:r>
              <a:rPr lang="en-US" sz="1800" dirty="0"/>
              <a:t>Determine if they match your profile</a:t>
            </a:r>
          </a:p>
          <a:p>
            <a:pPr marL="285750" indent="-285750">
              <a:buClr>
                <a:schemeClr val="accent1"/>
              </a:buClr>
              <a:buFont typeface="Arial" panose="020B0604020202020204" pitchFamily="34" charset="0"/>
              <a:buChar char="•"/>
            </a:pPr>
            <a:r>
              <a:rPr lang="en-US" sz="1800" dirty="0"/>
              <a:t>Explore careers that interest you</a:t>
            </a:r>
          </a:p>
          <a:p>
            <a:pPr marL="285750" indent="-285750">
              <a:buClr>
                <a:schemeClr val="accent1"/>
              </a:buClr>
              <a:buFont typeface="Arial" panose="020B0604020202020204" pitchFamily="34" charset="0"/>
              <a:buChar char="•"/>
            </a:pPr>
            <a:r>
              <a:rPr lang="en-US" sz="1800" dirty="0"/>
              <a:t>Determine whether the careers you are interested in are realistic</a:t>
            </a:r>
          </a:p>
          <a:p>
            <a:pPr marL="285750" indent="-285750">
              <a:buClr>
                <a:schemeClr val="accent1"/>
              </a:buClr>
              <a:buFont typeface="Arial" panose="020B0604020202020204" pitchFamily="34" charset="0"/>
              <a:buChar char="•"/>
            </a:pPr>
            <a:r>
              <a:rPr lang="en-US" sz="1800" dirty="0"/>
              <a:t>Be thorough!</a:t>
            </a:r>
          </a:p>
          <a:p>
            <a:pPr marL="285750" indent="-285750">
              <a:buClr>
                <a:schemeClr val="accent1"/>
              </a:buClr>
              <a:buFont typeface="Arial" panose="020B0604020202020204" pitchFamily="34" charset="0"/>
              <a:buChar char="•"/>
            </a:pPr>
            <a:endParaRPr lang="en-US" sz="1800" dirty="0"/>
          </a:p>
          <a:p>
            <a:pPr marL="0" indent="0">
              <a:buNone/>
            </a:pPr>
            <a:endParaRPr lang="en-US" b="1" dirty="0">
              <a:solidFill>
                <a:schemeClr val="accent2"/>
              </a:solidFill>
            </a:endParaRPr>
          </a:p>
        </p:txBody>
      </p:sp>
    </p:spTree>
    <p:extLst>
      <p:ext uri="{BB962C8B-B14F-4D97-AF65-F5344CB8AC3E}">
        <p14:creationId xmlns:p14="http://schemas.microsoft.com/office/powerpoint/2010/main" val="4102231307"/>
      </p:ext>
    </p:extLst>
  </p:cSld>
  <p:clrMapOvr>
    <a:masterClrMapping/>
  </p:clrMapOvr>
</p:sld>
</file>

<file path=ppt/theme/theme1.xml><?xml version="1.0" encoding="utf-8"?>
<a:theme xmlns:a="http://schemas.openxmlformats.org/drawingml/2006/main" name="SLIDE DECK TEMPLAT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C7998F8B62934591D2905ADBDDC226" ma:contentTypeVersion="6" ma:contentTypeDescription="Create a new document." ma:contentTypeScope="" ma:versionID="c79e9702fe32382840ab45e13727e22d">
  <xsd:schema xmlns:xsd="http://www.w3.org/2001/XMLSchema" xmlns:xs="http://www.w3.org/2001/XMLSchema" xmlns:p="http://schemas.microsoft.com/office/2006/metadata/properties" xmlns:ns2="e79566cd-f847-4411-bfa4-89aa038057a8" xmlns:ns3="031b28de-6f87-4eab-8d2f-5c442a493674" targetNamespace="http://schemas.microsoft.com/office/2006/metadata/properties" ma:root="true" ma:fieldsID="d6f4a928f68decfff3e524c94d58b9f3" ns2:_="" ns3:_="">
    <xsd:import namespace="e79566cd-f847-4411-bfa4-89aa038057a8"/>
    <xsd:import namespace="031b28de-6f87-4eab-8d2f-5c442a4936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566cd-f847-4411-bfa4-89aa038057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b28de-6f87-4eab-8d2f-5c442a4936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E4E1AF-C71A-4A27-A2C7-276252AC91E7}">
  <ds:schemaRefs>
    <ds:schemaRef ds:uri="http://purl.org/dc/elements/1.1/"/>
    <ds:schemaRef ds:uri="e79566cd-f847-4411-bfa4-89aa038057a8"/>
    <ds:schemaRef ds:uri="http://purl.org/dc/dcmitype/"/>
    <ds:schemaRef ds:uri="http://schemas.microsoft.com/office/2006/documentManagement/types"/>
    <ds:schemaRef ds:uri="031b28de-6f87-4eab-8d2f-5c442a493674"/>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B274ED05-E397-49C1-89C0-D09FD99829A5}">
  <ds:schemaRefs>
    <ds:schemaRef ds:uri="http://schemas.microsoft.com/sharepoint/v3/contenttype/forms"/>
  </ds:schemaRefs>
</ds:datastoreItem>
</file>

<file path=customXml/itemProps3.xml><?xml version="1.0" encoding="utf-8"?>
<ds:datastoreItem xmlns:ds="http://schemas.openxmlformats.org/officeDocument/2006/customXml" ds:itemID="{6CB4327C-A289-40C0-82C3-94754358C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566cd-f847-4411-bfa4-89aa038057a8"/>
    <ds:schemaRef ds:uri="031b28de-6f87-4eab-8d2f-5c442a4936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SLIDE DECK TEMPLATE</Template>
  <TotalTime>10239</TotalTime>
  <Words>1030</Words>
  <Application>Microsoft Office PowerPoint</Application>
  <PresentationFormat>Widescreen</PresentationFormat>
  <Paragraphs>84</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Courier New</vt:lpstr>
      <vt:lpstr>Wingdings</vt:lpstr>
      <vt:lpstr>SLIDE DECK TEMPLATE</vt:lpstr>
      <vt:lpstr>FINDING THE “U” IN OCC“U”PATION</vt:lpstr>
      <vt:lpstr>LEARNING OUTCOMES</vt:lpstr>
      <vt:lpstr>DEFINING TERMS </vt:lpstr>
      <vt:lpstr>“YOU WILL NEVER INFLUENCE THE WORLD BY TRYING TO BE LIKE IT”</vt:lpstr>
      <vt:lpstr>STEP ONE: YOUR SOFT SKILLS</vt:lpstr>
      <vt:lpstr>STEP TWO:  ADDRESSING YOUR VALUES</vt:lpstr>
      <vt:lpstr>STEP THREE:  ADDRESSING YOUR PERSONALITY TYPE</vt:lpstr>
      <vt:lpstr>STEP FOUR:  BUILDING YOUR PROFILE</vt:lpstr>
      <vt:lpstr>STEP FIVE:  Finding the “U” in Occupation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CONFICT RESOULTION IN THE WORKPLACE</dc:title>
  <dc:creator>Garcia Tyler</dc:creator>
  <cp:lastModifiedBy>Joan Cleary</cp:lastModifiedBy>
  <cp:revision>336</cp:revision>
  <dcterms:created xsi:type="dcterms:W3CDTF">2022-01-09T20:49:19Z</dcterms:created>
  <dcterms:modified xsi:type="dcterms:W3CDTF">2023-07-07T16:02:13Z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0x01010050C7998F8B62934591D2905ADBDDC226</vt:lpwstr>
  </property>
</Properties>
</file>