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15"/>
  </p:notesMasterIdLst>
  <p:sldIdLst>
    <p:sldId id="256" r:id="rId5"/>
    <p:sldId id="257" r:id="rId6"/>
    <p:sldId id="259" r:id="rId7"/>
    <p:sldId id="263" r:id="rId8"/>
    <p:sldId id="260" r:id="rId9"/>
    <p:sldId id="264" r:id="rId10"/>
    <p:sldId id="265" r:id="rId11"/>
    <p:sldId id="261" r:id="rId12"/>
    <p:sldId id="266" r:id="rId13"/>
    <p:sldId id="262"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52"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sey Laven" userId="594c705a-352e-4ea3-bf3f-ebe59960e6da" providerId="ADAL" clId="{76A6643B-1300-4CDA-AC6B-E59384424E0E}"/>
    <pc:docChg chg="custSel addSld delSld modSld modMainMaster">
      <pc:chgData name="Kelsey Laven" userId="594c705a-352e-4ea3-bf3f-ebe59960e6da" providerId="ADAL" clId="{76A6643B-1300-4CDA-AC6B-E59384424E0E}" dt="2022-07-20T20:09:05.797" v="130" actId="20577"/>
      <pc:docMkLst>
        <pc:docMk/>
      </pc:docMkLst>
      <pc:sldChg chg="modSp">
        <pc:chgData name="Kelsey Laven" userId="594c705a-352e-4ea3-bf3f-ebe59960e6da" providerId="ADAL" clId="{76A6643B-1300-4CDA-AC6B-E59384424E0E}" dt="2022-07-20T20:07:11.077" v="117" actId="20577"/>
        <pc:sldMkLst>
          <pc:docMk/>
          <pc:sldMk cId="0" sldId="256"/>
        </pc:sldMkLst>
        <pc:spChg chg="mod">
          <ac:chgData name="Kelsey Laven" userId="594c705a-352e-4ea3-bf3f-ebe59960e6da" providerId="ADAL" clId="{76A6643B-1300-4CDA-AC6B-E59384424E0E}" dt="2022-07-20T20:07:11.077" v="117" actId="20577"/>
          <ac:spMkLst>
            <pc:docMk/>
            <pc:sldMk cId="0" sldId="256"/>
            <ac:spMk id="54" creationId="{00000000-0000-0000-0000-000000000000}"/>
          </ac:spMkLst>
        </pc:spChg>
      </pc:sldChg>
      <pc:sldChg chg="modSp">
        <pc:chgData name="Kelsey Laven" userId="594c705a-352e-4ea3-bf3f-ebe59960e6da" providerId="ADAL" clId="{76A6643B-1300-4CDA-AC6B-E59384424E0E}" dt="2022-07-20T20:07:34.279" v="121" actId="20577"/>
        <pc:sldMkLst>
          <pc:docMk/>
          <pc:sldMk cId="0" sldId="257"/>
        </pc:sldMkLst>
        <pc:spChg chg="mod">
          <ac:chgData name="Kelsey Laven" userId="594c705a-352e-4ea3-bf3f-ebe59960e6da" providerId="ADAL" clId="{76A6643B-1300-4CDA-AC6B-E59384424E0E}" dt="2022-07-20T20:07:34.279" v="121" actId="20577"/>
          <ac:spMkLst>
            <pc:docMk/>
            <pc:sldMk cId="0" sldId="257"/>
            <ac:spMk id="61" creationId="{00000000-0000-0000-0000-000000000000}"/>
          </ac:spMkLst>
        </pc:spChg>
      </pc:sldChg>
      <pc:sldChg chg="modSp">
        <pc:chgData name="Kelsey Laven" userId="594c705a-352e-4ea3-bf3f-ebe59960e6da" providerId="ADAL" clId="{76A6643B-1300-4CDA-AC6B-E59384424E0E}" dt="2022-07-20T20:07:42.467" v="122" actId="20577"/>
        <pc:sldMkLst>
          <pc:docMk/>
          <pc:sldMk cId="0" sldId="259"/>
        </pc:sldMkLst>
        <pc:spChg chg="mod">
          <ac:chgData name="Kelsey Laven" userId="594c705a-352e-4ea3-bf3f-ebe59960e6da" providerId="ADAL" clId="{76A6643B-1300-4CDA-AC6B-E59384424E0E}" dt="2022-07-20T20:07:42.467" v="122" actId="20577"/>
          <ac:spMkLst>
            <pc:docMk/>
            <pc:sldMk cId="0" sldId="259"/>
            <ac:spMk id="73" creationId="{00000000-0000-0000-0000-000000000000}"/>
          </ac:spMkLst>
        </pc:spChg>
      </pc:sldChg>
      <pc:sldChg chg="modSp">
        <pc:chgData name="Kelsey Laven" userId="594c705a-352e-4ea3-bf3f-ebe59960e6da" providerId="ADAL" clId="{76A6643B-1300-4CDA-AC6B-E59384424E0E}" dt="2022-07-18T19:20:30.817" v="60" actId="20577"/>
        <pc:sldMkLst>
          <pc:docMk/>
          <pc:sldMk cId="0" sldId="260"/>
        </pc:sldMkLst>
        <pc:spChg chg="mod">
          <ac:chgData name="Kelsey Laven" userId="594c705a-352e-4ea3-bf3f-ebe59960e6da" providerId="ADAL" clId="{76A6643B-1300-4CDA-AC6B-E59384424E0E}" dt="2022-07-18T19:20:30.817" v="60" actId="20577"/>
          <ac:spMkLst>
            <pc:docMk/>
            <pc:sldMk cId="0" sldId="260"/>
            <ac:spMk id="80" creationId="{00000000-0000-0000-0000-000000000000}"/>
          </ac:spMkLst>
        </pc:spChg>
      </pc:sldChg>
      <pc:sldChg chg="modSp">
        <pc:chgData name="Kelsey Laven" userId="594c705a-352e-4ea3-bf3f-ebe59960e6da" providerId="ADAL" clId="{76A6643B-1300-4CDA-AC6B-E59384424E0E}" dt="2022-07-20T20:09:05.797" v="130" actId="20577"/>
        <pc:sldMkLst>
          <pc:docMk/>
          <pc:sldMk cId="0" sldId="262"/>
        </pc:sldMkLst>
        <pc:spChg chg="mod">
          <ac:chgData name="Kelsey Laven" userId="594c705a-352e-4ea3-bf3f-ebe59960e6da" providerId="ADAL" clId="{76A6643B-1300-4CDA-AC6B-E59384424E0E}" dt="2022-07-20T20:09:05.797" v="130" actId="20577"/>
          <ac:spMkLst>
            <pc:docMk/>
            <pc:sldMk cId="0" sldId="262"/>
            <ac:spMk id="94" creationId="{00000000-0000-0000-0000-000000000000}"/>
          </ac:spMkLst>
        </pc:spChg>
      </pc:sldChg>
      <pc:sldChg chg="modSp">
        <pc:chgData name="Kelsey Laven" userId="594c705a-352e-4ea3-bf3f-ebe59960e6da" providerId="ADAL" clId="{76A6643B-1300-4CDA-AC6B-E59384424E0E}" dt="2022-07-18T19:20:10.946" v="46" actId="20577"/>
        <pc:sldMkLst>
          <pc:docMk/>
          <pc:sldMk cId="3416974513" sldId="263"/>
        </pc:sldMkLst>
        <pc:spChg chg="mod">
          <ac:chgData name="Kelsey Laven" userId="594c705a-352e-4ea3-bf3f-ebe59960e6da" providerId="ADAL" clId="{76A6643B-1300-4CDA-AC6B-E59384424E0E}" dt="2022-07-18T19:20:10.946" v="46" actId="20577"/>
          <ac:spMkLst>
            <pc:docMk/>
            <pc:sldMk cId="3416974513" sldId="263"/>
            <ac:spMk id="73" creationId="{00000000-0000-0000-0000-000000000000}"/>
          </ac:spMkLst>
        </pc:spChg>
      </pc:sldChg>
      <pc:sldChg chg="modSp">
        <pc:chgData name="Kelsey Laven" userId="594c705a-352e-4ea3-bf3f-ebe59960e6da" providerId="ADAL" clId="{76A6643B-1300-4CDA-AC6B-E59384424E0E}" dt="2022-07-18T19:20:53.575" v="61" actId="1076"/>
        <pc:sldMkLst>
          <pc:docMk/>
          <pc:sldMk cId="60131806" sldId="264"/>
        </pc:sldMkLst>
        <pc:spChg chg="mod">
          <ac:chgData name="Kelsey Laven" userId="594c705a-352e-4ea3-bf3f-ebe59960e6da" providerId="ADAL" clId="{76A6643B-1300-4CDA-AC6B-E59384424E0E}" dt="2022-07-18T19:20:53.575" v="61" actId="1076"/>
          <ac:spMkLst>
            <pc:docMk/>
            <pc:sldMk cId="60131806" sldId="264"/>
            <ac:spMk id="81" creationId="{00000000-0000-0000-0000-000000000000}"/>
          </ac:spMkLst>
        </pc:spChg>
      </pc:sldChg>
      <pc:sldChg chg="addSp delSp modSp">
        <pc:chgData name="Kelsey Laven" userId="594c705a-352e-4ea3-bf3f-ebe59960e6da" providerId="ADAL" clId="{76A6643B-1300-4CDA-AC6B-E59384424E0E}" dt="2022-07-08T19:28:32.193" v="2" actId="478"/>
        <pc:sldMkLst>
          <pc:docMk/>
          <pc:sldMk cId="991052578" sldId="265"/>
        </pc:sldMkLst>
        <pc:picChg chg="add del mod">
          <ac:chgData name="Kelsey Laven" userId="594c705a-352e-4ea3-bf3f-ebe59960e6da" providerId="ADAL" clId="{76A6643B-1300-4CDA-AC6B-E59384424E0E}" dt="2022-07-08T19:28:32.193" v="2" actId="478"/>
          <ac:picMkLst>
            <pc:docMk/>
            <pc:sldMk cId="991052578" sldId="265"/>
            <ac:picMk id="3" creationId="{7D5BC440-C6EF-42AB-A545-2E295E22799D}"/>
          </ac:picMkLst>
        </pc:picChg>
      </pc:sldChg>
      <pc:sldChg chg="modSp">
        <pc:chgData name="Kelsey Laven" userId="594c705a-352e-4ea3-bf3f-ebe59960e6da" providerId="ADAL" clId="{76A6643B-1300-4CDA-AC6B-E59384424E0E}" dt="2022-07-20T20:08:57.890" v="129" actId="12"/>
        <pc:sldMkLst>
          <pc:docMk/>
          <pc:sldMk cId="2119220322" sldId="266"/>
        </pc:sldMkLst>
        <pc:spChg chg="mod">
          <ac:chgData name="Kelsey Laven" userId="594c705a-352e-4ea3-bf3f-ebe59960e6da" providerId="ADAL" clId="{76A6643B-1300-4CDA-AC6B-E59384424E0E}" dt="2022-07-20T20:08:11.622" v="125" actId="20577"/>
          <ac:spMkLst>
            <pc:docMk/>
            <pc:sldMk cId="2119220322" sldId="266"/>
            <ac:spMk id="87" creationId="{00000000-0000-0000-0000-000000000000}"/>
          </ac:spMkLst>
        </pc:spChg>
        <pc:spChg chg="mod">
          <ac:chgData name="Kelsey Laven" userId="594c705a-352e-4ea3-bf3f-ebe59960e6da" providerId="ADAL" clId="{76A6643B-1300-4CDA-AC6B-E59384424E0E}" dt="2022-07-20T20:08:57.890" v="129" actId="12"/>
          <ac:spMkLst>
            <pc:docMk/>
            <pc:sldMk cId="2119220322" sldId="266"/>
            <ac:spMk id="88" creationId="{00000000-0000-0000-0000-000000000000}"/>
          </ac:spMkLst>
        </pc:spChg>
      </pc:sldChg>
      <pc:sldMasterChg chg="modSldLayout">
        <pc:chgData name="Kelsey Laven" userId="594c705a-352e-4ea3-bf3f-ebe59960e6da" providerId="ADAL" clId="{76A6643B-1300-4CDA-AC6B-E59384424E0E}" dt="2022-07-18T19:16:36.565" v="14" actId="1076"/>
        <pc:sldMasterMkLst>
          <pc:docMk/>
          <pc:sldMasterMk cId="3171960329" sldId="2147483660"/>
        </pc:sldMasterMkLst>
        <pc:sldLayoutChg chg="addSp delSp modSp">
          <pc:chgData name="Kelsey Laven" userId="594c705a-352e-4ea3-bf3f-ebe59960e6da" providerId="ADAL" clId="{76A6643B-1300-4CDA-AC6B-E59384424E0E}" dt="2022-07-18T19:16:36.565" v="14" actId="1076"/>
          <pc:sldLayoutMkLst>
            <pc:docMk/>
            <pc:sldMasterMk cId="3171960329" sldId="2147483660"/>
            <pc:sldLayoutMk cId="3523299444" sldId="2147483661"/>
          </pc:sldLayoutMkLst>
          <pc:grpChg chg="del">
            <ac:chgData name="Kelsey Laven" userId="594c705a-352e-4ea3-bf3f-ebe59960e6da" providerId="ADAL" clId="{76A6643B-1300-4CDA-AC6B-E59384424E0E}" dt="2022-07-11T13:13:21.665" v="8" actId="478"/>
            <ac:grpSpMkLst>
              <pc:docMk/>
              <pc:sldMasterMk cId="3171960329" sldId="2147483660"/>
              <pc:sldLayoutMk cId="3523299444" sldId="2147483661"/>
              <ac:grpSpMk id="8" creationId="{5DFDE3D0-4ADA-4B13-84C4-2F2F1AD0340C}"/>
            </ac:grpSpMkLst>
          </pc:grpChg>
          <pc:grpChg chg="add mod">
            <ac:chgData name="Kelsey Laven" userId="594c705a-352e-4ea3-bf3f-ebe59960e6da" providerId="ADAL" clId="{76A6643B-1300-4CDA-AC6B-E59384424E0E}" dt="2022-07-18T19:16:36.565" v="14" actId="1076"/>
            <ac:grpSpMkLst>
              <pc:docMk/>
              <pc:sldMasterMk cId="3171960329" sldId="2147483660"/>
              <pc:sldLayoutMk cId="3523299444" sldId="2147483661"/>
              <ac:grpSpMk id="9" creationId="{DB7253C4-C906-4AC0-BA1F-6FB72A3A1266}"/>
            </ac:grpSpMkLst>
          </pc:grpChg>
          <pc:picChg chg="add del mod">
            <ac:chgData name="Kelsey Laven" userId="594c705a-352e-4ea3-bf3f-ebe59960e6da" providerId="ADAL" clId="{76A6643B-1300-4CDA-AC6B-E59384424E0E}" dt="2022-07-18T19:16:20.571" v="12" actId="478"/>
            <ac:picMkLst>
              <pc:docMk/>
              <pc:sldMasterMk cId="3171960329" sldId="2147483660"/>
              <pc:sldLayoutMk cId="3523299444" sldId="2147483661"/>
              <ac:picMk id="11" creationId="{EF15093C-B9CA-4277-830A-16BEF73C1DD8}"/>
            </ac:picMkLst>
          </pc:picChg>
        </pc:sldLayoutChg>
      </pc:sldMasterChg>
    </pc:docChg>
  </pc:docChgLst>
  <pc:docChgLst>
    <pc:chgData name="Jenni Bradford" userId="S::jenni.bradford@cte.idaho.gov::3788f530-b324-4833-a718-de0051e3c82f" providerId="AD" clId="Web-{2B2B348C-A668-46E1-963A-654105AEA8C6}"/>
    <pc:docChg chg="modSld">
      <pc:chgData name="Jenni Bradford" userId="S::jenni.bradford@cte.idaho.gov::3788f530-b324-4833-a718-de0051e3c82f" providerId="AD" clId="Web-{2B2B348C-A668-46E1-963A-654105AEA8C6}" dt="2022-07-18T21:14:04.759" v="6" actId="1076"/>
      <pc:docMkLst>
        <pc:docMk/>
      </pc:docMkLst>
      <pc:sldChg chg="modSp">
        <pc:chgData name="Jenni Bradford" userId="S::jenni.bradford@cte.idaho.gov::3788f530-b324-4833-a718-de0051e3c82f" providerId="AD" clId="Web-{2B2B348C-A668-46E1-963A-654105AEA8C6}" dt="2022-07-18T21:14:04.759" v="6" actId="1076"/>
        <pc:sldMkLst>
          <pc:docMk/>
          <pc:sldMk cId="0" sldId="256"/>
        </pc:sldMkLst>
        <pc:spChg chg="mod">
          <ac:chgData name="Jenni Bradford" userId="S::jenni.bradford@cte.idaho.gov::3788f530-b324-4833-a718-de0051e3c82f" providerId="AD" clId="Web-{2B2B348C-A668-46E1-963A-654105AEA8C6}" dt="2022-07-18T21:14:04.759" v="6" actId="1076"/>
          <ac:spMkLst>
            <pc:docMk/>
            <pc:sldMk cId="0" sldId="256"/>
            <ac:spMk id="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afba9d488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1afba9d48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At this time, give students the time to fill out their learning plan as best as they can. Give them guidance if they get stuck and let them work together if necessary. Provide students with a goal of having at least the state and district requirements filled out at the end of period 1.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afba9d4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afba9d4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afba9d48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afba9d48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Have students share-out why they think this could be important or useful? Begin encouraging them to reflect on the learning they have done so far with this curriculum. How has everything led them to this point? Make sure to emphasize the ability to change, grow, and alter these plans.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1afba9d48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1afba9d48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61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afba9d48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afba9d48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Give students a few minutes to get out or pull-up (on a device) any materials from previous lessons that can support the student learning plan. Then complete the THINK- PAIR – SHARE on a blank sheet of paper!</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afba9d48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afba9d48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If times allows, students could complete this more than once to get a variety of experiences from classmates. Alternatively, have them record something that their partner shared with them on their own paper to help keep engagement and improve listening skills. </a:t>
            </a:r>
            <a:endParaRPr dirty="0"/>
          </a:p>
        </p:txBody>
      </p:sp>
    </p:spTree>
    <p:extLst>
      <p:ext uri="{BB962C8B-B14F-4D97-AF65-F5344CB8AC3E}">
        <p14:creationId xmlns:p14="http://schemas.microsoft.com/office/powerpoint/2010/main" val="189361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1afba9d48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1afba9d48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Have several (or all) partner sets share their thoughts. Allow for discussion and questions amongst students. The more comradery you can build during the time, the better the student learning plan process will become. </a:t>
            </a:r>
            <a:endParaRPr dirty="0"/>
          </a:p>
        </p:txBody>
      </p:sp>
    </p:spTree>
    <p:extLst>
      <p:ext uri="{BB962C8B-B14F-4D97-AF65-F5344CB8AC3E}">
        <p14:creationId xmlns:p14="http://schemas.microsoft.com/office/powerpoint/2010/main" val="215516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afba9d48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afba9d48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Open the floor for discussion if desired, or have students jot down a quick reflection/takeaway.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afba9d48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afba9d48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Make sure to emphasize that students are allowed to change their path or direction, but this tool is still helpful to have and practice with. </a:t>
            </a:r>
            <a:endParaRPr dirty="0"/>
          </a:p>
        </p:txBody>
      </p:sp>
    </p:spTree>
    <p:extLst>
      <p:ext uri="{BB962C8B-B14F-4D97-AF65-F5344CB8AC3E}">
        <p14:creationId xmlns:p14="http://schemas.microsoft.com/office/powerpoint/2010/main" val="528512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_Slide_1">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B5252C-8EC1-744C-BA83-4D13618CB09B}"/>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23888" y="-10725"/>
            <a:ext cx="1000125"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B7253C4-C906-4AC0-BA1F-6FB72A3A1266}"/>
              </a:ext>
            </a:extLst>
          </p:cNvPr>
          <p:cNvGrpSpPr/>
          <p:nvPr userDrawn="1"/>
        </p:nvGrpSpPr>
        <p:grpSpPr>
          <a:xfrm>
            <a:off x="2107645" y="171683"/>
            <a:ext cx="2097541" cy="716591"/>
            <a:chOff x="1910904" y="108235"/>
            <a:chExt cx="2228638" cy="761378"/>
          </a:xfrm>
        </p:grpSpPr>
        <p:sp>
          <p:nvSpPr>
            <p:cNvPr id="10" name="Rectangle 9">
              <a:extLst>
                <a:ext uri="{FF2B5EF4-FFF2-40B4-BE49-F238E27FC236}">
                  <a16:creationId xmlns:a16="http://schemas.microsoft.com/office/drawing/2014/main" id="{84C5A3BE-B1A7-4FA5-94B4-0C8DBC720813}"/>
                </a:ext>
              </a:extLst>
            </p:cNvPr>
            <p:cNvSpPr/>
            <p:nvPr/>
          </p:nvSpPr>
          <p:spPr>
            <a:xfrm>
              <a:off x="1910904" y="108235"/>
              <a:ext cx="2228638" cy="761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8F01C3E-DB4A-4490-8202-C8A90430197D}"/>
                </a:ext>
              </a:extLst>
            </p:cNvPr>
            <p:cNvPicPr>
              <a:picLocks noChangeAspect="1"/>
            </p:cNvPicPr>
            <p:nvPr/>
          </p:nvPicPr>
          <p:blipFill>
            <a:blip r:embed="rId3"/>
            <a:stretch>
              <a:fillRect/>
            </a:stretch>
          </p:blipFill>
          <p:spPr>
            <a:xfrm>
              <a:off x="2026007" y="138093"/>
              <a:ext cx="2105920" cy="716591"/>
            </a:xfrm>
            <a:prstGeom prst="rect">
              <a:avLst/>
            </a:prstGeom>
          </p:spPr>
        </p:pic>
      </p:grpSp>
    </p:spTree>
    <p:extLst>
      <p:ext uri="{BB962C8B-B14F-4D97-AF65-F5344CB8AC3E}">
        <p14:creationId xmlns:p14="http://schemas.microsoft.com/office/powerpoint/2010/main" val="35232994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5830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86071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_Slide_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588963"/>
            <a:ext cx="3726893" cy="1326921"/>
          </a:xfrm>
        </p:spPr>
        <p:txBody>
          <a:bodyPr anchor="b">
            <a:normAutofit/>
          </a:bodyPr>
          <a:lstStyle>
            <a:lvl1pPr>
              <a:defRPr sz="3375" baseline="0">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086863"/>
            <a:ext cx="3726893"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pic>
        <p:nvPicPr>
          <p:cNvPr id="6" name="Picture 5">
            <a:extLst>
              <a:ext uri="{FF2B5EF4-FFF2-40B4-BE49-F238E27FC236}">
                <a16:creationId xmlns:a16="http://schemas.microsoft.com/office/drawing/2014/main" id="{E0869588-1132-124E-A80F-0220C8E76D30}"/>
              </a:ext>
            </a:extLst>
          </p:cNvPr>
          <p:cNvPicPr>
            <a:picLocks noChangeAspect="1"/>
          </p:cNvPicPr>
          <p:nvPr/>
        </p:nvPicPr>
        <p:blipFill>
          <a:blip r:embed="rId2"/>
          <a:srcRect/>
          <a:stretch/>
        </p:blipFill>
        <p:spPr>
          <a:xfrm>
            <a:off x="637778" y="-10725"/>
            <a:ext cx="972344" cy="1000125"/>
          </a:xfrm>
          <a:prstGeom prst="rect">
            <a:avLst/>
          </a:prstGeom>
        </p:spPr>
      </p:pic>
      <p:sp>
        <p:nvSpPr>
          <p:cNvPr id="14" name="Picture Placeholder 6">
            <a:extLst>
              <a:ext uri="{FF2B5EF4-FFF2-40B4-BE49-F238E27FC236}">
                <a16:creationId xmlns:a16="http://schemas.microsoft.com/office/drawing/2014/main" id="{10213D92-763A-8548-BA5C-114011CDA366}"/>
              </a:ext>
            </a:extLst>
          </p:cNvPr>
          <p:cNvSpPr>
            <a:spLocks noGrp="1"/>
          </p:cNvSpPr>
          <p:nvPr>
            <p:ph type="pic" sz="quarter" idx="10"/>
          </p:nvPr>
        </p:nvSpPr>
        <p:spPr>
          <a:xfrm>
            <a:off x="5883184" y="0"/>
            <a:ext cx="3260816" cy="5143500"/>
          </a:xfrm>
          <a:solidFill>
            <a:schemeClr val="tx1">
              <a:lumMod val="20000"/>
              <a:lumOff val="80000"/>
            </a:schemeClr>
          </a:solidFill>
        </p:spPr>
        <p:txBody>
          <a:bodyPr>
            <a:normAutofit/>
          </a:bodyPr>
          <a:lstStyle>
            <a:lvl1pPr marL="0" indent="0" algn="ctr">
              <a:lnSpc>
                <a:spcPct val="200000"/>
              </a:lnSpc>
              <a:buFontTx/>
              <a:buNone/>
              <a:defRPr sz="2100" i="1">
                <a:solidFill>
                  <a:srgbClr val="FF0000"/>
                </a:solidFill>
              </a:defRPr>
            </a:lvl1pPr>
          </a:lstStyle>
          <a:p>
            <a:r>
              <a:rPr lang="en-US"/>
              <a:t>Click icon to add picture</a:t>
            </a:r>
            <a:endParaRPr lang="en-US" dirty="0"/>
          </a:p>
        </p:txBody>
      </p:sp>
      <p:cxnSp>
        <p:nvCxnSpPr>
          <p:cNvPr id="11" name="Straight Connector 10">
            <a:extLst>
              <a:ext uri="{FF2B5EF4-FFF2-40B4-BE49-F238E27FC236}">
                <a16:creationId xmlns:a16="http://schemas.microsoft.com/office/drawing/2014/main" id="{3854533A-A8B9-6F41-BB01-3E8BA42992E9}"/>
              </a:ext>
            </a:extLst>
          </p:cNvPr>
          <p:cNvCxnSpPr>
            <a:cxnSpLocks/>
          </p:cNvCxnSpPr>
          <p:nvPr/>
        </p:nvCxnSpPr>
        <p:spPr>
          <a:xfrm>
            <a:off x="623888" y="1391336"/>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58811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_Header_1">
    <p:bg>
      <p:bgRef idx="1001">
        <a:schemeClr val="bg1"/>
      </p:bgRef>
    </p:bg>
    <p:spTree>
      <p:nvGrpSpPr>
        <p:cNvPr id="1" name=""/>
        <p:cNvGrpSpPr/>
        <p:nvPr/>
      </p:nvGrpSpPr>
      <p:grpSpPr>
        <a:xfrm>
          <a:off x="0" y="0"/>
          <a:ext cx="0" cy="0"/>
          <a:chOff x="0" y="0"/>
          <a:chExt cx="0" cy="0"/>
        </a:xfrm>
      </p:grpSpPr>
      <p:pic>
        <p:nvPicPr>
          <p:cNvPr id="7" name="Picture 6" descr="A picture containing text, floor, indoor, table&#10;&#10;Description automatically generated">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134" t="13616" r="198" b="8327"/>
          <a:stretch/>
        </p:blipFill>
        <p:spPr>
          <a:xfrm>
            <a:off x="-152400" y="-385762"/>
            <a:ext cx="9539288" cy="5659891"/>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2"/>
            <a:ext cx="9539288" cy="5659891"/>
          </a:xfrm>
          <a:prstGeom prst="rect">
            <a:avLst/>
          </a:prstGeom>
          <a:solidFill>
            <a:srgbClr val="3C5961">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hasCustomPrompt="1"/>
          </p:nvPr>
        </p:nvSpPr>
        <p:spPr>
          <a:xfrm>
            <a:off x="623887" y="569216"/>
            <a:ext cx="5452301" cy="2346668"/>
          </a:xfrm>
        </p:spPr>
        <p:txBody>
          <a:bodyPr tIns="0" anchor="b" anchorCtr="0">
            <a:normAutofit/>
          </a:bodyPr>
          <a:lstStyle>
            <a:lvl1pPr>
              <a:defRPr sz="3600" b="1" baseline="0">
                <a:solidFill>
                  <a:schemeClr val="accent5"/>
                </a:solidFill>
                <a:latin typeface="Arial" panose="020B0604020202020204" pitchFamily="34" charset="0"/>
              </a:defRPr>
            </a:lvl1pPr>
          </a:lstStyle>
          <a:p>
            <a:r>
              <a:rPr lang="en-US" dirty="0"/>
              <a:t>Click to edit </a:t>
            </a:r>
            <a:br>
              <a:rPr lang="en-US" dirty="0"/>
            </a:br>
            <a:r>
              <a:rPr lang="en-US" dirty="0"/>
              <a:t>Master title style</a:t>
            </a:r>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1A8E666E-8C1B-2C44-8E9A-848A87EEC3E0}"/>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12" name="Footer Placeholder 5">
            <a:extLst>
              <a:ext uri="{FF2B5EF4-FFF2-40B4-BE49-F238E27FC236}">
                <a16:creationId xmlns:a16="http://schemas.microsoft.com/office/drawing/2014/main" id="{9149AF17-0EC4-FF44-BA36-9BA6A607B720}"/>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39297212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_Header_2">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80035B-F3F5-FA4D-A2AA-9755F4E0D178}"/>
              </a:ext>
            </a:extLst>
          </p:cNvPr>
          <p:cNvPicPr>
            <a:picLocks noChangeAspect="1"/>
          </p:cNvPicPr>
          <p:nvPr/>
        </p:nvPicPr>
        <p:blipFill rotWithShape="1">
          <a:blip r:embed="rId2"/>
          <a:srcRect l="10467" t="24999" r="5790"/>
          <a:stretch/>
        </p:blipFill>
        <p:spPr>
          <a:xfrm>
            <a:off x="-152400" y="-385763"/>
            <a:ext cx="9539288" cy="6143625"/>
          </a:xfrm>
          <a:prstGeom prst="rect">
            <a:avLst/>
          </a:prstGeom>
        </p:spPr>
      </p:pic>
      <p:sp>
        <p:nvSpPr>
          <p:cNvPr id="10" name="Rectangle 9">
            <a:extLst>
              <a:ext uri="{FF2B5EF4-FFF2-40B4-BE49-F238E27FC236}">
                <a16:creationId xmlns:a16="http://schemas.microsoft.com/office/drawing/2014/main" id="{26BC9C39-EC02-3E42-8330-3505D2E014B3}"/>
              </a:ext>
            </a:extLst>
          </p:cNvPr>
          <p:cNvSpPr/>
          <p:nvPr/>
        </p:nvSpPr>
        <p:spPr>
          <a:xfrm>
            <a:off x="-152400" y="-385763"/>
            <a:ext cx="9539288" cy="6143625"/>
          </a:xfrm>
          <a:prstGeom prst="rect">
            <a:avLst/>
          </a:prstGeom>
          <a:solidFill>
            <a:srgbClr val="00B3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title"/>
          </p:nvPr>
        </p:nvSpPr>
        <p:spPr>
          <a:xfrm>
            <a:off x="623887" y="569216"/>
            <a:ext cx="5452301" cy="2346668"/>
          </a:xfrm>
        </p:spPr>
        <p:txBody>
          <a:bodyPr tIns="0" anchor="b" anchorCtr="0">
            <a:normAutofit/>
          </a:bodyPr>
          <a:lstStyle>
            <a:lvl1pPr>
              <a:defRPr sz="4500" b="1" baseline="0">
                <a:solidFill>
                  <a:schemeClr val="tx1"/>
                </a:solidFill>
                <a:latin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23888" y="3779307"/>
            <a:ext cx="3726893" cy="43269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Subhead</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cxnSp>
        <p:nvCxnSpPr>
          <p:cNvPr id="5" name="Straight Connector 4">
            <a:extLst>
              <a:ext uri="{FF2B5EF4-FFF2-40B4-BE49-F238E27FC236}">
                <a16:creationId xmlns:a16="http://schemas.microsoft.com/office/drawing/2014/main" id="{7E671320-C4DA-DE4E-B0E2-5B51CC48F162}"/>
              </a:ext>
            </a:extLst>
          </p:cNvPr>
          <p:cNvCxnSpPr>
            <a:cxnSpLocks/>
          </p:cNvCxnSpPr>
          <p:nvPr/>
        </p:nvCxnSpPr>
        <p:spPr>
          <a:xfrm>
            <a:off x="623888" y="3670757"/>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64223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_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4" name="Text Placeholder 2">
            <a:extLst>
              <a:ext uri="{FF2B5EF4-FFF2-40B4-BE49-F238E27FC236}">
                <a16:creationId xmlns:a16="http://schemas.microsoft.com/office/drawing/2014/main" id="{FE3C4D0A-DD30-7846-80CB-10E1A4A65B3F}"/>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33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_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488218"/>
            <a:ext cx="2537651" cy="2967209"/>
          </a:xfrm>
        </p:spPr>
        <p:txBody>
          <a:bodyPr anchor="t" anchorCtr="0">
            <a:normAutofit/>
          </a:bodyPr>
          <a:lstStyle>
            <a:lvl1pPr>
              <a:defRPr sz="2100" b="1" u="none" baseline="0">
                <a:solidFill>
                  <a:srgbClr val="EE5934"/>
                </a:solidFill>
                <a:latin typeface="Arial" panose="020B0604020202020204" pitchFamily="34" charset="0"/>
              </a:defRPr>
            </a:lvl1pPr>
          </a:lstStyle>
          <a:p>
            <a:r>
              <a:rPr lang="en-US" dirty="0"/>
              <a:t>CLICK TO EDIT MASTER TITLE STYLE</a:t>
            </a:r>
          </a:p>
        </p:txBody>
      </p:sp>
      <p:sp>
        <p:nvSpPr>
          <p:cNvPr id="8" name="Footer Placeholder 4">
            <a:extLst>
              <a:ext uri="{FF2B5EF4-FFF2-40B4-BE49-F238E27FC236}">
                <a16:creationId xmlns:a16="http://schemas.microsoft.com/office/drawing/2014/main" id="{EFED64B4-194E-F247-9EBF-08EA5301A3A5}"/>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72F1571F-1539-494C-9BDC-B2F56F280713}"/>
              </a:ext>
            </a:extLst>
          </p:cNvPr>
          <p:cNvSpPr>
            <a:spLocks noGrp="1"/>
          </p:cNvSpPr>
          <p:nvPr>
            <p:ph type="ftr" sz="quarter" idx="3"/>
          </p:nvPr>
        </p:nvSpPr>
        <p:spPr>
          <a:xfrm flipH="1">
            <a:off x="450154" y="4733925"/>
            <a:ext cx="2400300" cy="273844"/>
          </a:xfrm>
          <a:prstGeom prst="rect">
            <a:avLst/>
          </a:prstGeom>
        </p:spPr>
        <p:txBody>
          <a:bodyPr/>
          <a:lstStyle>
            <a:lvl1pPr>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003E918E-33DF-8C46-8397-4B7D45220E31}"/>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2" name="Straight Connector 11">
            <a:extLst>
              <a:ext uri="{FF2B5EF4-FFF2-40B4-BE49-F238E27FC236}">
                <a16:creationId xmlns:a16="http://schemas.microsoft.com/office/drawing/2014/main" id="{C56EA260-B858-FE43-A1E3-942058B9F033}"/>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F751672-F48D-6D4A-AF1B-D7269ED4FE6B}"/>
              </a:ext>
            </a:extLst>
          </p:cNvPr>
          <p:cNvPicPr>
            <a:picLocks noChangeAspect="1"/>
          </p:cNvPicPr>
          <p:nvPr/>
        </p:nvPicPr>
        <p:blipFill>
          <a:blip r:embed="rId2"/>
          <a:srcRect/>
          <a:stretch/>
        </p:blipFill>
        <p:spPr>
          <a:xfrm>
            <a:off x="623888" y="-10725"/>
            <a:ext cx="1000125" cy="1000125"/>
          </a:xfrm>
          <a:prstGeom prst="rect">
            <a:avLst/>
          </a:prstGeom>
        </p:spPr>
      </p:pic>
      <p:sp>
        <p:nvSpPr>
          <p:cNvPr id="10" name="Text Placeholder 2">
            <a:extLst>
              <a:ext uri="{FF2B5EF4-FFF2-40B4-BE49-F238E27FC236}">
                <a16:creationId xmlns:a16="http://schemas.microsoft.com/office/drawing/2014/main" id="{D9F41457-FC71-B444-B87C-40AC3879CD7D}"/>
              </a:ext>
            </a:extLst>
          </p:cNvPr>
          <p:cNvSpPr>
            <a:spLocks noGrp="1"/>
          </p:cNvSpPr>
          <p:nvPr>
            <p:ph idx="1"/>
          </p:nvPr>
        </p:nvSpPr>
        <p:spPr>
          <a:xfrm>
            <a:off x="3596692" y="1488219"/>
            <a:ext cx="5097155" cy="2967209"/>
          </a:xfrm>
          <a:prstGeom prst="rect">
            <a:avLst/>
          </a:prstGeom>
        </p:spPr>
        <p:txBody>
          <a:bodyPr vert="horz" lIns="91440" tIns="45720" rIns="91440" bIns="45720" rtlCol="0">
            <a:normAutofit/>
          </a:bodyPr>
          <a:lstStyle>
            <a:lvl1pPr>
              <a:defRPr sz="1500"/>
            </a:lvl1pPr>
            <a:lvl2pPr>
              <a:defRPr sz="1200"/>
            </a:lvl2pPr>
            <a:lvl3pPr marL="900113" indent="-214313">
              <a:buClr>
                <a:srgbClr val="EE5934"/>
              </a:buClr>
              <a:buFont typeface="Arial" panose="020B0604020202020204" pitchFamily="34" charset="0"/>
              <a:buChar char="•"/>
              <a:defRPr sz="1200"/>
            </a:lvl3pPr>
            <a:lvl4pPr marL="1200150" indent="-171450">
              <a:buClr>
                <a:srgbClr val="EE5934"/>
              </a:buClr>
              <a:buFont typeface="Wingdings" pitchFamily="2" charset="2"/>
              <a:buChar char="§"/>
              <a:defRPr sz="1200"/>
            </a:lvl4pPr>
            <a:lvl5pPr marL="1543050" indent="-171450">
              <a:buClr>
                <a:srgbClr val="EE5934"/>
              </a:buClr>
              <a:buFont typeface="Courier New" panose="02070309020205020404" pitchFamily="49" charset="0"/>
              <a:buChar char="o"/>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802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Content_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282305"/>
            <a:ext cx="7117198" cy="551936"/>
          </a:xfrm>
        </p:spPr>
        <p:txBody>
          <a:bodyPr anchor="b">
            <a:noAutofit/>
          </a:bodyPr>
          <a:lstStyle>
            <a:lvl1pPr marL="0" marR="0" indent="0" algn="l" defTabSz="685800" rtl="0" eaLnBrk="1" fontAlgn="auto" latinLnBrk="0" hangingPunct="1">
              <a:lnSpc>
                <a:spcPct val="90000"/>
              </a:lnSpc>
              <a:spcBef>
                <a:spcPct val="0"/>
              </a:spcBef>
              <a:spcAft>
                <a:spcPts val="0"/>
              </a:spcAft>
              <a:buClrTx/>
              <a:buSzTx/>
              <a:buFontTx/>
              <a:buNone/>
              <a:tabLst/>
              <a:defRPr sz="2100" b="1" baseline="0">
                <a:solidFill>
                  <a:srgbClr val="EE5934"/>
                </a:solidFi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1914577"/>
            <a:ext cx="7117198" cy="2652662"/>
          </a:xfrm>
        </p:spPr>
        <p:txBody>
          <a:bodyPr/>
          <a:lstStyle>
            <a:lvl1pPr marL="0" marR="0" indent="0" algn="l" defTabSz="685800" rtl="0" eaLnBrk="1" fontAlgn="auto" latinLnBrk="0" hangingPunct="1">
              <a:lnSpc>
                <a:spcPct val="90000"/>
              </a:lnSpc>
              <a:spcBef>
                <a:spcPts val="750"/>
              </a:spcBef>
              <a:spcAft>
                <a:spcPts val="0"/>
              </a:spcAft>
              <a:buClrTx/>
              <a:buSzTx/>
              <a:buFontTx/>
              <a:buNone/>
              <a:tabLst/>
              <a:defRPr sz="1800">
                <a:solidFill>
                  <a:schemeClr val="bg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050">
                <a:solidFill>
                  <a:schemeClr val="tx1">
                    <a:tint val="75000"/>
                  </a:schemeClr>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650">
                <a:solidFill>
                  <a:schemeClr val="tx1">
                    <a:tint val="75000"/>
                  </a:schemeClr>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900">
                <a:solidFill>
                  <a:schemeClr val="tx1">
                    <a:tint val="75000"/>
                  </a:schemeClr>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lang="en-US" dirty="0"/>
          </a:p>
        </p:txBody>
      </p:sp>
      <p:sp>
        <p:nvSpPr>
          <p:cNvPr id="4" name="Rectangle 3">
            <a:extLst>
              <a:ext uri="{FF2B5EF4-FFF2-40B4-BE49-F238E27FC236}">
                <a16:creationId xmlns:a16="http://schemas.microsoft.com/office/drawing/2014/main" id="{3ED1A8C7-5E2E-F948-B1D0-513A453B29DB}"/>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5" name="Straight Connector 4">
            <a:extLst>
              <a:ext uri="{FF2B5EF4-FFF2-40B4-BE49-F238E27FC236}">
                <a16:creationId xmlns:a16="http://schemas.microsoft.com/office/drawing/2014/main" id="{FE8B621E-90D8-6041-BD66-9150F17C4E52}"/>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9D73719-AC2B-404D-851D-B80572322F13}"/>
              </a:ext>
            </a:extLst>
          </p:cNvPr>
          <p:cNvPicPr>
            <a:picLocks noChangeAspect="1"/>
          </p:cNvPicPr>
          <p:nvPr/>
        </p:nvPicPr>
        <p:blipFill>
          <a:blip r:embed="rId2"/>
          <a:srcRect/>
          <a:stretch/>
        </p:blipFill>
        <p:spPr>
          <a:xfrm>
            <a:off x="623888" y="-10725"/>
            <a:ext cx="1000125" cy="1000125"/>
          </a:xfrm>
          <a:prstGeom prst="rect">
            <a:avLst/>
          </a:prstGeom>
        </p:spPr>
      </p:pic>
    </p:spTree>
    <p:extLst>
      <p:ext uri="{BB962C8B-B14F-4D97-AF65-F5344CB8AC3E}">
        <p14:creationId xmlns:p14="http://schemas.microsoft.com/office/powerpoint/2010/main" val="74293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_4">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6EDE824-29BE-F24B-811B-E4358153091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6" name="Footer Placeholder 5">
            <a:extLst>
              <a:ext uri="{FF2B5EF4-FFF2-40B4-BE49-F238E27FC236}">
                <a16:creationId xmlns:a16="http://schemas.microsoft.com/office/drawing/2014/main" id="{EBCF996B-9544-7E45-860E-11DCFC4EABA6}"/>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
        <p:nvSpPr>
          <p:cNvPr id="7" name="Rectangle 6">
            <a:extLst>
              <a:ext uri="{FF2B5EF4-FFF2-40B4-BE49-F238E27FC236}">
                <a16:creationId xmlns:a16="http://schemas.microsoft.com/office/drawing/2014/main" id="{4F501DAC-2ED4-4C49-8057-11C4F33A5963}"/>
              </a:ext>
            </a:extLst>
          </p:cNvPr>
          <p:cNvSpPr/>
          <p:nvPr/>
        </p:nvSpPr>
        <p:spPr>
          <a:xfrm>
            <a:off x="0" y="0"/>
            <a:ext cx="9144000" cy="635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8" name="Straight Connector 7">
            <a:extLst>
              <a:ext uri="{FF2B5EF4-FFF2-40B4-BE49-F238E27FC236}">
                <a16:creationId xmlns:a16="http://schemas.microsoft.com/office/drawing/2014/main" id="{54D8BF5D-2EF4-8B48-98F0-023F54EE6169}"/>
              </a:ext>
            </a:extLst>
          </p:cNvPr>
          <p:cNvCxnSpPr>
            <a:cxnSpLocks/>
          </p:cNvCxnSpPr>
          <p:nvPr/>
        </p:nvCxnSpPr>
        <p:spPr>
          <a:xfrm>
            <a:off x="623888" y="1267892"/>
            <a:ext cx="3382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1366391-4B79-BA47-82D9-53061CA84C59}"/>
              </a:ext>
            </a:extLst>
          </p:cNvPr>
          <p:cNvPicPr>
            <a:picLocks noChangeAspect="1"/>
          </p:cNvPicPr>
          <p:nvPr/>
        </p:nvPicPr>
        <p:blipFill>
          <a:blip r:embed="rId2"/>
          <a:srcRect/>
          <a:stretch/>
        </p:blipFill>
        <p:spPr>
          <a:xfrm>
            <a:off x="623888" y="-10725"/>
            <a:ext cx="1000125" cy="1000125"/>
          </a:xfrm>
          <a:prstGeom prst="rect">
            <a:avLst/>
          </a:prstGeom>
        </p:spPr>
      </p:pic>
      <p:sp>
        <p:nvSpPr>
          <p:cNvPr id="11" name="Text Placeholder 2">
            <a:extLst>
              <a:ext uri="{FF2B5EF4-FFF2-40B4-BE49-F238E27FC236}">
                <a16:creationId xmlns:a16="http://schemas.microsoft.com/office/drawing/2014/main" id="{5E8A3EC6-7435-8740-9D76-C4EC03939CBD}"/>
              </a:ext>
            </a:extLst>
          </p:cNvPr>
          <p:cNvSpPr>
            <a:spLocks noGrp="1"/>
          </p:cNvSpPr>
          <p:nvPr>
            <p:ph idx="1"/>
          </p:nvPr>
        </p:nvSpPr>
        <p:spPr>
          <a:xfrm>
            <a:off x="623887" y="1488219"/>
            <a:ext cx="8069960" cy="2967209"/>
          </a:xfrm>
          <a:prstGeom prst="rect">
            <a:avLst/>
          </a:prstGeom>
        </p:spPr>
        <p:txBody>
          <a:bodyPr vert="horz" lIns="91440" tIns="45720" rIns="91440" bIns="45720" rtlCol="0">
            <a:normAutofit/>
          </a:bodyPr>
          <a:lstStyle>
            <a:lvl1pPr marL="0" marR="0" indent="0" algn="l" defTabSz="685800" rtl="0" eaLnBrk="1" fontAlgn="auto" latinLnBrk="0" hangingPunct="1">
              <a:lnSpc>
                <a:spcPct val="90000"/>
              </a:lnSpc>
              <a:spcBef>
                <a:spcPts val="750"/>
              </a:spcBef>
              <a:spcAft>
                <a:spcPts val="0"/>
              </a:spcAft>
              <a:buClrTx/>
              <a:buSzTx/>
              <a:buFontTx/>
              <a:buNone/>
              <a:tabLst/>
              <a:defRPr sz="1500">
                <a:solidFill>
                  <a:srgbClr val="3C5961"/>
                </a:solidFill>
              </a:defRPr>
            </a:lvl1pPr>
            <a:lvl2pPr marL="342900" marR="0" indent="0" algn="l" defTabSz="685800" rtl="0" eaLnBrk="1" fontAlgn="auto" latinLnBrk="0" hangingPunct="1">
              <a:lnSpc>
                <a:spcPct val="90000"/>
              </a:lnSpc>
              <a:spcBef>
                <a:spcPts val="375"/>
              </a:spcBef>
              <a:spcAft>
                <a:spcPts val="0"/>
              </a:spcAft>
              <a:buClrTx/>
              <a:buSzTx/>
              <a:buFontTx/>
              <a:buNone/>
              <a:tabLst/>
              <a:defRPr sz="1200">
                <a:solidFill>
                  <a:srgbClr val="00B3BC"/>
                </a:solidFill>
              </a:defRPr>
            </a:lvl2pPr>
            <a:lvl3pPr marL="857250" marR="0" indent="-171450" algn="l" defTabSz="685800" rtl="0" eaLnBrk="1" fontAlgn="auto" latinLnBrk="0" hangingPunct="1">
              <a:lnSpc>
                <a:spcPct val="90000"/>
              </a:lnSpc>
              <a:spcBef>
                <a:spcPts val="375"/>
              </a:spcBef>
              <a:spcAft>
                <a:spcPts val="0"/>
              </a:spcAft>
              <a:buClr>
                <a:srgbClr val="EE5934"/>
              </a:buClr>
              <a:buSzTx/>
              <a:buFont typeface="Arial" panose="020B0604020202020204" pitchFamily="34" charset="0"/>
              <a:buChar char="•"/>
              <a:tabLst/>
              <a:defRPr sz="1200">
                <a:solidFill>
                  <a:srgbClr val="3C5961"/>
                </a:solidFill>
              </a:defRPr>
            </a:lvl3pPr>
            <a:lvl4pPr marL="1200150" marR="0" indent="-171450" algn="l" defTabSz="685800" rtl="0" eaLnBrk="1" fontAlgn="auto" latinLnBrk="0" hangingPunct="1">
              <a:lnSpc>
                <a:spcPct val="90000"/>
              </a:lnSpc>
              <a:spcBef>
                <a:spcPts val="375"/>
              </a:spcBef>
              <a:spcAft>
                <a:spcPts val="0"/>
              </a:spcAft>
              <a:buClr>
                <a:srgbClr val="EE5934"/>
              </a:buClr>
              <a:buSzTx/>
              <a:buFont typeface="Courier New" panose="02070309020205020404" pitchFamily="49" charset="0"/>
              <a:buChar char="o"/>
              <a:tabLst/>
              <a:defRPr sz="1200">
                <a:solidFill>
                  <a:srgbClr val="3C5961"/>
                </a:solidFill>
              </a:defRPr>
            </a:lvl4pPr>
            <a:lvl5pPr marL="1543050" marR="0" indent="-171450" algn="l" defTabSz="685800" rtl="0" eaLnBrk="1" fontAlgn="auto" latinLnBrk="0" hangingPunct="1">
              <a:lnSpc>
                <a:spcPct val="90000"/>
              </a:lnSpc>
              <a:spcBef>
                <a:spcPts val="375"/>
              </a:spcBef>
              <a:spcAft>
                <a:spcPts val="0"/>
              </a:spcAft>
              <a:buClr>
                <a:srgbClr val="EE5934"/>
              </a:buClr>
              <a:buSzTx/>
              <a:buFont typeface="Wingdings" pitchFamily="2" charset="2"/>
              <a:buChar char="§"/>
              <a:tabLst/>
              <a:defRPr sz="1200">
                <a:solidFill>
                  <a:srgbClr val="3C5961"/>
                </a:solidFill>
              </a:defRPr>
            </a:lvl5p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Edit Master text styles</a:t>
            </a:r>
          </a:p>
          <a:p>
            <a:pPr marL="0" marR="0" lvl="1"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Second level</a:t>
            </a:r>
          </a:p>
          <a:p>
            <a:pPr marL="0" marR="0" lvl="2"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Third level</a:t>
            </a:r>
          </a:p>
          <a:p>
            <a:pPr marL="0" marR="0" lvl="3"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Fourth level</a:t>
            </a:r>
          </a:p>
          <a:p>
            <a:pPr marL="0" marR="0" lvl="4" indent="0" algn="l" defTabSz="685800" rtl="0" eaLnBrk="1" fontAlgn="auto" latinLnBrk="0" hangingPunct="1">
              <a:lnSpc>
                <a:spcPct val="90000"/>
              </a:lnSpc>
              <a:spcBef>
                <a:spcPts val="750"/>
              </a:spcBef>
              <a:spcAft>
                <a:spcPts val="0"/>
              </a:spcAft>
              <a:buClrTx/>
              <a:buSzTx/>
              <a:buFontTx/>
              <a:buNone/>
              <a:tabLst/>
              <a:defRPr/>
            </a:pPr>
            <a:r>
              <a:rPr kumimoji="0" lang="en-US" sz="1350" b="0" i="0" u="none" strike="noStrike" kern="1200" cap="none" spc="0" normalizeH="0" baseline="0" noProof="0">
                <a:ln>
                  <a:noFill/>
                </a:ln>
                <a:solidFill>
                  <a:srgbClr val="3C5961"/>
                </a:solidFill>
                <a:effectLst/>
                <a:uLnTx/>
                <a:uFillTx/>
                <a:latin typeface="Arial" panose="020B0604020202020204" pitchFamily="34" charset="0"/>
                <a:ea typeface="+mn-ea"/>
                <a:cs typeface="+mn-cs"/>
              </a:rPr>
              <a:t>Fifth level</a:t>
            </a:r>
            <a:endParaRPr kumimoji="0" lang="en-US" sz="1050" b="0" i="0" u="none" strike="noStrike" kern="1200" cap="none" spc="0" normalizeH="0" baseline="0" noProof="0" dirty="0">
              <a:ln>
                <a:noFill/>
              </a:ln>
              <a:solidFill>
                <a:srgbClr val="3C596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5145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_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B37ABE-2F63-5A45-AC52-7C45660E074F}"/>
              </a:ext>
            </a:extLst>
          </p:cNvPr>
          <p:cNvSpPr/>
          <p:nvPr/>
        </p:nvSpPr>
        <p:spPr>
          <a:xfrm>
            <a:off x="0" y="-10725"/>
            <a:ext cx="9144000" cy="5154225"/>
          </a:xfrm>
          <a:prstGeom prst="rect">
            <a:avLst/>
          </a:prstGeom>
          <a:solidFill>
            <a:srgbClr val="3C59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8" name="Picture 7">
            <a:extLst>
              <a:ext uri="{FF2B5EF4-FFF2-40B4-BE49-F238E27FC236}">
                <a16:creationId xmlns:a16="http://schemas.microsoft.com/office/drawing/2014/main" id="{2413C3FB-77B6-AA4A-9909-35D678D946B2}"/>
              </a:ext>
            </a:extLst>
          </p:cNvPr>
          <p:cNvPicPr>
            <a:picLocks noChangeAspect="1"/>
          </p:cNvPicPr>
          <p:nvPr/>
        </p:nvPicPr>
        <p:blipFill>
          <a:blip r:embed="rId2"/>
          <a:srcRect/>
          <a:stretch/>
        </p:blipFill>
        <p:spPr>
          <a:xfrm>
            <a:off x="623888" y="-10725"/>
            <a:ext cx="1000125" cy="1000125"/>
          </a:xfrm>
          <a:prstGeom prst="rect">
            <a:avLst/>
          </a:prstGeom>
        </p:spPr>
      </p:pic>
      <p:sp>
        <p:nvSpPr>
          <p:cNvPr id="2" name="Title 1">
            <a:extLst>
              <a:ext uri="{FF2B5EF4-FFF2-40B4-BE49-F238E27FC236}">
                <a16:creationId xmlns:a16="http://schemas.microsoft.com/office/drawing/2014/main" id="{0BD8E866-BCD6-604E-B27A-1BD8DF91ED7E}"/>
              </a:ext>
            </a:extLst>
          </p:cNvPr>
          <p:cNvSpPr>
            <a:spLocks noGrp="1"/>
          </p:cNvSpPr>
          <p:nvPr>
            <p:ph type="title"/>
          </p:nvPr>
        </p:nvSpPr>
        <p:spPr>
          <a:xfrm>
            <a:off x="473528" y="1077210"/>
            <a:ext cx="7756071" cy="936104"/>
          </a:xfrm>
        </p:spPr>
        <p:txBody>
          <a:bodyPr>
            <a:normAutofit/>
          </a:bodyPr>
          <a:lstStyle>
            <a:lvl1pPr>
              <a:defRPr sz="2693" baseline="0">
                <a:solidFill>
                  <a:schemeClr val="bg1"/>
                </a:solidFill>
                <a:latin typeface="Arial" panose="020B0604020202020204" pitchFamily="34" charset="0"/>
              </a:defRPr>
            </a:lvl1pPr>
          </a:lstStyle>
          <a:p>
            <a:r>
              <a:rPr lang="en-US"/>
              <a:t>Click to edit Master title style</a:t>
            </a:r>
            <a:endParaRPr lang="en-US" dirty="0"/>
          </a:p>
        </p:txBody>
      </p:sp>
      <p:sp>
        <p:nvSpPr>
          <p:cNvPr id="5" name="Text Placeholder 2">
            <a:extLst>
              <a:ext uri="{FF2B5EF4-FFF2-40B4-BE49-F238E27FC236}">
                <a16:creationId xmlns:a16="http://schemas.microsoft.com/office/drawing/2014/main" id="{29497B7A-1BE4-B040-90C8-DC74945B03FB}"/>
              </a:ext>
            </a:extLst>
          </p:cNvPr>
          <p:cNvSpPr>
            <a:spLocks noGrp="1"/>
          </p:cNvSpPr>
          <p:nvPr>
            <p:ph idx="1"/>
          </p:nvPr>
        </p:nvSpPr>
        <p:spPr>
          <a:xfrm>
            <a:off x="473528" y="2176292"/>
            <a:ext cx="7756072" cy="2362371"/>
          </a:xfrm>
          <a:prstGeom prst="rect">
            <a:avLst/>
          </a:prstGeom>
        </p:spPr>
        <p:txBody>
          <a:bodyPr vert="horz" lIns="91440" tIns="45720" rIns="91440" bIns="45720" rtlCol="0">
            <a:normAutofit/>
          </a:bodyPr>
          <a:lstStyle>
            <a:lvl1pPr>
              <a:defRPr sz="1500">
                <a:solidFill>
                  <a:schemeClr val="bg1"/>
                </a:solidFill>
              </a:defRPr>
            </a:lvl1pPr>
            <a:lvl2pPr>
              <a:defRPr sz="1200">
                <a:solidFill>
                  <a:srgbClr val="00B3BC"/>
                </a:solidFill>
              </a:defRPr>
            </a:lvl2pPr>
            <a:lvl3pPr marL="900113" indent="-214313">
              <a:buClr>
                <a:srgbClr val="EE5934"/>
              </a:buClr>
              <a:buFont typeface="Arial" panose="020B0604020202020204" pitchFamily="34" charset="0"/>
              <a:buChar char="•"/>
              <a:defRPr sz="1200">
                <a:solidFill>
                  <a:schemeClr val="bg1"/>
                </a:solidFill>
              </a:defRPr>
            </a:lvl3pPr>
            <a:lvl4pPr marL="1200150" indent="-171450">
              <a:buClr>
                <a:srgbClr val="EE5934"/>
              </a:buClr>
              <a:buFont typeface="Wingdings" pitchFamily="2" charset="2"/>
              <a:buChar char="§"/>
              <a:defRPr sz="1200">
                <a:solidFill>
                  <a:schemeClr val="bg1"/>
                </a:solidFill>
              </a:defRPr>
            </a:lvl4pPr>
            <a:lvl5pPr marL="1543050" indent="-171450">
              <a:buClr>
                <a:srgbClr val="EE5934"/>
              </a:buClr>
              <a:buFont typeface="Courier New" panose="02070309020205020404" pitchFamily="49" charset="0"/>
              <a:buChar char="o"/>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9C160D21-50ED-A343-BF9D-E04AA1215237}"/>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solidFill>
                  <a:schemeClr val="bg1"/>
                </a:solidFill>
              </a:rPr>
              <a:pPr/>
              <a:t>‹#›</a:t>
            </a:fld>
            <a:r>
              <a:rPr lang="en-US" sz="750" dirty="0">
                <a:solidFill>
                  <a:schemeClr val="bg1"/>
                </a:solidFill>
              </a:rPr>
              <a:t> /</a:t>
            </a:r>
          </a:p>
        </p:txBody>
      </p:sp>
      <p:sp>
        <p:nvSpPr>
          <p:cNvPr id="13" name="Footer Placeholder 5">
            <a:extLst>
              <a:ext uri="{FF2B5EF4-FFF2-40B4-BE49-F238E27FC236}">
                <a16:creationId xmlns:a16="http://schemas.microsoft.com/office/drawing/2014/main" id="{C3720FEC-0256-4D47-A6D7-74038E4C0158}"/>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solidFill>
                  <a:schemeClr val="bg1"/>
                </a:solidFill>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387126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747132"/>
            <a:ext cx="7886700" cy="5208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55235"/>
            <a:ext cx="7886700" cy="31774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38B4263-1394-1349-BCAE-A04A396DBF04}"/>
              </a:ext>
            </a:extLst>
          </p:cNvPr>
          <p:cNvSpPr txBox="1">
            <a:spLocks/>
          </p:cNvSpPr>
          <p:nvPr/>
        </p:nvSpPr>
        <p:spPr>
          <a:xfrm>
            <a:off x="205896" y="4733925"/>
            <a:ext cx="338987" cy="273844"/>
          </a:xfrm>
          <a:prstGeom prst="rect">
            <a:avLst/>
          </a:prstGeom>
        </p:spPr>
        <p:txBody>
          <a:bodyPr/>
          <a:lstStyle>
            <a:defPPr>
              <a:defRPr lang="en-US"/>
            </a:defPPr>
            <a:lvl1pPr marL="0" algn="l" defTabSz="457200" rtl="0" eaLnBrk="1" latinLnBrk="0" hangingPunct="1">
              <a:defRPr sz="1000" kern="1200" cap="all" baseline="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DC22ACE-5963-B545-9537-C0CE62A9DECC}" type="slidenum">
              <a:rPr lang="en-US" sz="750" smtClean="0"/>
              <a:pPr/>
              <a:t>‹#›</a:t>
            </a:fld>
            <a:r>
              <a:rPr lang="en-US" sz="750" dirty="0"/>
              <a:t> /</a:t>
            </a:r>
          </a:p>
        </p:txBody>
      </p:sp>
      <p:sp>
        <p:nvSpPr>
          <p:cNvPr id="9" name="Footer Placeholder 5">
            <a:extLst>
              <a:ext uri="{FF2B5EF4-FFF2-40B4-BE49-F238E27FC236}">
                <a16:creationId xmlns:a16="http://schemas.microsoft.com/office/drawing/2014/main" id="{AD48071C-B15F-954B-B6DC-A6044537413E}"/>
              </a:ext>
            </a:extLst>
          </p:cNvPr>
          <p:cNvSpPr>
            <a:spLocks noGrp="1"/>
          </p:cNvSpPr>
          <p:nvPr>
            <p:ph type="ftr" sz="quarter" idx="3"/>
          </p:nvPr>
        </p:nvSpPr>
        <p:spPr>
          <a:xfrm flipH="1">
            <a:off x="420337" y="4733925"/>
            <a:ext cx="2400300" cy="273844"/>
          </a:xfrm>
          <a:prstGeom prst="rect">
            <a:avLst/>
          </a:prstGeom>
        </p:spPr>
        <p:txBody>
          <a:bodyPr/>
          <a:lstStyle>
            <a:lvl1pPr algn="l">
              <a:defRPr sz="750" baseline="0">
                <a:latin typeface="Arial" panose="020B0604020202020204" pitchFamily="34" charset="0"/>
              </a:defRPr>
            </a:lvl1pPr>
          </a:lstStyle>
          <a:p>
            <a:r>
              <a:rPr lang="en-US"/>
              <a:t>How Do I Get There?</a:t>
            </a:r>
            <a:endParaRPr lang="en-US" dirty="0"/>
          </a:p>
        </p:txBody>
      </p:sp>
    </p:spTree>
    <p:extLst>
      <p:ext uri="{BB962C8B-B14F-4D97-AF65-F5344CB8AC3E}">
        <p14:creationId xmlns:p14="http://schemas.microsoft.com/office/powerpoint/2010/main" val="3171960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baseline="0">
          <a:solidFill>
            <a:schemeClr val="tx1"/>
          </a:solidFill>
          <a:latin typeface="Arial" panose="020B0604020202020204" pitchFamily="34" charset="0"/>
          <a:ea typeface="+mj-ea"/>
          <a:cs typeface="+mj-cs"/>
        </a:defRPr>
      </a:lvl1pPr>
    </p:titleStyle>
    <p:body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sites.google.com/a/nhusd.k12.ca.us/dis/decoto-school-general-informat-ion-1/personalized-learning-plan-plp"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https://www.sde.idaho.gov/topics/hs-grad-req/"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careerinfo.nextsteps.idaho.gov/learning-plan/8th-grade/"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spreadsheets/d/146e0SQN6-f_4RzSZV4OzXfiRytl-hPfiYD-h1V_N4HQ/edit#gid=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nextsteps.idaho.gov/resources/idaho-high-school-graduation-requir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508546" y="3574590"/>
            <a:ext cx="3645801" cy="1326921"/>
          </a:xfrm>
          <a:prstGeom prst="rect">
            <a:avLst/>
          </a:prstGeom>
        </p:spPr>
        <p:txBody>
          <a:bodyPr spcFirstLastPara="1" wrap="square" lIns="91425" tIns="91425" rIns="91425" bIns="91425" anchor="b" anchorCtr="0">
            <a:noAutofit/>
          </a:bodyPr>
          <a:lstStyle/>
          <a:p>
            <a:pPr>
              <a:spcBef>
                <a:spcPts val="0"/>
              </a:spcBef>
            </a:pPr>
            <a:r>
              <a:rPr lang="en-US" sz="4500" b="1" cap="all" dirty="0">
                <a:latin typeface="Arial"/>
                <a:cs typeface="Arial"/>
              </a:rPr>
              <a:t>CAREER PATHWAY Plan: What is it?</a:t>
            </a:r>
            <a:br>
              <a:rPr lang="en-US" sz="4500" b="1" cap="all" dirty="0"/>
            </a:br>
            <a:endParaRPr lang="en-US" sz="4500" b="1" cap="all" dirty="0"/>
          </a:p>
        </p:txBody>
      </p:sp>
      <p:pic>
        <p:nvPicPr>
          <p:cNvPr id="6" name="Picture Placeholder 5">
            <a:extLst>
              <a:ext uri="{FF2B5EF4-FFF2-40B4-BE49-F238E27FC236}">
                <a16:creationId xmlns:a16="http://schemas.microsoft.com/office/drawing/2014/main" id="{A58E0BBC-0014-481C-934D-BF5FB8B9A5DB}"/>
              </a:ext>
            </a:extLst>
          </p:cNvPr>
          <p:cNvPicPr>
            <a:picLocks noGrp="1" noChangeAspect="1"/>
          </p:cNvPicPr>
          <p:nvPr>
            <p:ph type="pic" sz="quarter" idx="10"/>
          </p:nvPr>
        </p:nvPicPr>
        <p:blipFill>
          <a:blip r:embed="rId3"/>
          <a:srcRect l="2517" r="2517"/>
          <a:stretch>
            <a:fillRect/>
          </a:stretch>
        </p:blipFill>
        <p:spPr/>
      </p:pic>
      <p:sp>
        <p:nvSpPr>
          <p:cNvPr id="7" name="Rectangle 6">
            <a:extLst>
              <a:ext uri="{FF2B5EF4-FFF2-40B4-BE49-F238E27FC236}">
                <a16:creationId xmlns:a16="http://schemas.microsoft.com/office/drawing/2014/main" id="{78BC49A2-A18D-414E-903C-0E44208EE64D}"/>
              </a:ext>
            </a:extLst>
          </p:cNvPr>
          <p:cNvSpPr/>
          <p:nvPr/>
        </p:nvSpPr>
        <p:spPr>
          <a:xfrm>
            <a:off x="4609055" y="2486443"/>
            <a:ext cx="2548258" cy="2328637"/>
          </a:xfrm>
          <a:prstGeom prst="rect">
            <a:avLst/>
          </a:prstGeom>
          <a:solidFill>
            <a:srgbClr val="00B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1">
            <a:extLst>
              <a:ext uri="{FF2B5EF4-FFF2-40B4-BE49-F238E27FC236}">
                <a16:creationId xmlns:a16="http://schemas.microsoft.com/office/drawing/2014/main" id="{B3E02051-E90B-40E0-A997-D9D071B41751}"/>
              </a:ext>
            </a:extLst>
          </p:cNvPr>
          <p:cNvSpPr txBox="1">
            <a:spLocks/>
          </p:cNvSpPr>
          <p:nvPr/>
        </p:nvSpPr>
        <p:spPr>
          <a:xfrm>
            <a:off x="4456503" y="4262223"/>
            <a:ext cx="2516508" cy="58290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b="1" dirty="0">
                <a:latin typeface="Arial"/>
                <a:cs typeface="Arial"/>
              </a:rPr>
              <a:t>HOW DO I GET THERE?</a:t>
            </a:r>
            <a:endParaRPr lang="en-US" dirty="0">
              <a:cs typeface="Arial"/>
            </a:endParaRPr>
          </a:p>
        </p:txBody>
      </p:sp>
      <p:sp>
        <p:nvSpPr>
          <p:cNvPr id="9" name="Text Placeholder 32">
            <a:extLst>
              <a:ext uri="{FF2B5EF4-FFF2-40B4-BE49-F238E27FC236}">
                <a16:creationId xmlns:a16="http://schemas.microsoft.com/office/drawing/2014/main" id="{70868DC8-58EC-4B3E-8342-3126D9F8A6BA}"/>
              </a:ext>
            </a:extLst>
          </p:cNvPr>
          <p:cNvSpPr txBox="1">
            <a:spLocks/>
          </p:cNvSpPr>
          <p:nvPr/>
        </p:nvSpPr>
        <p:spPr>
          <a:xfrm>
            <a:off x="4475281" y="2624797"/>
            <a:ext cx="2476923" cy="414503"/>
          </a:xfrm>
          <a:prstGeom prst="rect">
            <a:avLst/>
          </a:prstGeom>
        </p:spPr>
        <p:txBody>
          <a:bodyPr vert="horz" lIns="91440" tIns="45720" rIns="91440" bIns="45720" rtlCol="0" anchor="t">
            <a:normAutofit/>
          </a:bodyPr>
          <a:lstStyle>
            <a:lvl1pPr marL="0" indent="0" algn="l" defTabSz="685800" rtl="0" eaLnBrk="1" latinLnBrk="0" hangingPunct="1">
              <a:lnSpc>
                <a:spcPct val="90000"/>
              </a:lnSpc>
              <a:spcBef>
                <a:spcPts val="750"/>
              </a:spcBef>
              <a:buFontTx/>
              <a:buNone/>
              <a:defRPr sz="1350" kern="1200" baseline="0">
                <a:solidFill>
                  <a:schemeClr val="tx1"/>
                </a:solidFill>
                <a:latin typeface="Arial" panose="020B0604020202020204" pitchFamily="34" charset="0"/>
                <a:ea typeface="+mn-ea"/>
                <a:cs typeface="+mn-cs"/>
              </a:defRPr>
            </a:lvl1pPr>
            <a:lvl2pPr marL="342900" indent="0" algn="l" defTabSz="685800" rtl="0" eaLnBrk="1" latinLnBrk="0" hangingPunct="1">
              <a:lnSpc>
                <a:spcPct val="90000"/>
              </a:lnSpc>
              <a:spcBef>
                <a:spcPts val="375"/>
              </a:spcBef>
              <a:buFontTx/>
              <a:buNone/>
              <a:defRPr sz="1050" b="1" kern="1200" baseline="0">
                <a:solidFill>
                  <a:schemeClr val="accent2"/>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050" kern="1200" baseline="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Courier New" panose="02070309020205020404" pitchFamily="49" charset="0"/>
              <a:buChar char="o"/>
              <a:defRPr sz="1050" kern="1200" baseline="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Wingdings" pitchFamily="2" charset="2"/>
              <a:buChar char="§"/>
              <a:defRPr sz="1050" kern="1200" baseline="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r>
              <a:rPr lang="en-US">
                <a:latin typeface="Arial"/>
                <a:cs typeface="Arial"/>
              </a:rPr>
              <a:t>Date here</a:t>
            </a:r>
            <a:endParaRPr lang="en-US"/>
          </a:p>
        </p:txBody>
      </p:sp>
      <p:cxnSp>
        <p:nvCxnSpPr>
          <p:cNvPr id="10" name="Straight Connector 9">
            <a:extLst>
              <a:ext uri="{FF2B5EF4-FFF2-40B4-BE49-F238E27FC236}">
                <a16:creationId xmlns:a16="http://schemas.microsoft.com/office/drawing/2014/main" id="{395F7EA1-BBC3-4F03-9146-0AEC0F9547B7}"/>
              </a:ext>
            </a:extLst>
          </p:cNvPr>
          <p:cNvCxnSpPr>
            <a:cxnSpLocks/>
          </p:cNvCxnSpPr>
          <p:nvPr/>
        </p:nvCxnSpPr>
        <p:spPr>
          <a:xfrm>
            <a:off x="6307147" y="3148982"/>
            <a:ext cx="4509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FILL IT OUT!!!</a:t>
            </a:r>
            <a:endParaRPr sz="2800" dirty="0"/>
          </a:p>
        </p:txBody>
      </p:sp>
      <p:sp>
        <p:nvSpPr>
          <p:cNvPr id="94" name="Google Shape;94;p19"/>
          <p:cNvSpPr txBox="1">
            <a:spLocks noGrp="1"/>
          </p:cNvSpPr>
          <p:nvPr>
            <p:ph idx="1"/>
          </p:nvPr>
        </p:nvSpPr>
        <p:spPr>
          <a:xfrm>
            <a:off x="2392369" y="1488218"/>
            <a:ext cx="6374675" cy="3213463"/>
          </a:xfrm>
          <a:prstGeom prst="rect">
            <a:avLst/>
          </a:prstGeom>
        </p:spPr>
        <p:txBody>
          <a:bodyPr spcFirstLastPara="1" wrap="square" lIns="91425" tIns="91425" rIns="91425" bIns="91425" anchor="t" anchorCtr="0">
            <a:normAutofit/>
          </a:bodyPr>
          <a:lstStyle/>
          <a:p>
            <a:pPr marL="114300" lvl="0" algn="l" rtl="0">
              <a:lnSpc>
                <a:spcPct val="120000"/>
              </a:lnSpc>
              <a:spcBef>
                <a:spcPts val="0"/>
              </a:spcBef>
              <a:spcAft>
                <a:spcPts val="0"/>
              </a:spcAft>
              <a:buSzPts val="1800"/>
            </a:pPr>
            <a:r>
              <a:rPr lang="en-US" sz="1800" b="1" dirty="0"/>
              <a:t>HOW DO I FILL OUT THE CAREER PATHWAY PLAN?</a:t>
            </a:r>
            <a:endParaRPr lang="en" sz="1800" dirty="0"/>
          </a:p>
          <a:p>
            <a:pPr marL="457200" lvl="0" indent="-342900" algn="l" rtl="0">
              <a:lnSpc>
                <a:spcPct val="120000"/>
              </a:lnSpc>
              <a:spcBef>
                <a:spcPts val="0"/>
              </a:spcBef>
              <a:spcAft>
                <a:spcPts val="0"/>
              </a:spcAft>
              <a:buSzPts val="1800"/>
              <a:buAutoNum type="arabicPeriod"/>
            </a:pPr>
            <a:r>
              <a:rPr lang="en-US" sz="1800" dirty="0"/>
              <a:t>Enter </a:t>
            </a:r>
            <a:r>
              <a:rPr lang="en" sz="1800" dirty="0"/>
              <a:t>the </a:t>
            </a:r>
            <a:r>
              <a:rPr lang="en-US" sz="1800" dirty="0"/>
              <a:t>s</a:t>
            </a:r>
            <a:r>
              <a:rPr lang="en" sz="1800" dirty="0"/>
              <a:t>tate graduation requirements (</a:t>
            </a:r>
            <a:r>
              <a:rPr lang="en-US" sz="1800" dirty="0"/>
              <a:t>classes every student in the state HAS to take)</a:t>
            </a:r>
            <a:endParaRPr sz="1800" dirty="0"/>
          </a:p>
          <a:p>
            <a:pPr marL="457200" lvl="0" indent="-342900" algn="l" rtl="0">
              <a:lnSpc>
                <a:spcPct val="120000"/>
              </a:lnSpc>
              <a:spcBef>
                <a:spcPts val="0"/>
              </a:spcBef>
              <a:spcAft>
                <a:spcPts val="0"/>
              </a:spcAft>
              <a:buSzPts val="1800"/>
              <a:buAutoNum type="arabicPeriod"/>
            </a:pPr>
            <a:r>
              <a:rPr lang="en" sz="1800" dirty="0"/>
              <a:t>Enter your district graduation requirements (</a:t>
            </a:r>
            <a:r>
              <a:rPr lang="en-US" sz="1800" dirty="0"/>
              <a:t>classes every student in the district HAS to take)</a:t>
            </a:r>
          </a:p>
          <a:p>
            <a:pPr marL="457200" lvl="0" indent="-342900" algn="l" rtl="0">
              <a:lnSpc>
                <a:spcPct val="120000"/>
              </a:lnSpc>
              <a:spcBef>
                <a:spcPts val="0"/>
              </a:spcBef>
              <a:spcAft>
                <a:spcPts val="0"/>
              </a:spcAft>
              <a:buSzPts val="1800"/>
              <a:buAutoNum type="arabicPeriod"/>
            </a:pPr>
            <a:r>
              <a:rPr lang="en-US" sz="1800" dirty="0"/>
              <a:t>Fill-in the gaps!</a:t>
            </a:r>
          </a:p>
          <a:p>
            <a:pPr marL="628650" lvl="1" indent="-171450">
              <a:lnSpc>
                <a:spcPct val="120000"/>
              </a:lnSpc>
              <a:spcBef>
                <a:spcPts val="0"/>
              </a:spcBef>
              <a:buSzPts val="1800"/>
              <a:buFont typeface="Arial" panose="020B0604020202020204" pitchFamily="34" charset="0"/>
              <a:buChar char="•"/>
            </a:pPr>
            <a:r>
              <a:rPr lang="en-US" sz="1800" b="0" dirty="0">
                <a:solidFill>
                  <a:schemeClr val="tx1"/>
                </a:solidFill>
              </a:rPr>
              <a:t>What classes align with your interests?</a:t>
            </a:r>
          </a:p>
          <a:p>
            <a:pPr marL="628650" lvl="1" indent="-171450">
              <a:lnSpc>
                <a:spcPct val="120000"/>
              </a:lnSpc>
              <a:spcBef>
                <a:spcPts val="0"/>
              </a:spcBef>
              <a:buSzPts val="1800"/>
              <a:buFont typeface="Arial" panose="020B0604020202020204" pitchFamily="34" charset="0"/>
              <a:buChar char="•"/>
            </a:pPr>
            <a:r>
              <a:rPr lang="en-US" sz="1800" b="0" dirty="0">
                <a:solidFill>
                  <a:schemeClr val="tx1"/>
                </a:solidFill>
              </a:rPr>
              <a:t>What classes support your future career goals?</a:t>
            </a:r>
          </a:p>
          <a:p>
            <a:pPr marL="628650" lvl="1" indent="-171450">
              <a:lnSpc>
                <a:spcPct val="120000"/>
              </a:lnSpc>
              <a:spcBef>
                <a:spcPts val="0"/>
              </a:spcBef>
              <a:buSzPts val="1800"/>
              <a:buFont typeface="Arial" panose="020B0604020202020204" pitchFamily="34" charset="0"/>
              <a:buChar char="•"/>
            </a:pPr>
            <a:r>
              <a:rPr lang="en-US" sz="1800" b="0" dirty="0">
                <a:solidFill>
                  <a:schemeClr val="tx1"/>
                </a:solidFill>
              </a:rPr>
              <a:t>What can you do now to support your pathway?</a:t>
            </a:r>
            <a:endParaRPr sz="1800" b="0" dirty="0">
              <a:solidFill>
                <a:schemeClr val="tx1"/>
              </a:solidFill>
            </a:endParaRPr>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
        <p:nvSpPr>
          <p:cNvPr id="2" name="Footer Placeholder 1">
            <a:extLst>
              <a:ext uri="{FF2B5EF4-FFF2-40B4-BE49-F238E27FC236}">
                <a16:creationId xmlns:a16="http://schemas.microsoft.com/office/drawing/2014/main" id="{458290FC-B04A-4FA3-9DA8-F9015A9BD60F}"/>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LEARNING OUTCOMES</a:t>
            </a:r>
            <a:endParaRPr sz="2800" dirty="0"/>
          </a:p>
        </p:txBody>
      </p:sp>
      <p:sp>
        <p:nvSpPr>
          <p:cNvPr id="61" name="Google Shape;61;p14"/>
          <p:cNvSpPr txBox="1">
            <a:spLocks noGrp="1"/>
          </p:cNvSpPr>
          <p:nvPr>
            <p:ph idx="1"/>
          </p:nvPr>
        </p:nvSpPr>
        <p:spPr>
          <a:xfrm>
            <a:off x="3325430" y="1041296"/>
            <a:ext cx="5631958" cy="3743442"/>
          </a:xfrm>
          <a:prstGeom prst="rect">
            <a:avLst/>
          </a:prstGeom>
        </p:spPr>
        <p:txBody>
          <a:bodyPr spcFirstLastPara="1" wrap="square" lIns="91425" tIns="91425" rIns="91425" bIns="91425" anchor="t" anchorCtr="0">
            <a:normAutofit lnSpcReduction="10000"/>
          </a:bodyPr>
          <a:lstStyle/>
          <a:p>
            <a:pPr marL="114300" lvl="0" algn="l" rtl="0">
              <a:lnSpc>
                <a:spcPct val="100000"/>
              </a:lnSpc>
              <a:spcBef>
                <a:spcPts val="0"/>
              </a:spcBef>
              <a:spcAft>
                <a:spcPts val="0"/>
              </a:spcAft>
              <a:buSzPts val="1800"/>
            </a:pPr>
            <a:r>
              <a:rPr lang="en-US" sz="1800" b="1" dirty="0"/>
              <a:t>STUDENTS WILL BE ABLE TO (SWBAT):</a:t>
            </a:r>
          </a:p>
          <a:p>
            <a:pPr marL="457200" lvl="0" indent="-342900" algn="l" rtl="0">
              <a:lnSpc>
                <a:spcPct val="100000"/>
              </a:lnSpc>
              <a:spcBef>
                <a:spcPts val="0"/>
              </a:spcBef>
              <a:spcAft>
                <a:spcPts val="0"/>
              </a:spcAft>
              <a:buSzPts val="1800"/>
              <a:buAutoNum type="arabicPeriod"/>
            </a:pPr>
            <a:r>
              <a:rPr lang="en-US" sz="1800" dirty="0"/>
              <a:t>Use collected background knowledge to create a Career Pathway Plan</a:t>
            </a:r>
          </a:p>
          <a:p>
            <a:pPr marL="457200" lvl="0" indent="-342900" algn="l" rtl="0">
              <a:lnSpc>
                <a:spcPct val="100000"/>
              </a:lnSpc>
              <a:spcBef>
                <a:spcPts val="0"/>
              </a:spcBef>
              <a:spcAft>
                <a:spcPts val="0"/>
              </a:spcAft>
              <a:buSzPts val="1800"/>
              <a:buAutoNum type="arabicPeriod"/>
            </a:pPr>
            <a:r>
              <a:rPr lang="en-US" sz="1800" dirty="0"/>
              <a:t>Select appropriate High School courses aligned with personal career interests</a:t>
            </a:r>
          </a:p>
          <a:p>
            <a:pPr marL="114300" lvl="0" algn="l" rtl="0">
              <a:lnSpc>
                <a:spcPct val="100000"/>
              </a:lnSpc>
              <a:spcBef>
                <a:spcPts val="0"/>
              </a:spcBef>
              <a:spcAft>
                <a:spcPts val="0"/>
              </a:spcAft>
              <a:buSzPts val="1800"/>
            </a:pPr>
            <a:endParaRPr lang="en-US" sz="1800" b="1" dirty="0"/>
          </a:p>
          <a:p>
            <a:pPr marL="114300" lvl="0" algn="l" rtl="0">
              <a:lnSpc>
                <a:spcPct val="100000"/>
              </a:lnSpc>
              <a:spcBef>
                <a:spcPts val="0"/>
              </a:spcBef>
              <a:spcAft>
                <a:spcPts val="0"/>
              </a:spcAft>
              <a:buSzPts val="1800"/>
            </a:pPr>
            <a:r>
              <a:rPr lang="en-US" sz="1800" b="1" dirty="0"/>
              <a:t>FOCUS STANDARDS</a:t>
            </a:r>
          </a:p>
          <a:p>
            <a:pPr marL="114300" lvl="0" algn="l" rtl="0">
              <a:lnSpc>
                <a:spcPct val="100000"/>
              </a:lnSpc>
              <a:spcBef>
                <a:spcPts val="0"/>
              </a:spcBef>
              <a:spcAft>
                <a:spcPts val="0"/>
              </a:spcAft>
              <a:buSzPts val="1800"/>
            </a:pPr>
            <a:r>
              <a:rPr lang="en-US" sz="1800" dirty="0"/>
              <a:t>Domain 3: Future Planning (How do I get there?)</a:t>
            </a:r>
          </a:p>
          <a:p>
            <a:pPr marL="457200" lvl="1">
              <a:lnSpc>
                <a:spcPct val="100000"/>
              </a:lnSpc>
              <a:spcBef>
                <a:spcPts val="0"/>
              </a:spcBef>
              <a:buSzPts val="1800"/>
            </a:pPr>
            <a:r>
              <a:rPr lang="en-US" sz="1800" b="0" dirty="0">
                <a:solidFill>
                  <a:schemeClr val="tx1"/>
                </a:solidFill>
              </a:rPr>
              <a:t>3. Create a Career Pathway Plan (How do I move forward?)</a:t>
            </a:r>
          </a:p>
          <a:p>
            <a:pPr marL="114300" lvl="0" algn="l" rtl="0">
              <a:lnSpc>
                <a:spcPct val="100000"/>
              </a:lnSpc>
              <a:spcBef>
                <a:spcPts val="0"/>
              </a:spcBef>
              <a:spcAft>
                <a:spcPts val="0"/>
              </a:spcAft>
              <a:buSzPts val="1800"/>
            </a:pPr>
            <a:r>
              <a:rPr lang="en-US" sz="1800" dirty="0"/>
              <a:t>	</a:t>
            </a:r>
            <a:r>
              <a:rPr lang="en-US" sz="1400" dirty="0">
                <a:solidFill>
                  <a:schemeClr val="tx2"/>
                </a:solidFill>
              </a:rPr>
              <a:t>A. Develop or update the Career Pathway Plan(Four-Year-	Plan) aligned with personal, educational, and career goals. </a:t>
            </a:r>
          </a:p>
          <a:p>
            <a:pPr marL="114300" lvl="0" algn="l" rtl="0">
              <a:lnSpc>
                <a:spcPct val="100000"/>
              </a:lnSpc>
              <a:spcBef>
                <a:spcPts val="0"/>
              </a:spcBef>
              <a:spcAft>
                <a:spcPts val="0"/>
              </a:spcAft>
              <a:buSzPts val="1800"/>
            </a:pPr>
            <a:r>
              <a:rPr lang="en-US" sz="1400" dirty="0">
                <a:solidFill>
                  <a:schemeClr val="tx2"/>
                </a:solidFill>
              </a:rPr>
              <a:t>	</a:t>
            </a:r>
          </a:p>
          <a:p>
            <a:pPr marL="114300" lvl="0" algn="l" rtl="0">
              <a:lnSpc>
                <a:spcPct val="100000"/>
              </a:lnSpc>
              <a:spcBef>
                <a:spcPts val="0"/>
              </a:spcBef>
              <a:spcAft>
                <a:spcPts val="0"/>
              </a:spcAft>
              <a:buSzPts val="1800"/>
            </a:pPr>
            <a:r>
              <a:rPr lang="en-US" sz="1400">
                <a:solidFill>
                  <a:schemeClr val="tx2"/>
                </a:solidFill>
              </a:rPr>
              <a:t>	B</a:t>
            </a:r>
            <a:r>
              <a:rPr lang="en-US" sz="1400" dirty="0">
                <a:solidFill>
                  <a:schemeClr val="tx2"/>
                </a:solidFill>
              </a:rPr>
              <a:t>. Apply Career Pathway Plan to selection of high school 	courses and pathways</a:t>
            </a:r>
            <a:endParaRPr lang="en" sz="1400" dirty="0">
              <a:solidFill>
                <a:schemeClr val="tx2"/>
              </a:solidFill>
            </a:endParaRPr>
          </a:p>
          <a:p>
            <a:pPr marL="0" lvl="0" indent="0" algn="l" rtl="0">
              <a:lnSpc>
                <a:spcPct val="100000"/>
              </a:lnSpc>
              <a:spcBef>
                <a:spcPts val="1200"/>
              </a:spcBef>
              <a:spcAft>
                <a:spcPts val="1200"/>
              </a:spcAft>
              <a:buNone/>
            </a:pPr>
            <a:endParaRPr dirty="0"/>
          </a:p>
        </p:txBody>
      </p:sp>
      <p:sp>
        <p:nvSpPr>
          <p:cNvPr id="2" name="Footer Placeholder 1">
            <a:extLst>
              <a:ext uri="{FF2B5EF4-FFF2-40B4-BE49-F238E27FC236}">
                <a16:creationId xmlns:a16="http://schemas.microsoft.com/office/drawing/2014/main" id="{2254AE7E-66F0-4790-9DE8-07A8AF89FAD0}"/>
              </a:ext>
            </a:extLst>
          </p:cNvPr>
          <p:cNvSpPr>
            <a:spLocks noGrp="1"/>
          </p:cNvSpPr>
          <p:nvPr>
            <p:ph type="ftr" sz="quarter" idx="3"/>
          </p:nvPr>
        </p:nvSpPr>
        <p:spPr/>
        <p:txBody>
          <a:bodyPr/>
          <a:lstStyle/>
          <a:p>
            <a:r>
              <a:rPr lang="en-US" dirty="0"/>
              <a:t>How Do I Get There?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DEFINING TERM</a:t>
            </a:r>
            <a:endParaRPr sz="2800" dirty="0"/>
          </a:p>
        </p:txBody>
      </p:sp>
      <p:sp>
        <p:nvSpPr>
          <p:cNvPr id="73" name="Google Shape;73;p16"/>
          <p:cNvSpPr txBox="1">
            <a:spLocks noGrp="1"/>
          </p:cNvSpPr>
          <p:nvPr>
            <p:ph idx="1"/>
          </p:nvPr>
        </p:nvSpPr>
        <p:spPr>
          <a:xfrm>
            <a:off x="3403807" y="1194318"/>
            <a:ext cx="5519991" cy="3762103"/>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0"/>
              </a:spcAft>
              <a:buNone/>
            </a:pPr>
            <a:r>
              <a:rPr lang="en-US" sz="1800" b="1" dirty="0">
                <a:solidFill>
                  <a:schemeClr val="dk1"/>
                </a:solidFill>
              </a:rPr>
              <a:t>WHAT IS A CAREER PATHWAY PLAN?</a:t>
            </a:r>
          </a:p>
          <a:p>
            <a:pPr marL="0" lvl="0" indent="0" algn="l" rtl="0">
              <a:lnSpc>
                <a:spcPct val="100000"/>
              </a:lnSpc>
              <a:spcBef>
                <a:spcPts val="0"/>
              </a:spcBef>
              <a:spcAft>
                <a:spcPts val="0"/>
              </a:spcAft>
              <a:buNone/>
            </a:pPr>
            <a:endParaRPr lang="en-US" sz="1800" dirty="0">
              <a:solidFill>
                <a:schemeClr val="dk1"/>
              </a:solidFill>
            </a:endParaRPr>
          </a:p>
          <a:p>
            <a:pPr marL="285750" lvl="0" indent="-285750" algn="l" rtl="0">
              <a:lnSpc>
                <a:spcPct val="100000"/>
              </a:lnSpc>
              <a:spcBef>
                <a:spcPts val="0"/>
              </a:spcBef>
              <a:spcAft>
                <a:spcPts val="0"/>
              </a:spcAft>
              <a:buClr>
                <a:schemeClr val="accent1"/>
              </a:buClr>
              <a:buFont typeface="Arial" panose="020B0604020202020204" pitchFamily="34" charset="0"/>
              <a:buChar char="•"/>
            </a:pPr>
            <a:r>
              <a:rPr lang="en" sz="1800" dirty="0">
                <a:solidFill>
                  <a:schemeClr val="dk1"/>
                </a:solidFill>
              </a:rPr>
              <a:t>A plan “developed by students—typically in collaboration with teachers, counselors, and parents”</a:t>
            </a:r>
          </a:p>
          <a:p>
            <a:pPr lvl="0" algn="l" rtl="0">
              <a:lnSpc>
                <a:spcPct val="100000"/>
              </a:lnSpc>
              <a:spcBef>
                <a:spcPts val="0"/>
              </a:spcBef>
              <a:spcAft>
                <a:spcPts val="0"/>
              </a:spcAft>
              <a:buClr>
                <a:schemeClr val="accent1"/>
              </a:buClr>
            </a:pPr>
            <a:endParaRPr lang="en" sz="1800" dirty="0">
              <a:solidFill>
                <a:schemeClr val="dk1"/>
              </a:solidFill>
            </a:endParaRPr>
          </a:p>
          <a:p>
            <a:pPr marL="285750" lvl="0" indent="-285750" algn="l" rtl="0">
              <a:lnSpc>
                <a:spcPct val="100000"/>
              </a:lnSpc>
              <a:spcBef>
                <a:spcPts val="0"/>
              </a:spcBef>
              <a:spcAft>
                <a:spcPts val="0"/>
              </a:spcAft>
              <a:buClr>
                <a:schemeClr val="accent1"/>
              </a:buClr>
              <a:buFont typeface="Arial" panose="020B0604020202020204" pitchFamily="34" charset="0"/>
              <a:buChar char="•"/>
            </a:pPr>
            <a:r>
              <a:rPr lang="en" sz="1800" dirty="0">
                <a:solidFill>
                  <a:schemeClr val="dk1"/>
                </a:solidFill>
              </a:rPr>
              <a:t>“</a:t>
            </a:r>
            <a:r>
              <a:rPr lang="en-US" sz="1800" dirty="0">
                <a:solidFill>
                  <a:schemeClr val="dk1"/>
                </a:solidFill>
              </a:rPr>
              <a:t>Help </a:t>
            </a:r>
            <a:r>
              <a:rPr lang="en" sz="1800" dirty="0">
                <a:solidFill>
                  <a:schemeClr val="dk1"/>
                </a:solidFill>
              </a:rPr>
              <a:t>them achieve short- and long-term learning goals…at the middle school and high school levels”</a:t>
            </a:r>
          </a:p>
          <a:p>
            <a:pPr lvl="0" algn="l" rtl="0">
              <a:lnSpc>
                <a:spcPct val="100000"/>
              </a:lnSpc>
              <a:spcBef>
                <a:spcPts val="0"/>
              </a:spcBef>
              <a:spcAft>
                <a:spcPts val="0"/>
              </a:spcAft>
              <a:buClr>
                <a:schemeClr val="accent1"/>
              </a:buClr>
            </a:pPr>
            <a:endParaRPr lang="en" sz="1800" dirty="0">
              <a:solidFill>
                <a:schemeClr val="dk1"/>
              </a:solidFill>
            </a:endParaRPr>
          </a:p>
          <a:p>
            <a:pPr marL="285750" lvl="0" indent="-285750" algn="l" rtl="0">
              <a:lnSpc>
                <a:spcPct val="100000"/>
              </a:lnSpc>
              <a:spcBef>
                <a:spcPts val="0"/>
              </a:spcBef>
              <a:spcAft>
                <a:spcPts val="0"/>
              </a:spcAft>
              <a:buClr>
                <a:schemeClr val="accent1"/>
              </a:buClr>
              <a:buFont typeface="Arial" panose="020B0604020202020204" pitchFamily="34" charset="0"/>
              <a:buChar char="•"/>
            </a:pPr>
            <a:r>
              <a:rPr lang="en" sz="1800" dirty="0">
                <a:solidFill>
                  <a:schemeClr val="dk1"/>
                </a:solidFill>
              </a:rPr>
              <a:t>“</a:t>
            </a:r>
            <a:r>
              <a:rPr lang="en-US" sz="1800" dirty="0">
                <a:solidFill>
                  <a:schemeClr val="dk1"/>
                </a:solidFill>
              </a:rPr>
              <a:t>Bring </a:t>
            </a:r>
            <a:r>
              <a:rPr lang="en" sz="1800" dirty="0">
                <a:solidFill>
                  <a:schemeClr val="dk1"/>
                </a:solidFill>
              </a:rPr>
              <a:t>greater coherence, focus, and purpose to the decisions students make about their education” </a:t>
            </a:r>
          </a:p>
          <a:p>
            <a:pPr lvl="1">
              <a:lnSpc>
                <a:spcPct val="100000"/>
              </a:lnSpc>
              <a:spcBef>
                <a:spcPts val="0"/>
              </a:spcBef>
              <a:buClr>
                <a:schemeClr val="accent1"/>
              </a:buClr>
            </a:pPr>
            <a:r>
              <a:rPr lang="en-US" sz="1900" b="0" dirty="0">
                <a:solidFill>
                  <a:schemeClr val="dk1"/>
                </a:solidFill>
                <a:hlinkClick r:id="rId3"/>
              </a:rPr>
              <a:t>(Personal Learning Plan (PLP)</a:t>
            </a:r>
            <a:endParaRPr lang="en-US" sz="1900" b="0" dirty="0">
              <a:solidFill>
                <a:schemeClr val="dk1"/>
              </a:solidFill>
            </a:endParaRPr>
          </a:p>
          <a:p>
            <a:pPr marL="285750" lvl="0" indent="-285750">
              <a:lnSpc>
                <a:spcPct val="100000"/>
              </a:lnSpc>
              <a:spcBef>
                <a:spcPts val="0"/>
              </a:spcBef>
              <a:buClr>
                <a:schemeClr val="accent1"/>
              </a:buClr>
              <a:buFont typeface="Arial" panose="020B0604020202020204" pitchFamily="34" charset="0"/>
              <a:buChar char="•"/>
            </a:pPr>
            <a:endParaRPr lang="en" sz="1800" dirty="0">
              <a:solidFill>
                <a:schemeClr val="dk1"/>
              </a:solidFill>
            </a:endParaRPr>
          </a:p>
          <a:p>
            <a:pPr lvl="0" algn="l" rtl="0">
              <a:lnSpc>
                <a:spcPct val="100000"/>
              </a:lnSpc>
              <a:spcBef>
                <a:spcPts val="0"/>
              </a:spcBef>
              <a:spcAft>
                <a:spcPts val="0"/>
              </a:spcAft>
              <a:buClr>
                <a:schemeClr val="accent1"/>
              </a:buClr>
            </a:pPr>
            <a:r>
              <a:rPr lang="en" sz="1800" b="1" dirty="0">
                <a:solidFill>
                  <a:schemeClr val="dk1"/>
                </a:solidFill>
              </a:rPr>
              <a:t>W</a:t>
            </a:r>
            <a:r>
              <a:rPr lang="en-US" sz="1800" b="1" dirty="0">
                <a:solidFill>
                  <a:schemeClr val="dk1"/>
                </a:solidFill>
              </a:rPr>
              <a:t>HY WOULD IT BE IMPORTANT/USEFUL TO HAVE A CAREER PATHWAY PLAN?</a:t>
            </a:r>
            <a:endParaRPr sz="1800" b="1" dirty="0">
              <a:solidFill>
                <a:schemeClr val="dk1"/>
              </a:solidFill>
            </a:endParaRPr>
          </a:p>
          <a:p>
            <a:pPr marL="0" lvl="0" indent="0" algn="l" rtl="0">
              <a:lnSpc>
                <a:spcPct val="100000"/>
              </a:lnSpc>
              <a:spcBef>
                <a:spcPts val="0"/>
              </a:spcBef>
              <a:spcAft>
                <a:spcPts val="0"/>
              </a:spcAft>
              <a:buNone/>
            </a:pPr>
            <a:endParaRPr sz="1400" dirty="0">
              <a:solidFill>
                <a:schemeClr val="dk1"/>
              </a:solidFill>
            </a:endParaRPr>
          </a:p>
        </p:txBody>
      </p:sp>
      <p:sp>
        <p:nvSpPr>
          <p:cNvPr id="2" name="Footer Placeholder 1">
            <a:extLst>
              <a:ext uri="{FF2B5EF4-FFF2-40B4-BE49-F238E27FC236}">
                <a16:creationId xmlns:a16="http://schemas.microsoft.com/office/drawing/2014/main" id="{B9E976AA-9637-47E6-882A-FF0C860AC801}"/>
              </a:ext>
            </a:extLst>
          </p:cNvPr>
          <p:cNvSpPr>
            <a:spLocks noGrp="1"/>
          </p:cNvSpPr>
          <p:nvPr>
            <p:ph type="ftr" sz="quarter" idx="3"/>
          </p:nvPr>
        </p:nvSpPr>
        <p:spPr/>
        <p:txBody>
          <a:bodyPr/>
          <a:lstStyle/>
          <a:p>
            <a:r>
              <a:rPr lang="en-US"/>
              <a:t>How Do I Get There?</a:t>
            </a:r>
            <a:endParaRPr lang="en-US" dirty="0"/>
          </a:p>
        </p:txBody>
      </p:sp>
      <p:pic>
        <p:nvPicPr>
          <p:cNvPr id="4" name="Picture 3">
            <a:extLst>
              <a:ext uri="{FF2B5EF4-FFF2-40B4-BE49-F238E27FC236}">
                <a16:creationId xmlns:a16="http://schemas.microsoft.com/office/drawing/2014/main" id="{2222D85D-685D-4A29-9491-E4BC505801FD}"/>
              </a:ext>
            </a:extLst>
          </p:cNvPr>
          <p:cNvPicPr>
            <a:picLocks noChangeAspect="1"/>
          </p:cNvPicPr>
          <p:nvPr/>
        </p:nvPicPr>
        <p:blipFill>
          <a:blip r:embed="rId4"/>
          <a:stretch>
            <a:fillRect/>
          </a:stretch>
        </p:blipFill>
        <p:spPr>
          <a:xfrm>
            <a:off x="646353" y="2713341"/>
            <a:ext cx="2480777" cy="165385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623889" y="1488218"/>
            <a:ext cx="2518662"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DEFINING TERMS </a:t>
            </a:r>
            <a:br>
              <a:rPr lang="en-US" sz="2800" dirty="0"/>
            </a:br>
            <a:r>
              <a:rPr lang="en-US" sz="2400" dirty="0"/>
              <a:t>(THE DETAILS)</a:t>
            </a:r>
            <a:endParaRPr sz="2400" dirty="0"/>
          </a:p>
        </p:txBody>
      </p:sp>
      <p:sp>
        <p:nvSpPr>
          <p:cNvPr id="73" name="Google Shape;73;p16"/>
          <p:cNvSpPr txBox="1">
            <a:spLocks noGrp="1"/>
          </p:cNvSpPr>
          <p:nvPr>
            <p:ph idx="1"/>
          </p:nvPr>
        </p:nvSpPr>
        <p:spPr>
          <a:xfrm>
            <a:off x="3291840" y="947990"/>
            <a:ext cx="5631958" cy="3915125"/>
          </a:xfrm>
          <a:prstGeom prst="rect">
            <a:avLst/>
          </a:prstGeom>
        </p:spPr>
        <p:txBody>
          <a:bodyPr spcFirstLastPara="1" wrap="square" lIns="91425" tIns="91425" rIns="91425" bIns="91425" anchor="t" anchorCtr="0">
            <a:normAutofit fontScale="85000" lnSpcReduction="10000"/>
          </a:bodyPr>
          <a:lstStyle/>
          <a:p>
            <a:pPr lvl="0">
              <a:lnSpc>
                <a:spcPct val="100000"/>
              </a:lnSpc>
              <a:spcBef>
                <a:spcPts val="0"/>
              </a:spcBef>
            </a:pPr>
            <a:r>
              <a:rPr lang="en-US" sz="1900" b="1" dirty="0">
                <a:solidFill>
                  <a:schemeClr val="dk1"/>
                </a:solidFill>
                <a:cs typeface="Arial" panose="020B0604020202020204" pitchFamily="34" charset="0"/>
              </a:rPr>
              <a:t>Graduation Requirements</a:t>
            </a:r>
            <a:r>
              <a:rPr lang="en-US" sz="1900" dirty="0">
                <a:solidFill>
                  <a:schemeClr val="dk1"/>
                </a:solidFill>
                <a:cs typeface="Arial" panose="020B0604020202020204" pitchFamily="34" charset="0"/>
              </a:rPr>
              <a:t> - minimum requirements a high school student must meet in order to be eligible to receive a high school diploma </a:t>
            </a:r>
            <a:r>
              <a:rPr lang="en-US" sz="1900" dirty="0">
                <a:solidFill>
                  <a:schemeClr val="dk1"/>
                </a:solidFill>
                <a:cs typeface="Arial" panose="020B0604020202020204" pitchFamily="34" charset="0"/>
                <a:hlinkClick r:id="rId3"/>
              </a:rPr>
              <a:t>(State Department of Education)</a:t>
            </a:r>
            <a:endParaRPr lang="en-US" sz="1900" dirty="0">
              <a:solidFill>
                <a:schemeClr val="dk1"/>
              </a:solidFill>
              <a:cs typeface="Arial" panose="020B0604020202020204" pitchFamily="34" charset="0"/>
            </a:endParaRPr>
          </a:p>
          <a:p>
            <a:pPr lvl="0">
              <a:lnSpc>
                <a:spcPct val="100000"/>
              </a:lnSpc>
              <a:spcBef>
                <a:spcPts val="0"/>
              </a:spcBef>
            </a:pPr>
            <a:endParaRPr lang="en-US" sz="1900" dirty="0">
              <a:solidFill>
                <a:schemeClr val="dk1"/>
              </a:solidFill>
              <a:cs typeface="Arial" panose="020B0604020202020204" pitchFamily="34" charset="0"/>
            </a:endParaRPr>
          </a:p>
          <a:p>
            <a:pPr lvl="0">
              <a:lnSpc>
                <a:spcPct val="100000"/>
              </a:lnSpc>
              <a:spcBef>
                <a:spcPts val="0"/>
              </a:spcBef>
            </a:pPr>
            <a:r>
              <a:rPr lang="en-US" sz="1900" b="1" dirty="0">
                <a:solidFill>
                  <a:schemeClr val="dk1"/>
                </a:solidFill>
                <a:cs typeface="Arial" panose="020B0604020202020204" pitchFamily="34" charset="0"/>
              </a:rPr>
              <a:t>Course Offerings</a:t>
            </a:r>
            <a:r>
              <a:rPr lang="en-US" sz="1900" dirty="0">
                <a:solidFill>
                  <a:schemeClr val="dk1"/>
                </a:solidFill>
                <a:cs typeface="Arial" panose="020B0604020202020204" pitchFamily="34" charset="0"/>
              </a:rPr>
              <a:t> - a list of courses that a school offers</a:t>
            </a:r>
          </a:p>
          <a:p>
            <a:pPr lvl="0">
              <a:lnSpc>
                <a:spcPct val="100000"/>
              </a:lnSpc>
              <a:spcBef>
                <a:spcPts val="0"/>
              </a:spcBef>
            </a:pPr>
            <a:endParaRPr lang="en-US" sz="1900" dirty="0">
              <a:solidFill>
                <a:schemeClr val="dk1"/>
              </a:solidFill>
              <a:cs typeface="Arial" panose="020B0604020202020204" pitchFamily="34" charset="0"/>
            </a:endParaRPr>
          </a:p>
          <a:p>
            <a:pPr lvl="0">
              <a:lnSpc>
                <a:spcPct val="100000"/>
              </a:lnSpc>
              <a:spcBef>
                <a:spcPts val="0"/>
              </a:spcBef>
            </a:pPr>
            <a:r>
              <a:rPr lang="en-US" sz="1900" b="1" dirty="0">
                <a:solidFill>
                  <a:schemeClr val="dk1"/>
                </a:solidFill>
                <a:cs typeface="Arial" panose="020B0604020202020204" pitchFamily="34" charset="0"/>
              </a:rPr>
              <a:t>Course Descriptions</a:t>
            </a:r>
            <a:r>
              <a:rPr lang="en-US" sz="1900" dirty="0">
                <a:solidFill>
                  <a:schemeClr val="dk1"/>
                </a:solidFill>
                <a:cs typeface="Arial" panose="020B0604020202020204" pitchFamily="34" charset="0"/>
              </a:rPr>
              <a:t> - a brief description of the course (prerequisite courses and co-requisites may also be listed)</a:t>
            </a:r>
          </a:p>
          <a:p>
            <a:pPr lvl="0">
              <a:lnSpc>
                <a:spcPct val="100000"/>
              </a:lnSpc>
              <a:spcBef>
                <a:spcPts val="0"/>
              </a:spcBef>
            </a:pPr>
            <a:endParaRPr lang="en-US" sz="1900" dirty="0">
              <a:solidFill>
                <a:schemeClr val="dk1"/>
              </a:solidFill>
              <a:cs typeface="Arial" panose="020B0604020202020204" pitchFamily="34" charset="0"/>
            </a:endParaRPr>
          </a:p>
          <a:p>
            <a:pPr lvl="0">
              <a:lnSpc>
                <a:spcPct val="100000"/>
              </a:lnSpc>
              <a:spcBef>
                <a:spcPts val="0"/>
              </a:spcBef>
            </a:pPr>
            <a:r>
              <a:rPr lang="en-US" sz="1900" b="1" dirty="0">
                <a:solidFill>
                  <a:schemeClr val="dk1"/>
                </a:solidFill>
                <a:cs typeface="Arial" panose="020B0604020202020204" pitchFamily="34" charset="0"/>
              </a:rPr>
              <a:t>Prerequisite </a:t>
            </a:r>
            <a:r>
              <a:rPr lang="en-US" sz="1900" dirty="0">
                <a:solidFill>
                  <a:schemeClr val="dk1"/>
                </a:solidFill>
                <a:cs typeface="Arial" panose="020B0604020202020204" pitchFamily="34" charset="0"/>
              </a:rPr>
              <a:t>- </a:t>
            </a:r>
            <a:r>
              <a:rPr lang="en-US" sz="1900" dirty="0">
                <a:solidFill>
                  <a:schemeClr val="dk1"/>
                </a:solidFill>
                <a:highlight>
                  <a:srgbClr val="FFFFFF"/>
                </a:highlight>
                <a:ea typeface="Open Sans"/>
                <a:cs typeface="Arial" panose="020B0604020202020204" pitchFamily="34" charset="0"/>
                <a:sym typeface="Open Sans"/>
              </a:rPr>
              <a:t> a course that must be taken before enrollment in another specified (often more advanced) course can occur</a:t>
            </a:r>
          </a:p>
          <a:p>
            <a:pPr lvl="0">
              <a:lnSpc>
                <a:spcPct val="100000"/>
              </a:lnSpc>
              <a:spcBef>
                <a:spcPts val="0"/>
              </a:spcBef>
            </a:pPr>
            <a:endParaRPr lang="en-US" sz="1900" dirty="0">
              <a:solidFill>
                <a:schemeClr val="dk1"/>
              </a:solidFill>
              <a:highlight>
                <a:srgbClr val="FFFFFF"/>
              </a:highlight>
              <a:ea typeface="Open Sans"/>
              <a:cs typeface="Arial" panose="020B0604020202020204" pitchFamily="34" charset="0"/>
              <a:sym typeface="Open Sans"/>
            </a:endParaRPr>
          </a:p>
          <a:p>
            <a:pPr lvl="0">
              <a:lnSpc>
                <a:spcPct val="100000"/>
              </a:lnSpc>
              <a:spcBef>
                <a:spcPts val="0"/>
              </a:spcBef>
            </a:pPr>
            <a:r>
              <a:rPr lang="en-US" sz="1900" b="1" dirty="0">
                <a:solidFill>
                  <a:schemeClr val="dk1"/>
                </a:solidFill>
                <a:highlight>
                  <a:srgbClr val="FFFFFF"/>
                </a:highlight>
                <a:ea typeface="Open Sans"/>
                <a:cs typeface="Arial" panose="020B0604020202020204" pitchFamily="34" charset="0"/>
                <a:sym typeface="Open Sans"/>
              </a:rPr>
              <a:t>Corequisite</a:t>
            </a:r>
            <a:r>
              <a:rPr lang="en-US" sz="1900" dirty="0">
                <a:solidFill>
                  <a:schemeClr val="dk1"/>
                </a:solidFill>
                <a:highlight>
                  <a:srgbClr val="FFFFFF"/>
                </a:highlight>
                <a:ea typeface="Open Sans"/>
                <a:cs typeface="Arial" panose="020B0604020202020204" pitchFamily="34" charset="0"/>
                <a:sym typeface="Open Sans"/>
              </a:rPr>
              <a:t> - course that must be taken at the same time as another specified course</a:t>
            </a:r>
          </a:p>
          <a:p>
            <a:pPr marL="0" lvl="0" indent="0" algn="l" rtl="0">
              <a:lnSpc>
                <a:spcPct val="100000"/>
              </a:lnSpc>
              <a:spcBef>
                <a:spcPts val="0"/>
              </a:spcBef>
              <a:spcAft>
                <a:spcPts val="0"/>
              </a:spcAft>
              <a:buNone/>
            </a:pPr>
            <a:endParaRPr sz="1400" dirty="0">
              <a:solidFill>
                <a:schemeClr val="dk1"/>
              </a:solidFill>
            </a:endParaRPr>
          </a:p>
        </p:txBody>
      </p:sp>
      <p:pic>
        <p:nvPicPr>
          <p:cNvPr id="3" name="Picture 2">
            <a:extLst>
              <a:ext uri="{FF2B5EF4-FFF2-40B4-BE49-F238E27FC236}">
                <a16:creationId xmlns:a16="http://schemas.microsoft.com/office/drawing/2014/main" id="{F64F07D7-4E3A-4347-8F8A-B135E5C9D071}"/>
              </a:ext>
            </a:extLst>
          </p:cNvPr>
          <p:cNvPicPr>
            <a:picLocks noChangeAspect="1"/>
          </p:cNvPicPr>
          <p:nvPr/>
        </p:nvPicPr>
        <p:blipFill>
          <a:blip r:embed="rId4"/>
          <a:stretch>
            <a:fillRect/>
          </a:stretch>
        </p:blipFill>
        <p:spPr>
          <a:xfrm>
            <a:off x="347099" y="2797770"/>
            <a:ext cx="2739468" cy="1526284"/>
          </a:xfrm>
          <a:prstGeom prst="rect">
            <a:avLst/>
          </a:prstGeom>
        </p:spPr>
      </p:pic>
      <p:sp>
        <p:nvSpPr>
          <p:cNvPr id="4" name="Footer Placeholder 3">
            <a:extLst>
              <a:ext uri="{FF2B5EF4-FFF2-40B4-BE49-F238E27FC236}">
                <a16:creationId xmlns:a16="http://schemas.microsoft.com/office/drawing/2014/main" id="{D86C8998-8BEC-4960-88BF-36D65A13BF51}"/>
              </a:ext>
            </a:extLst>
          </p:cNvPr>
          <p:cNvSpPr>
            <a:spLocks noGrp="1"/>
          </p:cNvSpPr>
          <p:nvPr>
            <p:ph type="ftr" sz="quarter" idx="3"/>
          </p:nvPr>
        </p:nvSpPr>
        <p:spPr/>
        <p:txBody>
          <a:bodyPr/>
          <a:lstStyle/>
          <a:p>
            <a:r>
              <a:rPr lang="en-US"/>
              <a:t>How Do I Get There?</a:t>
            </a:r>
            <a:endParaRPr lang="en-US" dirty="0"/>
          </a:p>
        </p:txBody>
      </p:sp>
    </p:spTree>
    <p:extLst>
      <p:ext uri="{BB962C8B-B14F-4D97-AF65-F5344CB8AC3E}">
        <p14:creationId xmlns:p14="http://schemas.microsoft.com/office/powerpoint/2010/main" val="341697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3888" y="1488218"/>
            <a:ext cx="2190225"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cap="all" dirty="0"/>
              <a:t>What have you learned?</a:t>
            </a:r>
            <a:endParaRPr sz="2800" cap="all" dirty="0"/>
          </a:p>
        </p:txBody>
      </p:sp>
      <p:sp>
        <p:nvSpPr>
          <p:cNvPr id="80" name="Google Shape;80;p17"/>
          <p:cNvSpPr txBox="1"/>
          <p:nvPr/>
        </p:nvSpPr>
        <p:spPr>
          <a:xfrm>
            <a:off x="3891294" y="1488218"/>
            <a:ext cx="4825323" cy="295462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THINK</a:t>
            </a:r>
            <a:endParaRPr b="1" dirty="0">
              <a:latin typeface="Arial" panose="020B0604020202020204" pitchFamily="34" charset="0"/>
              <a:cs typeface="Arial" panose="020B0604020202020204" pitchFamily="34" charset="0"/>
            </a:endParaRPr>
          </a:p>
          <a:p>
            <a:pPr marL="0" lvl="0" indent="0" rtl="0">
              <a:spcBef>
                <a:spcPts val="0"/>
              </a:spcBef>
              <a:spcAft>
                <a:spcPts val="0"/>
              </a:spcAft>
              <a:buNone/>
            </a:pPr>
            <a:r>
              <a:rPr lang="en" dirty="0">
                <a:latin typeface="Arial" panose="020B0604020202020204" pitchFamily="34" charset="0"/>
                <a:cs typeface="Arial" panose="020B0604020202020204" pitchFamily="34" charset="0"/>
              </a:rPr>
              <a:t>Thinking back over the</a:t>
            </a:r>
            <a:r>
              <a:rPr lang="en-US" dirty="0">
                <a:latin typeface="Arial" panose="020B0604020202020204" pitchFamily="34" charset="0"/>
                <a:cs typeface="Arial" panose="020B0604020202020204" pitchFamily="34" charset="0"/>
              </a:rPr>
              <a:t>se lessons</a:t>
            </a:r>
            <a:r>
              <a:rPr lang="en" dirty="0">
                <a:latin typeface="Arial" panose="020B0604020202020204" pitchFamily="34" charset="0"/>
                <a:cs typeface="Arial" panose="020B0604020202020204" pitchFamily="34" charset="0"/>
              </a:rPr>
              <a:t>, what did you learn about yourself? </a:t>
            </a:r>
          </a:p>
          <a:p>
            <a:pPr marL="0" lvl="0" indent="0" rtl="0">
              <a:spcBef>
                <a:spcPts val="0"/>
              </a:spcBef>
              <a:spcAft>
                <a:spcPts val="0"/>
              </a:spcAft>
              <a:buNone/>
            </a:pPr>
            <a:r>
              <a:rPr lang="en" dirty="0">
                <a:latin typeface="Arial" panose="020B0604020202020204" pitchFamily="34" charset="0"/>
                <a:cs typeface="Arial" panose="020B0604020202020204" pitchFamily="34" charset="0"/>
              </a:rPr>
              <a:t> </a:t>
            </a: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What type of career(s) interest you the most right now and why?  </a:t>
            </a: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What have you done to prepare yourself to achieve that goal?  </a:t>
            </a: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What do you need to do?</a:t>
            </a: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What do you still want to know?</a:t>
            </a:r>
            <a:endParaRPr dirty="0">
              <a:latin typeface="Arial" panose="020B060402020202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CB7A4A72-B3A2-49D2-AAC1-4C37AE1A58CE}"/>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3888" y="1488218"/>
            <a:ext cx="2223815"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WHAT HAVE YOU LEARNED?</a:t>
            </a:r>
            <a:endParaRPr sz="2800" dirty="0"/>
          </a:p>
        </p:txBody>
      </p:sp>
      <p:sp>
        <p:nvSpPr>
          <p:cNvPr id="81" name="Google Shape;81;p17"/>
          <p:cNvSpPr txBox="1"/>
          <p:nvPr/>
        </p:nvSpPr>
        <p:spPr>
          <a:xfrm>
            <a:off x="4150256" y="1407055"/>
            <a:ext cx="4519748" cy="212362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PAIR</a:t>
            </a:r>
            <a:endParaRPr dirty="0">
              <a:latin typeface="Arial" panose="020B0604020202020204" pitchFamily="34" charset="0"/>
              <a:cs typeface="Arial" panose="020B0604020202020204" pitchFamily="34" charset="0"/>
            </a:endParaRP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Share your responses with your shoulder partner.</a:t>
            </a:r>
            <a:endParaRPr dirty="0">
              <a:latin typeface="Arial" panose="020B0604020202020204" pitchFamily="34" charset="0"/>
              <a:cs typeface="Arial" panose="020B0604020202020204" pitchFamily="34" charset="0"/>
            </a:endParaRP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Be sure each of you has a turn to share.</a:t>
            </a:r>
            <a:endParaRPr dirty="0">
              <a:latin typeface="Arial" panose="020B0604020202020204" pitchFamily="34" charset="0"/>
              <a:cs typeface="Arial" panose="020B0604020202020204" pitchFamily="34" charset="0"/>
            </a:endParaRP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What similarities and differences did you have from each other? </a:t>
            </a:r>
            <a:endParaRPr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92A48659-0AE0-44AE-834C-4E37C6C68663}"/>
              </a:ext>
            </a:extLst>
          </p:cNvPr>
          <p:cNvSpPr>
            <a:spLocks noGrp="1"/>
          </p:cNvSpPr>
          <p:nvPr>
            <p:ph type="ftr" sz="quarter" idx="3"/>
          </p:nvPr>
        </p:nvSpPr>
        <p:spPr/>
        <p:txBody>
          <a:bodyPr/>
          <a:lstStyle/>
          <a:p>
            <a:r>
              <a:rPr lang="en-US"/>
              <a:t>How Do I Get There?</a:t>
            </a:r>
            <a:endParaRPr lang="en-US" dirty="0"/>
          </a:p>
        </p:txBody>
      </p:sp>
    </p:spTree>
    <p:extLst>
      <p:ext uri="{BB962C8B-B14F-4D97-AF65-F5344CB8AC3E}">
        <p14:creationId xmlns:p14="http://schemas.microsoft.com/office/powerpoint/2010/main" val="60131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3889" y="1488218"/>
            <a:ext cx="2141704"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WHAT HAVE YOU LEARNED?</a:t>
            </a:r>
            <a:endParaRPr sz="2800" dirty="0"/>
          </a:p>
        </p:txBody>
      </p:sp>
      <p:sp>
        <p:nvSpPr>
          <p:cNvPr id="82" name="Google Shape;82;p17"/>
          <p:cNvSpPr txBox="1"/>
          <p:nvPr/>
        </p:nvSpPr>
        <p:spPr>
          <a:xfrm>
            <a:off x="3847945" y="1488218"/>
            <a:ext cx="4549003" cy="2123628"/>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b="1" dirty="0">
                <a:latin typeface="Arial" panose="020B0604020202020204" pitchFamily="34" charset="0"/>
                <a:cs typeface="Arial" panose="020B0604020202020204" pitchFamily="34" charset="0"/>
              </a:rPr>
              <a:t>SHARE</a:t>
            </a:r>
            <a:endParaRPr dirty="0">
              <a:latin typeface="Arial" panose="020B0604020202020204" pitchFamily="34" charset="0"/>
              <a:cs typeface="Arial" panose="020B0604020202020204" pitchFamily="34" charset="0"/>
            </a:endParaRP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Share out what your partner learned about themselves.</a:t>
            </a:r>
            <a:endParaRPr dirty="0">
              <a:latin typeface="Arial" panose="020B0604020202020204" pitchFamily="34" charset="0"/>
              <a:cs typeface="Arial" panose="020B0604020202020204" pitchFamily="34" charset="0"/>
            </a:endParaRP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Share the similarities and differences you found. </a:t>
            </a:r>
          </a:p>
          <a:p>
            <a:pPr marL="285750" lvl="0" indent="-285750" rtl="0">
              <a:spcBef>
                <a:spcPts val="0"/>
              </a:spcBef>
              <a:spcAft>
                <a:spcPts val="0"/>
              </a:spcAft>
              <a:buClr>
                <a:schemeClr val="accent1"/>
              </a:buClr>
              <a:buFont typeface="Arial" panose="020B0604020202020204" pitchFamily="34" charset="0"/>
              <a:buChar char="•"/>
            </a:pPr>
            <a:r>
              <a:rPr lang="en" dirty="0">
                <a:latin typeface="Arial" panose="020B0604020202020204" pitchFamily="34" charset="0"/>
                <a:cs typeface="Arial" panose="020B0604020202020204" pitchFamily="34" charset="0"/>
              </a:rPr>
              <a:t>W</a:t>
            </a:r>
            <a:r>
              <a:rPr lang="en-US" dirty="0">
                <a:latin typeface="Arial" panose="020B0604020202020204" pitchFamily="34" charset="0"/>
                <a:cs typeface="Arial" panose="020B0604020202020204" pitchFamily="34" charset="0"/>
              </a:rPr>
              <a:t>hat does your partner (or both of you) still feel like they need to know?</a:t>
            </a:r>
            <a:endParaRPr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1CC3F1B-46F7-401C-955D-8F68FD14B5EB}"/>
              </a:ext>
            </a:extLst>
          </p:cNvPr>
          <p:cNvSpPr>
            <a:spLocks noGrp="1"/>
          </p:cNvSpPr>
          <p:nvPr>
            <p:ph type="ftr" sz="quarter" idx="3"/>
          </p:nvPr>
        </p:nvSpPr>
        <p:spPr/>
        <p:txBody>
          <a:bodyPr/>
          <a:lstStyle/>
          <a:p>
            <a:r>
              <a:rPr lang="en-US"/>
              <a:t>How Do I Get There?</a:t>
            </a:r>
            <a:endParaRPr lang="en-US" dirty="0"/>
          </a:p>
        </p:txBody>
      </p:sp>
    </p:spTree>
    <p:extLst>
      <p:ext uri="{BB962C8B-B14F-4D97-AF65-F5344CB8AC3E}">
        <p14:creationId xmlns:p14="http://schemas.microsoft.com/office/powerpoint/2010/main" val="99105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CREATE YOUR FUTURE</a:t>
            </a:r>
            <a:endParaRPr sz="2800" dirty="0"/>
          </a:p>
        </p:txBody>
      </p:sp>
      <p:sp>
        <p:nvSpPr>
          <p:cNvPr id="88" name="Google Shape;88;p18"/>
          <p:cNvSpPr txBox="1">
            <a:spLocks noGrp="1"/>
          </p:cNvSpPr>
          <p:nvPr>
            <p:ph idx="1"/>
          </p:nvPr>
        </p:nvSpPr>
        <p:spPr>
          <a:xfrm>
            <a:off x="3596693" y="1488219"/>
            <a:ext cx="4733678" cy="2967209"/>
          </a:xfrm>
          <a:prstGeom prst="rect">
            <a:avLst/>
          </a:prstGeom>
        </p:spPr>
        <p:txBody>
          <a:bodyPr spcFirstLastPara="1" wrap="square" lIns="91425" tIns="91425" rIns="91425" bIns="91425" anchor="t" anchorCtr="0">
            <a:normAutofit/>
          </a:bodyPr>
          <a:lstStyle/>
          <a:p>
            <a:pPr marL="400050" lvl="0" indent="-285750" algn="l" rtl="0">
              <a:spcBef>
                <a:spcPts val="0"/>
              </a:spcBef>
              <a:spcAft>
                <a:spcPts val="0"/>
              </a:spcAft>
              <a:buClr>
                <a:schemeClr val="accent1"/>
              </a:buClr>
              <a:buSzPts val="1800"/>
              <a:buFont typeface="Arial" panose="020B0604020202020204" pitchFamily="34" charset="0"/>
              <a:buChar char="•"/>
            </a:pPr>
            <a:r>
              <a:rPr lang="en-US" sz="1800" b="1" dirty="0"/>
              <a:t>WATCH THE VIDEO</a:t>
            </a:r>
            <a:r>
              <a:rPr lang="en" sz="1800" b="1" dirty="0"/>
              <a:t>: </a:t>
            </a:r>
            <a:r>
              <a:rPr lang="en" sz="1800" u="sng" dirty="0">
                <a:solidFill>
                  <a:schemeClr val="hlink"/>
                </a:solidFill>
                <a:hlinkClick r:id="rId3"/>
              </a:rPr>
              <a:t>Design Your Own Future</a:t>
            </a:r>
            <a:endParaRPr lang="en-US" sz="1800" u="sng" dirty="0">
              <a:solidFill>
                <a:schemeClr val="hlink"/>
              </a:solidFill>
            </a:endParaRPr>
          </a:p>
          <a:p>
            <a:pPr marL="400050" lvl="0" indent="-285750" algn="l" rtl="0">
              <a:spcBef>
                <a:spcPts val="0"/>
              </a:spcBef>
              <a:spcAft>
                <a:spcPts val="0"/>
              </a:spcAft>
              <a:buClr>
                <a:schemeClr val="accent1"/>
              </a:buClr>
              <a:buSzPts val="1800"/>
              <a:buFont typeface="Arial" panose="020B0604020202020204" pitchFamily="34" charset="0"/>
              <a:buChar char="•"/>
            </a:pPr>
            <a:endParaRPr lang="en-US" sz="1800" b="1" u="sng" dirty="0">
              <a:solidFill>
                <a:schemeClr val="hlink"/>
              </a:solidFill>
            </a:endParaRPr>
          </a:p>
          <a:p>
            <a:pPr marL="400050" lvl="0" indent="-285750" algn="l" rtl="0">
              <a:spcBef>
                <a:spcPts val="0"/>
              </a:spcBef>
              <a:spcAft>
                <a:spcPts val="0"/>
              </a:spcAft>
              <a:buClr>
                <a:schemeClr val="accent1"/>
              </a:buClr>
              <a:buSzPts val="1800"/>
              <a:buFont typeface="Arial" panose="020B0604020202020204" pitchFamily="34" charset="0"/>
              <a:buChar char="•"/>
            </a:pPr>
            <a:r>
              <a:rPr lang="en-US" sz="1800" b="1" dirty="0"/>
              <a:t>WHAT IS THE VIDEO ENCOURAGING   YOU TO DO AS AN IDAHO STUDENT?</a:t>
            </a:r>
            <a:endParaRPr sz="1800" b="1" dirty="0"/>
          </a:p>
        </p:txBody>
      </p:sp>
      <p:sp>
        <p:nvSpPr>
          <p:cNvPr id="2" name="Footer Placeholder 1">
            <a:extLst>
              <a:ext uri="{FF2B5EF4-FFF2-40B4-BE49-F238E27FC236}">
                <a16:creationId xmlns:a16="http://schemas.microsoft.com/office/drawing/2014/main" id="{076368D4-93A0-4848-B3A9-64B278425985}"/>
              </a:ext>
            </a:extLst>
          </p:cNvPr>
          <p:cNvSpPr>
            <a:spLocks noGrp="1"/>
          </p:cNvSpPr>
          <p:nvPr>
            <p:ph type="ftr" sz="quarter" idx="3"/>
          </p:nvPr>
        </p:nvSpPr>
        <p:spPr/>
        <p:txBody>
          <a:bodyPr/>
          <a:lstStyle/>
          <a:p>
            <a:r>
              <a:rPr lang="en-US"/>
              <a:t>How Do I Get There?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579101" y="1488218"/>
            <a:ext cx="2537651" cy="29672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sz="2800" dirty="0"/>
              <a:t>WHAT IS A CAREER PATHWAY PLAN?</a:t>
            </a:r>
            <a:endParaRPr sz="2800" dirty="0"/>
          </a:p>
        </p:txBody>
      </p:sp>
      <p:sp>
        <p:nvSpPr>
          <p:cNvPr id="88" name="Google Shape;88;p18"/>
          <p:cNvSpPr txBox="1">
            <a:spLocks noGrp="1"/>
          </p:cNvSpPr>
          <p:nvPr>
            <p:ph idx="1"/>
          </p:nvPr>
        </p:nvSpPr>
        <p:spPr>
          <a:xfrm>
            <a:off x="2855167" y="688073"/>
            <a:ext cx="6150740" cy="423849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accent1"/>
              </a:buClr>
              <a:buSzPts val="1800"/>
              <a:buFont typeface="Arial" panose="020B0604020202020204" pitchFamily="34" charset="0"/>
              <a:buChar char="•"/>
            </a:pPr>
            <a:r>
              <a:rPr lang="en" sz="1800" dirty="0"/>
              <a:t>Every Idaho student is required to have a </a:t>
            </a:r>
            <a:r>
              <a:rPr lang="en-US" sz="1800" dirty="0"/>
              <a:t>Career Pathway Plan </a:t>
            </a:r>
            <a:r>
              <a:rPr lang="en" sz="1800" dirty="0"/>
              <a:t>on file that is updated annually.</a:t>
            </a:r>
          </a:p>
          <a:p>
            <a:pPr marL="400050" lvl="0" indent="-285750" algn="l" rtl="0">
              <a:spcBef>
                <a:spcPts val="0"/>
              </a:spcBef>
              <a:spcAft>
                <a:spcPts val="0"/>
              </a:spcAft>
              <a:buClr>
                <a:schemeClr val="accent1"/>
              </a:buClr>
              <a:buSzPts val="1800"/>
              <a:buFont typeface="Arial" panose="020B0604020202020204" pitchFamily="34" charset="0"/>
              <a:buChar char="•"/>
            </a:pPr>
            <a:endParaRPr sz="1800" dirty="0"/>
          </a:p>
          <a:p>
            <a:pPr marL="457200" lvl="0" indent="-342900" algn="l" rtl="0">
              <a:spcBef>
                <a:spcPts val="0"/>
              </a:spcBef>
              <a:spcAft>
                <a:spcPts val="0"/>
              </a:spcAft>
              <a:buClr>
                <a:schemeClr val="accent1"/>
              </a:buClr>
              <a:buSzPts val="1800"/>
              <a:buFont typeface="Arial" panose="020B0604020202020204" pitchFamily="34" charset="0"/>
              <a:buChar char="•"/>
            </a:pPr>
            <a:r>
              <a:rPr lang="en-US" sz="1800" u="sng" dirty="0">
                <a:hlinkClick r:id="rId3">
                  <a:extLst>
                    <a:ext uri="{A12FA001-AC4F-418D-AE19-62706E023703}">
                      <ahyp:hlinkClr xmlns:ahyp="http://schemas.microsoft.com/office/drawing/2018/hyperlinkcolor" val="tx"/>
                    </a:ext>
                  </a:extLst>
                </a:hlinkClick>
              </a:rPr>
              <a:t>Career Pathway Plan</a:t>
            </a:r>
            <a:r>
              <a:rPr lang="en" sz="1800" dirty="0"/>
              <a:t> is designed to help you map your way through high school courses to the career of your choice</a:t>
            </a:r>
          </a:p>
          <a:p>
            <a:pPr marL="400050" lvl="0" indent="-285750" algn="l" rtl="0">
              <a:spcBef>
                <a:spcPts val="0"/>
              </a:spcBef>
              <a:spcAft>
                <a:spcPts val="0"/>
              </a:spcAft>
              <a:buClr>
                <a:schemeClr val="accent1"/>
              </a:buClr>
              <a:buSzPts val="1800"/>
              <a:buFont typeface="Arial" panose="020B0604020202020204" pitchFamily="34" charset="0"/>
              <a:buChar char="•"/>
            </a:pPr>
            <a:endParaRPr sz="1800" dirty="0"/>
          </a:p>
          <a:p>
            <a:pPr marL="457200" lvl="0" indent="-342900" algn="l" rtl="0">
              <a:spcBef>
                <a:spcPts val="0"/>
              </a:spcBef>
              <a:spcAft>
                <a:spcPts val="0"/>
              </a:spcAft>
              <a:buClr>
                <a:schemeClr val="accent1"/>
              </a:buClr>
              <a:buSzPts val="1800"/>
              <a:buFont typeface="Arial" panose="020B0604020202020204" pitchFamily="34" charset="0"/>
              <a:buChar char="•"/>
            </a:pPr>
            <a:r>
              <a:rPr lang="en" sz="1800" u="sng" dirty="0">
                <a:hlinkClick r:id="rId4">
                  <a:extLst>
                    <a:ext uri="{A12FA001-AC4F-418D-AE19-62706E023703}">
                      <ahyp:hlinkClr xmlns:ahyp="http://schemas.microsoft.com/office/drawing/2018/hyperlinkcolor" val="tx"/>
                    </a:ext>
                  </a:extLst>
                </a:hlinkClick>
              </a:rPr>
              <a:t>Idaho Graduation Requirements</a:t>
            </a:r>
            <a:r>
              <a:rPr lang="en" sz="1800" dirty="0"/>
              <a:t> - these are the minimums required by the State to earn a diploma</a:t>
            </a:r>
          </a:p>
          <a:p>
            <a:pPr marL="400050" lvl="0" indent="-285750" algn="l" rtl="0">
              <a:spcBef>
                <a:spcPts val="0"/>
              </a:spcBef>
              <a:spcAft>
                <a:spcPts val="0"/>
              </a:spcAft>
              <a:buClr>
                <a:schemeClr val="accent1"/>
              </a:buClr>
              <a:buSzPts val="1800"/>
              <a:buFont typeface="Arial" panose="020B0604020202020204" pitchFamily="34" charset="0"/>
              <a:buChar char="•"/>
            </a:pPr>
            <a:endParaRPr sz="1800" dirty="0"/>
          </a:p>
          <a:p>
            <a:pPr marL="457200" lvl="0" indent="-342900" algn="l" rtl="0">
              <a:spcBef>
                <a:spcPts val="0"/>
              </a:spcBef>
              <a:spcAft>
                <a:spcPts val="0"/>
              </a:spcAft>
              <a:buClr>
                <a:schemeClr val="accent1"/>
              </a:buClr>
              <a:buSzPts val="1800"/>
              <a:buFont typeface="Arial" panose="020B0604020202020204" pitchFamily="34" charset="0"/>
              <a:buChar char="•"/>
            </a:pPr>
            <a:r>
              <a:rPr lang="en" sz="1800" dirty="0"/>
              <a:t>District Graduation Requirements - these are the minimums required by the school district to earn a diploma </a:t>
            </a:r>
          </a:p>
          <a:p>
            <a:pPr marL="114300" lvl="0" algn="l" rtl="0">
              <a:spcBef>
                <a:spcPts val="0"/>
              </a:spcBef>
              <a:spcAft>
                <a:spcPts val="0"/>
              </a:spcAft>
              <a:buSzPts val="1800"/>
            </a:pPr>
            <a:endParaRPr lang="en" sz="1800" b="1" dirty="0"/>
          </a:p>
          <a:p>
            <a:pPr marL="114300" lvl="0" algn="l" rtl="0">
              <a:spcBef>
                <a:spcPts val="0"/>
              </a:spcBef>
              <a:spcAft>
                <a:spcPts val="0"/>
              </a:spcAft>
              <a:buSzPts val="1800"/>
            </a:pPr>
            <a:r>
              <a:rPr lang="en-US" sz="1800" b="1" dirty="0"/>
              <a:t>WHY WOULD IT BE HELPFUL TO BE AWARE OF THESE THINGS BEFORE ENTERING HIGH SCHOOL?</a:t>
            </a:r>
            <a:endParaRPr sz="1800" b="1" dirty="0"/>
          </a:p>
        </p:txBody>
      </p:sp>
      <p:sp>
        <p:nvSpPr>
          <p:cNvPr id="2" name="Footer Placeholder 1">
            <a:extLst>
              <a:ext uri="{FF2B5EF4-FFF2-40B4-BE49-F238E27FC236}">
                <a16:creationId xmlns:a16="http://schemas.microsoft.com/office/drawing/2014/main" id="{CB7252E9-9F95-4411-84A9-C69A8CC7680D}"/>
              </a:ext>
            </a:extLst>
          </p:cNvPr>
          <p:cNvSpPr>
            <a:spLocks noGrp="1"/>
          </p:cNvSpPr>
          <p:nvPr>
            <p:ph type="ftr" sz="quarter" idx="3"/>
          </p:nvPr>
        </p:nvSpPr>
        <p:spPr/>
        <p:txBody>
          <a:bodyPr/>
          <a:lstStyle/>
          <a:p>
            <a:r>
              <a:rPr lang="en-US" dirty="0"/>
              <a:t>How Do I Get There?</a:t>
            </a:r>
          </a:p>
        </p:txBody>
      </p:sp>
    </p:spTree>
    <p:extLst>
      <p:ext uri="{BB962C8B-B14F-4D97-AF65-F5344CB8AC3E}">
        <p14:creationId xmlns:p14="http://schemas.microsoft.com/office/powerpoint/2010/main" val="2119220322"/>
      </p:ext>
    </p:extLst>
  </p:cSld>
  <p:clrMapOvr>
    <a:masterClrMapping/>
  </p:clrMapOvr>
</p:sld>
</file>

<file path=ppt/theme/theme1.xml><?xml version="1.0" encoding="utf-8"?>
<a:theme xmlns:a="http://schemas.openxmlformats.org/drawingml/2006/main" name="SLIDE DECK TEMPLAT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C7998F8B62934591D2905ADBDDC226" ma:contentTypeVersion="6" ma:contentTypeDescription="Create a new document." ma:contentTypeScope="" ma:versionID="c79e9702fe32382840ab45e13727e22d">
  <xsd:schema xmlns:xsd="http://www.w3.org/2001/XMLSchema" xmlns:xs="http://www.w3.org/2001/XMLSchema" xmlns:p="http://schemas.microsoft.com/office/2006/metadata/properties" xmlns:ns2="e79566cd-f847-4411-bfa4-89aa038057a8" xmlns:ns3="031b28de-6f87-4eab-8d2f-5c442a493674" targetNamespace="http://schemas.microsoft.com/office/2006/metadata/properties" ma:root="true" ma:fieldsID="d6f4a928f68decfff3e524c94d58b9f3" ns2:_="" ns3:_="">
    <xsd:import namespace="e79566cd-f847-4411-bfa4-89aa038057a8"/>
    <xsd:import namespace="031b28de-6f87-4eab-8d2f-5c442a49367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566cd-f847-4411-bfa4-89aa038057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b28de-6f87-4eab-8d2f-5c442a49367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B9F39A-9856-4882-8586-4B036D700F58}">
  <ds:schemaRefs>
    <ds:schemaRef ds:uri="http://schemas.microsoft.com/office/infopath/2007/PartnerControls"/>
    <ds:schemaRef ds:uri="http://www.w3.org/XML/1998/namespace"/>
    <ds:schemaRef ds:uri="http://schemas.microsoft.com/office/2006/metadata/properties"/>
    <ds:schemaRef ds:uri="http://schemas.microsoft.com/office/2006/documentManagement/types"/>
    <ds:schemaRef ds:uri="http://purl.org/dc/elements/1.1/"/>
    <ds:schemaRef ds:uri="e79566cd-f847-4411-bfa4-89aa038057a8"/>
    <ds:schemaRef ds:uri="http://purl.org/dc/dcmitype/"/>
    <ds:schemaRef ds:uri="031b28de-6f87-4eab-8d2f-5c442a493674"/>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907418A-85E8-4C94-87A3-46F2B3B2C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566cd-f847-4411-bfa4-89aa038057a8"/>
    <ds:schemaRef ds:uri="031b28de-6f87-4eab-8d2f-5c442a493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1A02AA-5C59-4F11-93D6-7609D34E88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DECK TEMPLATE</Template>
  <TotalTime>5541</TotalTime>
  <Words>995</Words>
  <Application>Microsoft Office PowerPoint</Application>
  <PresentationFormat>On-screen Show (16:9)</PresentationFormat>
  <Paragraphs>92</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Wingdings</vt:lpstr>
      <vt:lpstr>Courier New</vt:lpstr>
      <vt:lpstr>SLIDE DECK TEMPLATE</vt:lpstr>
      <vt:lpstr>CAREER PATHWAY Plan: What is it? </vt:lpstr>
      <vt:lpstr>LEARNING OUTCOMES</vt:lpstr>
      <vt:lpstr>DEFINING TERM</vt:lpstr>
      <vt:lpstr>DEFINING TERMS  (THE DETAILS)</vt:lpstr>
      <vt:lpstr>What have you learned?</vt:lpstr>
      <vt:lpstr>WHAT HAVE YOU LEARNED?</vt:lpstr>
      <vt:lpstr>WHAT HAVE YOU LEARNED?</vt:lpstr>
      <vt:lpstr>CREATE YOUR FUTURE</vt:lpstr>
      <vt:lpstr>WHAT IS A CAREER PATHWAY PLAN?</vt:lpstr>
      <vt:lpstr>FILL IT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Idaho State  Student Learning Plan</dc:title>
  <dc:creator>Kelsey Laven</dc:creator>
  <cp:lastModifiedBy>Joan Cleary</cp:lastModifiedBy>
  <cp:revision>19</cp:revision>
  <dcterms:modified xsi:type="dcterms:W3CDTF">2023-05-30T15:43:30Z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0x01010050C7998F8B62934591D2905ADBDDC226</vt:lpwstr>
  </property>
</Properties>
</file>