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19"/>
  </p:notesMasterIdLst>
  <p:sldIdLst>
    <p:sldId id="256" r:id="rId5"/>
    <p:sldId id="260" r:id="rId6"/>
    <p:sldId id="264" r:id="rId7"/>
    <p:sldId id="266" r:id="rId8"/>
    <p:sldId id="261" r:id="rId9"/>
    <p:sldId id="257" r:id="rId10"/>
    <p:sldId id="258" r:id="rId11"/>
    <p:sldId id="259" r:id="rId12"/>
    <p:sldId id="265" r:id="rId13"/>
    <p:sldId id="262" r:id="rId14"/>
    <p:sldId id="263" r:id="rId15"/>
    <p:sldId id="267" r:id="rId16"/>
    <p:sldId id="268" r:id="rId17"/>
    <p:sldId id="269"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A237724-0243-4C0D-AAA3-6696C7BA9FD3}" v="4" dt="2022-07-19T19:20:18.98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4660"/>
  </p:normalViewPr>
  <p:slideViewPr>
    <p:cSldViewPr snapToGrid="0">
      <p:cViewPr varScale="1">
        <p:scale>
          <a:sx n="96" d="100"/>
          <a:sy n="96" d="100"/>
        </p:scale>
        <p:origin x="42" y="78"/>
      </p:cViewPr>
      <p:guideLst/>
    </p:cSldViewPr>
  </p:slideViewPr>
  <p:notesTextViewPr>
    <p:cViewPr>
      <p:scale>
        <a:sx n="1" d="1"/>
        <a:sy n="1" d="1"/>
      </p:scale>
      <p:origin x="0" y="-21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 Bradford" userId="S::jenni.bradford@cte.idaho.gov::3788f530-b324-4833-a718-de0051e3c82f" providerId="AD" clId="Web-{CEF43242-0DEA-4B15-95CA-A4B8314DE0E5}"/>
    <pc:docChg chg="modSld">
      <pc:chgData name="Jenni Bradford" userId="S::jenni.bradford@cte.idaho.gov::3788f530-b324-4833-a718-de0051e3c82f" providerId="AD" clId="Web-{CEF43242-0DEA-4B15-95CA-A4B8314DE0E5}" dt="2022-07-13T16:20:55.430" v="14" actId="1076"/>
      <pc:docMkLst>
        <pc:docMk/>
      </pc:docMkLst>
      <pc:sldChg chg="modSp">
        <pc:chgData name="Jenni Bradford" userId="S::jenni.bradford@cte.idaho.gov::3788f530-b324-4833-a718-de0051e3c82f" providerId="AD" clId="Web-{CEF43242-0DEA-4B15-95CA-A4B8314DE0E5}" dt="2022-07-13T16:20:55.430" v="14" actId="1076"/>
        <pc:sldMkLst>
          <pc:docMk/>
          <pc:sldMk cId="317264873" sldId="256"/>
        </pc:sldMkLst>
        <pc:spChg chg="mod">
          <ac:chgData name="Jenni Bradford" userId="S::jenni.bradford@cte.idaho.gov::3788f530-b324-4833-a718-de0051e3c82f" providerId="AD" clId="Web-{CEF43242-0DEA-4B15-95CA-A4B8314DE0E5}" dt="2022-07-13T16:20:55.430" v="14" actId="1076"/>
          <ac:spMkLst>
            <pc:docMk/>
            <pc:sldMk cId="317264873" sldId="256"/>
            <ac:spMk id="2" creationId="{A8AC4650-5462-FA31-A520-C5689C623191}"/>
          </ac:spMkLst>
        </pc:spChg>
      </pc:sldChg>
    </pc:docChg>
  </pc:docChgLst>
  <pc:docChgLst>
    <pc:chgData name="Kelsey Laven" userId="594c705a-352e-4ea3-bf3f-ebe59960e6da" providerId="ADAL" clId="{8FBEBA39-1B23-403E-86E1-814DECD5C84A}"/>
    <pc:docChg chg="undo custSel addSld modSld">
      <pc:chgData name="Kelsey Laven" userId="594c705a-352e-4ea3-bf3f-ebe59960e6da" providerId="ADAL" clId="{8FBEBA39-1B23-403E-86E1-814DECD5C84A}" dt="2022-06-27T17:22:05.348" v="5759" actId="1076"/>
      <pc:docMkLst>
        <pc:docMk/>
      </pc:docMkLst>
      <pc:sldChg chg="addSp delSp modSp">
        <pc:chgData name="Kelsey Laven" userId="594c705a-352e-4ea3-bf3f-ebe59960e6da" providerId="ADAL" clId="{8FBEBA39-1B23-403E-86E1-814DECD5C84A}" dt="2022-06-23T19:53:02.564" v="33" actId="931"/>
        <pc:sldMkLst>
          <pc:docMk/>
          <pc:sldMk cId="317264873" sldId="256"/>
        </pc:sldMkLst>
        <pc:spChg chg="mod">
          <ac:chgData name="Kelsey Laven" userId="594c705a-352e-4ea3-bf3f-ebe59960e6da" providerId="ADAL" clId="{8FBEBA39-1B23-403E-86E1-814DECD5C84A}" dt="2022-06-23T19:52:00.298" v="30" actId="1076"/>
          <ac:spMkLst>
            <pc:docMk/>
            <pc:sldMk cId="317264873" sldId="256"/>
            <ac:spMk id="2" creationId="{A8AC4650-5462-FA31-A520-C5689C623191}"/>
          </ac:spMkLst>
        </pc:spChg>
        <pc:spChg chg="del">
          <ac:chgData name="Kelsey Laven" userId="594c705a-352e-4ea3-bf3f-ebe59960e6da" providerId="ADAL" clId="{8FBEBA39-1B23-403E-86E1-814DECD5C84A}" dt="2022-06-23T19:52:03.198" v="31" actId="478"/>
          <ac:spMkLst>
            <pc:docMk/>
            <pc:sldMk cId="317264873" sldId="256"/>
            <ac:spMk id="3" creationId="{C054655E-E624-60F1-57AC-1EC2FA809821}"/>
          </ac:spMkLst>
        </pc:spChg>
        <pc:spChg chg="add del mod">
          <ac:chgData name="Kelsey Laven" userId="594c705a-352e-4ea3-bf3f-ebe59960e6da" providerId="ADAL" clId="{8FBEBA39-1B23-403E-86E1-814DECD5C84A}" dt="2022-06-23T19:53:02.564" v="33" actId="931"/>
          <ac:spMkLst>
            <pc:docMk/>
            <pc:sldMk cId="317264873" sldId="256"/>
            <ac:spMk id="4" creationId="{74A05B4A-C947-4330-AFB1-DD0BA87AD586}"/>
          </ac:spMkLst>
        </pc:spChg>
        <pc:spChg chg="add">
          <ac:chgData name="Kelsey Laven" userId="594c705a-352e-4ea3-bf3f-ebe59960e6da" providerId="ADAL" clId="{8FBEBA39-1B23-403E-86E1-814DECD5C84A}" dt="2022-06-23T19:51:02.655" v="8"/>
          <ac:spMkLst>
            <pc:docMk/>
            <pc:sldMk cId="317264873" sldId="256"/>
            <ac:spMk id="5" creationId="{E608A25A-8804-4C4C-A08D-22982A48F7E0}"/>
          </ac:spMkLst>
        </pc:spChg>
        <pc:spChg chg="add">
          <ac:chgData name="Kelsey Laven" userId="594c705a-352e-4ea3-bf3f-ebe59960e6da" providerId="ADAL" clId="{8FBEBA39-1B23-403E-86E1-814DECD5C84A}" dt="2022-06-23T19:51:02.655" v="8"/>
          <ac:spMkLst>
            <pc:docMk/>
            <pc:sldMk cId="317264873" sldId="256"/>
            <ac:spMk id="7" creationId="{014D139E-254E-460C-934B-29B202885F5B}"/>
          </ac:spMkLst>
        </pc:spChg>
        <pc:spChg chg="add">
          <ac:chgData name="Kelsey Laven" userId="594c705a-352e-4ea3-bf3f-ebe59960e6da" providerId="ADAL" clId="{8FBEBA39-1B23-403E-86E1-814DECD5C84A}" dt="2022-06-23T19:51:02.655" v="8"/>
          <ac:spMkLst>
            <pc:docMk/>
            <pc:sldMk cId="317264873" sldId="256"/>
            <ac:spMk id="8" creationId="{357CE1A4-551D-4514-8F2E-483380693B0F}"/>
          </ac:spMkLst>
        </pc:spChg>
        <pc:spChg chg="add del mod">
          <ac:chgData name="Kelsey Laven" userId="594c705a-352e-4ea3-bf3f-ebe59960e6da" providerId="ADAL" clId="{8FBEBA39-1B23-403E-86E1-814DECD5C84A}" dt="2022-06-23T19:52:06.222" v="32" actId="478"/>
          <ac:spMkLst>
            <pc:docMk/>
            <pc:sldMk cId="317264873" sldId="256"/>
            <ac:spMk id="10" creationId="{668761D5-4C30-4416-8885-2C8EBA8D80C1}"/>
          </ac:spMkLst>
        </pc:spChg>
        <pc:picChg chg="add mod">
          <ac:chgData name="Kelsey Laven" userId="594c705a-352e-4ea3-bf3f-ebe59960e6da" providerId="ADAL" clId="{8FBEBA39-1B23-403E-86E1-814DECD5C84A}" dt="2022-06-23T19:53:02.564" v="33" actId="931"/>
          <ac:picMkLst>
            <pc:docMk/>
            <pc:sldMk cId="317264873" sldId="256"/>
            <ac:picMk id="12" creationId="{9BD2570E-BABA-454A-8C16-859374517404}"/>
          </ac:picMkLst>
        </pc:picChg>
        <pc:cxnChg chg="add">
          <ac:chgData name="Kelsey Laven" userId="594c705a-352e-4ea3-bf3f-ebe59960e6da" providerId="ADAL" clId="{8FBEBA39-1B23-403E-86E1-814DECD5C84A}" dt="2022-06-23T19:51:02.655" v="8"/>
          <ac:cxnSpMkLst>
            <pc:docMk/>
            <pc:sldMk cId="317264873" sldId="256"/>
            <ac:cxnSpMk id="6" creationId="{A7102C99-B584-4D5F-889E-6D43D293A519}"/>
          </ac:cxnSpMkLst>
        </pc:cxnChg>
      </pc:sldChg>
      <pc:sldChg chg="delSp modSp modNotesTx">
        <pc:chgData name="Kelsey Laven" userId="594c705a-352e-4ea3-bf3f-ebe59960e6da" providerId="ADAL" clId="{8FBEBA39-1B23-403E-86E1-814DECD5C84A}" dt="2022-06-27T15:53:33.587" v="3358" actId="20577"/>
        <pc:sldMkLst>
          <pc:docMk/>
          <pc:sldMk cId="1023831190" sldId="257"/>
        </pc:sldMkLst>
        <pc:spChg chg="mod">
          <ac:chgData name="Kelsey Laven" userId="594c705a-352e-4ea3-bf3f-ebe59960e6da" providerId="ADAL" clId="{8FBEBA39-1B23-403E-86E1-814DECD5C84A}" dt="2022-06-27T15:51:30.039" v="2900" actId="20577"/>
          <ac:spMkLst>
            <pc:docMk/>
            <pc:sldMk cId="1023831190" sldId="257"/>
            <ac:spMk id="2" creationId="{36D0068C-A233-1A58-0E78-E7C8947A05B7}"/>
          </ac:spMkLst>
        </pc:spChg>
        <pc:spChg chg="mod">
          <ac:chgData name="Kelsey Laven" userId="594c705a-352e-4ea3-bf3f-ebe59960e6da" providerId="ADAL" clId="{8FBEBA39-1B23-403E-86E1-814DECD5C84A}" dt="2022-06-27T15:52:48.690" v="3086" actId="255"/>
          <ac:spMkLst>
            <pc:docMk/>
            <pc:sldMk cId="1023831190" sldId="257"/>
            <ac:spMk id="3" creationId="{EC184C7B-3627-E1D2-E628-1F5A48068F23}"/>
          </ac:spMkLst>
        </pc:spChg>
        <pc:spChg chg="mod">
          <ac:chgData name="Kelsey Laven" userId="594c705a-352e-4ea3-bf3f-ebe59960e6da" providerId="ADAL" clId="{8FBEBA39-1B23-403E-86E1-814DECD5C84A}" dt="2022-06-27T13:25:44.138" v="1123" actId="5793"/>
          <ac:spMkLst>
            <pc:docMk/>
            <pc:sldMk cId="1023831190" sldId="257"/>
            <ac:spMk id="6" creationId="{A44349B9-F087-4053-B613-C7A4E21C445B}"/>
          </ac:spMkLst>
        </pc:spChg>
        <pc:picChg chg="del">
          <ac:chgData name="Kelsey Laven" userId="594c705a-352e-4ea3-bf3f-ebe59960e6da" providerId="ADAL" clId="{8FBEBA39-1B23-403E-86E1-814DECD5C84A}" dt="2022-06-27T15:51:14.148" v="2875" actId="478"/>
          <ac:picMkLst>
            <pc:docMk/>
            <pc:sldMk cId="1023831190" sldId="257"/>
            <ac:picMk id="4" creationId="{12D11F16-64C5-9036-C954-946A97176AC5}"/>
          </ac:picMkLst>
        </pc:picChg>
      </pc:sldChg>
      <pc:sldChg chg="addSp delSp modSp modNotesTx">
        <pc:chgData name="Kelsey Laven" userId="594c705a-352e-4ea3-bf3f-ebe59960e6da" providerId="ADAL" clId="{8FBEBA39-1B23-403E-86E1-814DECD5C84A}" dt="2022-06-27T16:02:00.731" v="3856" actId="20577"/>
        <pc:sldMkLst>
          <pc:docMk/>
          <pc:sldMk cId="469496222" sldId="258"/>
        </pc:sldMkLst>
        <pc:spChg chg="mod">
          <ac:chgData name="Kelsey Laven" userId="594c705a-352e-4ea3-bf3f-ebe59960e6da" providerId="ADAL" clId="{8FBEBA39-1B23-403E-86E1-814DECD5C84A}" dt="2022-06-27T15:57:46.618" v="3403" actId="20577"/>
          <ac:spMkLst>
            <pc:docMk/>
            <pc:sldMk cId="469496222" sldId="258"/>
            <ac:spMk id="2" creationId="{A35346D2-91E5-F149-6F47-DAD82E4C69F4}"/>
          </ac:spMkLst>
        </pc:spChg>
        <pc:spChg chg="add del mod">
          <ac:chgData name="Kelsey Laven" userId="594c705a-352e-4ea3-bf3f-ebe59960e6da" providerId="ADAL" clId="{8FBEBA39-1B23-403E-86E1-814DECD5C84A}" dt="2022-06-27T15:57:49.733" v="3404" actId="478"/>
          <ac:spMkLst>
            <pc:docMk/>
            <pc:sldMk cId="469496222" sldId="258"/>
            <ac:spMk id="8" creationId="{44A4BA43-740F-4177-830E-0E0140216C16}"/>
          </ac:spMkLst>
        </pc:spChg>
        <pc:graphicFrameChg chg="add mod modGraphic">
          <ac:chgData name="Kelsey Laven" userId="594c705a-352e-4ea3-bf3f-ebe59960e6da" providerId="ADAL" clId="{8FBEBA39-1B23-403E-86E1-814DECD5C84A}" dt="2022-06-27T16:02:00.731" v="3856" actId="20577"/>
          <ac:graphicFrameMkLst>
            <pc:docMk/>
            <pc:sldMk cId="469496222" sldId="258"/>
            <ac:graphicFrameMk id="9" creationId="{225E1244-E8FD-4450-A7EF-B4FE0FAA5A33}"/>
          </ac:graphicFrameMkLst>
        </pc:graphicFrameChg>
        <pc:picChg chg="del">
          <ac:chgData name="Kelsey Laven" userId="594c705a-352e-4ea3-bf3f-ebe59960e6da" providerId="ADAL" clId="{8FBEBA39-1B23-403E-86E1-814DECD5C84A}" dt="2022-06-27T15:57:35.784" v="3360" actId="478"/>
          <ac:picMkLst>
            <pc:docMk/>
            <pc:sldMk cId="469496222" sldId="258"/>
            <ac:picMk id="4" creationId="{1E034324-8C2B-D2D5-9EC8-37FCB8A9E641}"/>
          </ac:picMkLst>
        </pc:picChg>
      </pc:sldChg>
      <pc:sldChg chg="modSp modAnim">
        <pc:chgData name="Kelsey Laven" userId="594c705a-352e-4ea3-bf3f-ebe59960e6da" providerId="ADAL" clId="{8FBEBA39-1B23-403E-86E1-814DECD5C84A}" dt="2022-06-27T17:20:30.178" v="5756" actId="113"/>
        <pc:sldMkLst>
          <pc:docMk/>
          <pc:sldMk cId="2004426249" sldId="259"/>
        </pc:sldMkLst>
        <pc:spChg chg="mod">
          <ac:chgData name="Kelsey Laven" userId="594c705a-352e-4ea3-bf3f-ebe59960e6da" providerId="ADAL" clId="{8FBEBA39-1B23-403E-86E1-814DECD5C84A}" dt="2022-06-27T13:32:14.692" v="1176" actId="313"/>
          <ac:spMkLst>
            <pc:docMk/>
            <pc:sldMk cId="2004426249" sldId="259"/>
            <ac:spMk id="2" creationId="{9A1637B6-479D-B6B0-36B7-9F1503285B32}"/>
          </ac:spMkLst>
        </pc:spChg>
        <pc:spChg chg="mod">
          <ac:chgData name="Kelsey Laven" userId="594c705a-352e-4ea3-bf3f-ebe59960e6da" providerId="ADAL" clId="{8FBEBA39-1B23-403E-86E1-814DECD5C84A}" dt="2022-06-27T17:20:30.178" v="5756" actId="113"/>
          <ac:spMkLst>
            <pc:docMk/>
            <pc:sldMk cId="2004426249" sldId="259"/>
            <ac:spMk id="3" creationId="{5487AD94-4753-18FF-FBBE-3595F6547368}"/>
          </ac:spMkLst>
        </pc:spChg>
      </pc:sldChg>
      <pc:sldChg chg="modSp">
        <pc:chgData name="Kelsey Laven" userId="594c705a-352e-4ea3-bf3f-ebe59960e6da" providerId="ADAL" clId="{8FBEBA39-1B23-403E-86E1-814DECD5C84A}" dt="2022-06-23T20:02:26.361" v="517" actId="207"/>
        <pc:sldMkLst>
          <pc:docMk/>
          <pc:sldMk cId="605629145" sldId="260"/>
        </pc:sldMkLst>
        <pc:spChg chg="mod">
          <ac:chgData name="Kelsey Laven" userId="594c705a-352e-4ea3-bf3f-ebe59960e6da" providerId="ADAL" clId="{8FBEBA39-1B23-403E-86E1-814DECD5C84A}" dt="2022-06-23T19:55:34.721" v="53" actId="20577"/>
          <ac:spMkLst>
            <pc:docMk/>
            <pc:sldMk cId="605629145" sldId="260"/>
            <ac:spMk id="2" creationId="{F657AAE9-B87B-8A2C-EF24-9697CEE75FF4}"/>
          </ac:spMkLst>
        </pc:spChg>
        <pc:spChg chg="mod">
          <ac:chgData name="Kelsey Laven" userId="594c705a-352e-4ea3-bf3f-ebe59960e6da" providerId="ADAL" clId="{8FBEBA39-1B23-403E-86E1-814DECD5C84A}" dt="2022-06-23T20:02:26.361" v="517" actId="207"/>
          <ac:spMkLst>
            <pc:docMk/>
            <pc:sldMk cId="605629145" sldId="260"/>
            <ac:spMk id="3" creationId="{19AD6897-631E-AA87-1242-218ED5BA46BB}"/>
          </ac:spMkLst>
        </pc:spChg>
      </pc:sldChg>
      <pc:sldChg chg="addSp modSp modAnim modNotesTx">
        <pc:chgData name="Kelsey Laven" userId="594c705a-352e-4ea3-bf3f-ebe59960e6da" providerId="ADAL" clId="{8FBEBA39-1B23-403E-86E1-814DECD5C84A}" dt="2022-06-27T17:20:11.899" v="5755" actId="1076"/>
        <pc:sldMkLst>
          <pc:docMk/>
          <pc:sldMk cId="2248539392" sldId="261"/>
        </pc:sldMkLst>
        <pc:spChg chg="mod">
          <ac:chgData name="Kelsey Laven" userId="594c705a-352e-4ea3-bf3f-ebe59960e6da" providerId="ADAL" clId="{8FBEBA39-1B23-403E-86E1-814DECD5C84A}" dt="2022-06-23T20:45:41.427" v="744" actId="1076"/>
          <ac:spMkLst>
            <pc:docMk/>
            <pc:sldMk cId="2248539392" sldId="261"/>
            <ac:spMk id="2" creationId="{980C3FFC-7F3F-6BAD-BA3C-D8D908838F0C}"/>
          </ac:spMkLst>
        </pc:spChg>
        <pc:spChg chg="mod">
          <ac:chgData name="Kelsey Laven" userId="594c705a-352e-4ea3-bf3f-ebe59960e6da" providerId="ADAL" clId="{8FBEBA39-1B23-403E-86E1-814DECD5C84A}" dt="2022-06-23T20:50:11.002" v="931" actId="20577"/>
          <ac:spMkLst>
            <pc:docMk/>
            <pc:sldMk cId="2248539392" sldId="261"/>
            <ac:spMk id="3" creationId="{7989E2B5-CD05-4D9A-95A3-68B58E3B0AB0}"/>
          </ac:spMkLst>
        </pc:spChg>
        <pc:spChg chg="mod">
          <ac:chgData name="Kelsey Laven" userId="594c705a-352e-4ea3-bf3f-ebe59960e6da" providerId="ADAL" clId="{8FBEBA39-1B23-403E-86E1-814DECD5C84A}" dt="2022-06-23T21:02:28.563" v="1120" actId="6549"/>
          <ac:spMkLst>
            <pc:docMk/>
            <pc:sldMk cId="2248539392" sldId="261"/>
            <ac:spMk id="5" creationId="{522238F3-3495-4CFD-84F5-4659BAA95972}"/>
          </ac:spMkLst>
        </pc:spChg>
        <pc:picChg chg="add mod">
          <ac:chgData name="Kelsey Laven" userId="594c705a-352e-4ea3-bf3f-ebe59960e6da" providerId="ADAL" clId="{8FBEBA39-1B23-403E-86E1-814DECD5C84A}" dt="2022-06-27T17:20:11.899" v="5755" actId="1076"/>
          <ac:picMkLst>
            <pc:docMk/>
            <pc:sldMk cId="2248539392" sldId="261"/>
            <ac:picMk id="7" creationId="{21597148-5A87-4425-964A-DD1A53ED7A14}"/>
          </ac:picMkLst>
        </pc:picChg>
      </pc:sldChg>
      <pc:sldChg chg="delSp modSp">
        <pc:chgData name="Kelsey Laven" userId="594c705a-352e-4ea3-bf3f-ebe59960e6da" providerId="ADAL" clId="{8FBEBA39-1B23-403E-86E1-814DECD5C84A}" dt="2022-06-27T16:10:28.370" v="3873" actId="20577"/>
        <pc:sldMkLst>
          <pc:docMk/>
          <pc:sldMk cId="3368516147" sldId="262"/>
        </pc:sldMkLst>
        <pc:spChg chg="mod">
          <ac:chgData name="Kelsey Laven" userId="594c705a-352e-4ea3-bf3f-ebe59960e6da" providerId="ADAL" clId="{8FBEBA39-1B23-403E-86E1-814DECD5C84A}" dt="2022-06-27T13:47:04.818" v="1932" actId="20577"/>
          <ac:spMkLst>
            <pc:docMk/>
            <pc:sldMk cId="3368516147" sldId="262"/>
            <ac:spMk id="2" creationId="{6A13EC98-6D43-AFA3-965D-6B0063A4A730}"/>
          </ac:spMkLst>
        </pc:spChg>
        <pc:spChg chg="mod">
          <ac:chgData name="Kelsey Laven" userId="594c705a-352e-4ea3-bf3f-ebe59960e6da" providerId="ADAL" clId="{8FBEBA39-1B23-403E-86E1-814DECD5C84A}" dt="2022-06-27T16:10:28.370" v="3873" actId="20577"/>
          <ac:spMkLst>
            <pc:docMk/>
            <pc:sldMk cId="3368516147" sldId="262"/>
            <ac:spMk id="3" creationId="{15A0D305-7418-0389-74F8-18D00DA56081}"/>
          </ac:spMkLst>
        </pc:spChg>
        <pc:picChg chg="del">
          <ac:chgData name="Kelsey Laven" userId="594c705a-352e-4ea3-bf3f-ebe59960e6da" providerId="ADAL" clId="{8FBEBA39-1B23-403E-86E1-814DECD5C84A}" dt="2022-06-27T16:08:09.634" v="3859" actId="478"/>
          <ac:picMkLst>
            <pc:docMk/>
            <pc:sldMk cId="3368516147" sldId="262"/>
            <ac:picMk id="4" creationId="{910E4194-3259-C377-1412-CA305D5BF43C}"/>
          </ac:picMkLst>
        </pc:picChg>
      </pc:sldChg>
      <pc:sldChg chg="delSp modSp modAnim modNotesTx">
        <pc:chgData name="Kelsey Laven" userId="594c705a-352e-4ea3-bf3f-ebe59960e6da" providerId="ADAL" clId="{8FBEBA39-1B23-403E-86E1-814DECD5C84A}" dt="2022-06-27T16:21:43.470" v="4529" actId="20577"/>
        <pc:sldMkLst>
          <pc:docMk/>
          <pc:sldMk cId="2552921867" sldId="263"/>
        </pc:sldMkLst>
        <pc:spChg chg="mod">
          <ac:chgData name="Kelsey Laven" userId="594c705a-352e-4ea3-bf3f-ebe59960e6da" providerId="ADAL" clId="{8FBEBA39-1B23-403E-86E1-814DECD5C84A}" dt="2022-06-27T16:13:10.973" v="3879" actId="14100"/>
          <ac:spMkLst>
            <pc:docMk/>
            <pc:sldMk cId="2552921867" sldId="263"/>
            <ac:spMk id="2" creationId="{F4D300F3-77A7-96A8-8D9B-350CB1E77BAA}"/>
          </ac:spMkLst>
        </pc:spChg>
        <pc:spChg chg="mod">
          <ac:chgData name="Kelsey Laven" userId="594c705a-352e-4ea3-bf3f-ebe59960e6da" providerId="ADAL" clId="{8FBEBA39-1B23-403E-86E1-814DECD5C84A}" dt="2022-06-27T16:16:10.460" v="4344" actId="113"/>
          <ac:spMkLst>
            <pc:docMk/>
            <pc:sldMk cId="2552921867" sldId="263"/>
            <ac:spMk id="3" creationId="{C793E1C0-77BB-8AEF-54D3-77A8DE530048}"/>
          </ac:spMkLst>
        </pc:spChg>
        <pc:picChg chg="del">
          <ac:chgData name="Kelsey Laven" userId="594c705a-352e-4ea3-bf3f-ebe59960e6da" providerId="ADAL" clId="{8FBEBA39-1B23-403E-86E1-814DECD5C84A}" dt="2022-06-27T16:13:03.894" v="3878" actId="478"/>
          <ac:picMkLst>
            <pc:docMk/>
            <pc:sldMk cId="2552921867" sldId="263"/>
            <ac:picMk id="4" creationId="{EE1168E4-2F07-2132-0290-F708DC03EA65}"/>
          </ac:picMkLst>
        </pc:picChg>
      </pc:sldChg>
      <pc:sldChg chg="addSp delSp modSp add setBg modNotesTx">
        <pc:chgData name="Kelsey Laven" userId="594c705a-352e-4ea3-bf3f-ebe59960e6da" providerId="ADAL" clId="{8FBEBA39-1B23-403E-86E1-814DECD5C84A}" dt="2022-06-23T20:41:27.759" v="715" actId="20577"/>
        <pc:sldMkLst>
          <pc:docMk/>
          <pc:sldMk cId="3608086229" sldId="264"/>
        </pc:sldMkLst>
        <pc:spChg chg="mod">
          <ac:chgData name="Kelsey Laven" userId="594c705a-352e-4ea3-bf3f-ebe59960e6da" providerId="ADAL" clId="{8FBEBA39-1B23-403E-86E1-814DECD5C84A}" dt="2022-06-23T20:05:25.794" v="620" actId="313"/>
          <ac:spMkLst>
            <pc:docMk/>
            <pc:sldMk cId="3608086229" sldId="264"/>
            <ac:spMk id="2" creationId="{3C06DFE0-3018-4FC7-B0CD-303C03BDE918}"/>
          </ac:spMkLst>
        </pc:spChg>
        <pc:spChg chg="mod">
          <ac:chgData name="Kelsey Laven" userId="594c705a-352e-4ea3-bf3f-ebe59960e6da" providerId="ADAL" clId="{8FBEBA39-1B23-403E-86E1-814DECD5C84A}" dt="2022-06-23T20:05:47.574" v="649" actId="20577"/>
          <ac:spMkLst>
            <pc:docMk/>
            <pc:sldMk cId="3608086229" sldId="264"/>
            <ac:spMk id="3" creationId="{510FCFE8-2ABB-4193-9766-3BF405FD3A2F}"/>
          </ac:spMkLst>
        </pc:spChg>
        <pc:spChg chg="add del ord">
          <ac:chgData name="Kelsey Laven" userId="594c705a-352e-4ea3-bf3f-ebe59960e6da" providerId="ADAL" clId="{8FBEBA39-1B23-403E-86E1-814DECD5C84A}" dt="2022-06-23T20:39:42.117" v="690"/>
          <ac:spMkLst>
            <pc:docMk/>
            <pc:sldMk cId="3608086229" sldId="264"/>
            <ac:spMk id="11" creationId="{406F047A-B535-4956-8B63-E7B9468C5F76}"/>
          </ac:spMkLst>
        </pc:spChg>
        <pc:spChg chg="add mod ord">
          <ac:chgData name="Kelsey Laven" userId="594c705a-352e-4ea3-bf3f-ebe59960e6da" providerId="ADAL" clId="{8FBEBA39-1B23-403E-86E1-814DECD5C84A}" dt="2022-06-23T20:41:06.163" v="703" actId="14100"/>
          <ac:spMkLst>
            <pc:docMk/>
            <pc:sldMk cId="3608086229" sldId="264"/>
            <ac:spMk id="12" creationId="{536D0F4C-D17D-43FA-8D56-F3AD879564BA}"/>
          </ac:spMkLst>
        </pc:spChg>
        <pc:picChg chg="add del mod ord">
          <ac:chgData name="Kelsey Laven" userId="594c705a-352e-4ea3-bf3f-ebe59960e6da" providerId="ADAL" clId="{8FBEBA39-1B23-403E-86E1-814DECD5C84A}" dt="2022-06-23T20:08:54.671" v="657" actId="478"/>
          <ac:picMkLst>
            <pc:docMk/>
            <pc:sldMk cId="3608086229" sldId="264"/>
            <ac:picMk id="6" creationId="{E531C2FA-2E9B-4B5B-AFD4-E71F0312BA26}"/>
          </ac:picMkLst>
        </pc:picChg>
        <pc:picChg chg="add del mod ord">
          <ac:chgData name="Kelsey Laven" userId="594c705a-352e-4ea3-bf3f-ebe59960e6da" providerId="ADAL" clId="{8FBEBA39-1B23-403E-86E1-814DECD5C84A}" dt="2022-06-23T20:35:58.128" v="665" actId="478"/>
          <ac:picMkLst>
            <pc:docMk/>
            <pc:sldMk cId="3608086229" sldId="264"/>
            <ac:picMk id="8" creationId="{EE8D2D30-020A-4A01-95A5-59EFA70911D6}"/>
          </ac:picMkLst>
        </pc:picChg>
        <pc:picChg chg="add mod ord">
          <ac:chgData name="Kelsey Laven" userId="594c705a-352e-4ea3-bf3f-ebe59960e6da" providerId="ADAL" clId="{8FBEBA39-1B23-403E-86E1-814DECD5C84A}" dt="2022-06-23T20:40:17.619" v="698" actId="167"/>
          <ac:picMkLst>
            <pc:docMk/>
            <pc:sldMk cId="3608086229" sldId="264"/>
            <ac:picMk id="10" creationId="{75A686C4-8A51-489A-99DB-FCF890EC25E8}"/>
          </ac:picMkLst>
        </pc:picChg>
      </pc:sldChg>
      <pc:sldChg chg="addSp modSp add modNotesTx">
        <pc:chgData name="Kelsey Laven" userId="594c705a-352e-4ea3-bf3f-ebe59960e6da" providerId="ADAL" clId="{8FBEBA39-1B23-403E-86E1-814DECD5C84A}" dt="2022-06-27T17:22:05.348" v="5759" actId="1076"/>
        <pc:sldMkLst>
          <pc:docMk/>
          <pc:sldMk cId="1032550860" sldId="265"/>
        </pc:sldMkLst>
        <pc:spChg chg="mod">
          <ac:chgData name="Kelsey Laven" userId="594c705a-352e-4ea3-bf3f-ebe59960e6da" providerId="ADAL" clId="{8FBEBA39-1B23-403E-86E1-814DECD5C84A}" dt="2022-06-27T13:44:03.938" v="1356" actId="20577"/>
          <ac:spMkLst>
            <pc:docMk/>
            <pc:sldMk cId="1032550860" sldId="265"/>
            <ac:spMk id="2" creationId="{848B1410-B66A-4465-95B0-D7AE8C9E6D5B}"/>
          </ac:spMkLst>
        </pc:spChg>
        <pc:spChg chg="mod">
          <ac:chgData name="Kelsey Laven" userId="594c705a-352e-4ea3-bf3f-ebe59960e6da" providerId="ADAL" clId="{8FBEBA39-1B23-403E-86E1-814DECD5C84A}" dt="2022-06-27T16:04:08.076" v="3858" actId="20577"/>
          <ac:spMkLst>
            <pc:docMk/>
            <pc:sldMk cId="1032550860" sldId="265"/>
            <ac:spMk id="4" creationId="{2AF8F66E-0E6B-4F12-8C3B-6FEDB5346B90}"/>
          </ac:spMkLst>
        </pc:spChg>
        <pc:picChg chg="add mod">
          <ac:chgData name="Kelsey Laven" userId="594c705a-352e-4ea3-bf3f-ebe59960e6da" providerId="ADAL" clId="{8FBEBA39-1B23-403E-86E1-814DECD5C84A}" dt="2022-06-27T17:22:05.348" v="5759" actId="1076"/>
          <ac:picMkLst>
            <pc:docMk/>
            <pc:sldMk cId="1032550860" sldId="265"/>
            <ac:picMk id="6" creationId="{1565E055-352A-4FCF-8D5D-863C0028B426}"/>
          </ac:picMkLst>
        </pc:picChg>
      </pc:sldChg>
      <pc:sldChg chg="modSp add modNotesTx">
        <pc:chgData name="Kelsey Laven" userId="594c705a-352e-4ea3-bf3f-ebe59960e6da" providerId="ADAL" clId="{8FBEBA39-1B23-403E-86E1-814DECD5C84A}" dt="2022-06-27T15:47:04.843" v="2718" actId="20577"/>
        <pc:sldMkLst>
          <pc:docMk/>
          <pc:sldMk cId="334800521" sldId="266"/>
        </pc:sldMkLst>
        <pc:spChg chg="mod">
          <ac:chgData name="Kelsey Laven" userId="594c705a-352e-4ea3-bf3f-ebe59960e6da" providerId="ADAL" clId="{8FBEBA39-1B23-403E-86E1-814DECD5C84A}" dt="2022-06-27T15:44:02.292" v="2200" actId="20577"/>
          <ac:spMkLst>
            <pc:docMk/>
            <pc:sldMk cId="334800521" sldId="266"/>
            <ac:spMk id="2" creationId="{9C540043-F0F4-44A1-B17A-9C767F4EE93B}"/>
          </ac:spMkLst>
        </pc:spChg>
        <pc:spChg chg="mod">
          <ac:chgData name="Kelsey Laven" userId="594c705a-352e-4ea3-bf3f-ebe59960e6da" providerId="ADAL" clId="{8FBEBA39-1B23-403E-86E1-814DECD5C84A}" dt="2022-06-27T15:46:16.160" v="2438" actId="255"/>
          <ac:spMkLst>
            <pc:docMk/>
            <pc:sldMk cId="334800521" sldId="266"/>
            <ac:spMk id="4" creationId="{B970E578-F830-4DB6-90D1-74AE7FB68A10}"/>
          </ac:spMkLst>
        </pc:spChg>
      </pc:sldChg>
      <pc:sldChg chg="addSp delSp modSp add setBg modNotesTx">
        <pc:chgData name="Kelsey Laven" userId="594c705a-352e-4ea3-bf3f-ebe59960e6da" providerId="ADAL" clId="{8FBEBA39-1B23-403E-86E1-814DECD5C84A}" dt="2022-06-27T17:03:42.837" v="4916" actId="1076"/>
        <pc:sldMkLst>
          <pc:docMk/>
          <pc:sldMk cId="2349927093" sldId="267"/>
        </pc:sldMkLst>
        <pc:spChg chg="mod">
          <ac:chgData name="Kelsey Laven" userId="594c705a-352e-4ea3-bf3f-ebe59960e6da" providerId="ADAL" clId="{8FBEBA39-1B23-403E-86E1-814DECD5C84A}" dt="2022-06-27T17:03:42.837" v="4916" actId="1076"/>
          <ac:spMkLst>
            <pc:docMk/>
            <pc:sldMk cId="2349927093" sldId="267"/>
            <ac:spMk id="2" creationId="{3C06DFE0-3018-4FC7-B0CD-303C03BDE918}"/>
          </ac:spMkLst>
        </pc:spChg>
        <pc:spChg chg="mod">
          <ac:chgData name="Kelsey Laven" userId="594c705a-352e-4ea3-bf3f-ebe59960e6da" providerId="ADAL" clId="{8FBEBA39-1B23-403E-86E1-814DECD5C84A}" dt="2022-06-27T16:27:21.820" v="4664" actId="20577"/>
          <ac:spMkLst>
            <pc:docMk/>
            <pc:sldMk cId="2349927093" sldId="267"/>
            <ac:spMk id="3" creationId="{510FCFE8-2ABB-4193-9766-3BF405FD3A2F}"/>
          </ac:spMkLst>
        </pc:spChg>
        <pc:spChg chg="add mod ord">
          <ac:chgData name="Kelsey Laven" userId="594c705a-352e-4ea3-bf3f-ebe59960e6da" providerId="ADAL" clId="{8FBEBA39-1B23-403E-86E1-814DECD5C84A}" dt="2022-06-27T17:03:38.393" v="4915" actId="1076"/>
          <ac:spMkLst>
            <pc:docMk/>
            <pc:sldMk cId="2349927093" sldId="267"/>
            <ac:spMk id="9" creationId="{D3E834A2-164E-4346-9052-513D6ECF012B}"/>
          </ac:spMkLst>
        </pc:spChg>
        <pc:spChg chg="del">
          <ac:chgData name="Kelsey Laven" userId="594c705a-352e-4ea3-bf3f-ebe59960e6da" providerId="ADAL" clId="{8FBEBA39-1B23-403E-86E1-814DECD5C84A}" dt="2022-06-27T17:01:27.052" v="4898" actId="478"/>
          <ac:spMkLst>
            <pc:docMk/>
            <pc:sldMk cId="2349927093" sldId="267"/>
            <ac:spMk id="12" creationId="{536D0F4C-D17D-43FA-8D56-F3AD879564BA}"/>
          </ac:spMkLst>
        </pc:spChg>
        <pc:picChg chg="add mod ord">
          <ac:chgData name="Kelsey Laven" userId="594c705a-352e-4ea3-bf3f-ebe59960e6da" providerId="ADAL" clId="{8FBEBA39-1B23-403E-86E1-814DECD5C84A}" dt="2022-06-27T17:03:02.120" v="4908" actId="167"/>
          <ac:picMkLst>
            <pc:docMk/>
            <pc:sldMk cId="2349927093" sldId="267"/>
            <ac:picMk id="6" creationId="{54BEFBA9-9169-41C8-B3A1-82E867D81532}"/>
          </ac:picMkLst>
        </pc:picChg>
        <pc:picChg chg="del">
          <ac:chgData name="Kelsey Laven" userId="594c705a-352e-4ea3-bf3f-ebe59960e6da" providerId="ADAL" clId="{8FBEBA39-1B23-403E-86E1-814DECD5C84A}" dt="2022-06-27T17:01:28.401" v="4899" actId="478"/>
          <ac:picMkLst>
            <pc:docMk/>
            <pc:sldMk cId="2349927093" sldId="267"/>
            <ac:picMk id="10" creationId="{75A686C4-8A51-489A-99DB-FCF890EC25E8}"/>
          </ac:picMkLst>
        </pc:picChg>
      </pc:sldChg>
      <pc:sldChg chg="modSp add modNotesTx">
        <pc:chgData name="Kelsey Laven" userId="594c705a-352e-4ea3-bf3f-ebe59960e6da" providerId="ADAL" clId="{8FBEBA39-1B23-403E-86E1-814DECD5C84A}" dt="2022-06-27T17:15:13.409" v="5337" actId="313"/>
        <pc:sldMkLst>
          <pc:docMk/>
          <pc:sldMk cId="768521568" sldId="268"/>
        </pc:sldMkLst>
        <pc:spChg chg="mod">
          <ac:chgData name="Kelsey Laven" userId="594c705a-352e-4ea3-bf3f-ebe59960e6da" providerId="ADAL" clId="{8FBEBA39-1B23-403E-86E1-814DECD5C84A}" dt="2022-06-27T17:12:56.334" v="5006" actId="20577"/>
          <ac:spMkLst>
            <pc:docMk/>
            <pc:sldMk cId="768521568" sldId="268"/>
            <ac:spMk id="2" creationId="{11601F4F-626E-4409-81C5-424BE38C5279}"/>
          </ac:spMkLst>
        </pc:spChg>
        <pc:spChg chg="mod">
          <ac:chgData name="Kelsey Laven" userId="594c705a-352e-4ea3-bf3f-ebe59960e6da" providerId="ADAL" clId="{8FBEBA39-1B23-403E-86E1-814DECD5C84A}" dt="2022-06-27T17:14:20.824" v="5092" actId="1076"/>
          <ac:spMkLst>
            <pc:docMk/>
            <pc:sldMk cId="768521568" sldId="268"/>
            <ac:spMk id="4" creationId="{63F12D7B-1149-468A-8F5A-91190C5454B5}"/>
          </ac:spMkLst>
        </pc:spChg>
      </pc:sldChg>
      <pc:sldChg chg="modSp add modNotesTx">
        <pc:chgData name="Kelsey Laven" userId="594c705a-352e-4ea3-bf3f-ebe59960e6da" providerId="ADAL" clId="{8FBEBA39-1B23-403E-86E1-814DECD5C84A}" dt="2022-06-27T17:18:06.748" v="5752" actId="20577"/>
        <pc:sldMkLst>
          <pc:docMk/>
          <pc:sldMk cId="1294926375" sldId="269"/>
        </pc:sldMkLst>
        <pc:spChg chg="mod">
          <ac:chgData name="Kelsey Laven" userId="594c705a-352e-4ea3-bf3f-ebe59960e6da" providerId="ADAL" clId="{8FBEBA39-1B23-403E-86E1-814DECD5C84A}" dt="2022-06-27T17:16:14.379" v="5349" actId="20577"/>
          <ac:spMkLst>
            <pc:docMk/>
            <pc:sldMk cId="1294926375" sldId="269"/>
            <ac:spMk id="2" creationId="{1BBCA5FF-A211-4ADD-A37E-3C33849D8944}"/>
          </ac:spMkLst>
        </pc:spChg>
        <pc:spChg chg="mod">
          <ac:chgData name="Kelsey Laven" userId="594c705a-352e-4ea3-bf3f-ebe59960e6da" providerId="ADAL" clId="{8FBEBA39-1B23-403E-86E1-814DECD5C84A}" dt="2022-06-27T17:17:05.211" v="5461" actId="113"/>
          <ac:spMkLst>
            <pc:docMk/>
            <pc:sldMk cId="1294926375" sldId="269"/>
            <ac:spMk id="4" creationId="{67CD7AD9-B078-4471-A912-D89EDB28D613}"/>
          </ac:spMkLst>
        </pc:spChg>
      </pc:sldChg>
    </pc:docChg>
  </pc:docChgLst>
  <pc:docChgLst>
    <pc:chgData name="Jackson Heather" userId="19fa4bdf-3bf6-4edb-be9b-b40c087315cf" providerId="ADAL" clId="{8A41F52B-DA24-4719-8B31-4938C9AC977D}"/>
    <pc:docChg chg="undo custSel addSld modSld">
      <pc:chgData name="Jackson Heather" userId="19fa4bdf-3bf6-4edb-be9b-b40c087315cf" providerId="ADAL" clId="{8A41F52B-DA24-4719-8B31-4938C9AC977D}" dt="2022-05-03T19:13:30.370" v="1107" actId="33524"/>
      <pc:docMkLst>
        <pc:docMk/>
      </pc:docMkLst>
      <pc:sldChg chg="modSp mod modClrScheme chgLayout">
        <pc:chgData name="Jackson Heather" userId="19fa4bdf-3bf6-4edb-be9b-b40c087315cf" providerId="ADAL" clId="{8A41F52B-DA24-4719-8B31-4938C9AC977D}" dt="2022-05-03T16:59:23.947" v="68" actId="700"/>
        <pc:sldMkLst>
          <pc:docMk/>
          <pc:sldMk cId="317264873" sldId="256"/>
        </pc:sldMkLst>
        <pc:spChg chg="mod ord">
          <ac:chgData name="Jackson Heather" userId="19fa4bdf-3bf6-4edb-be9b-b40c087315cf" providerId="ADAL" clId="{8A41F52B-DA24-4719-8B31-4938C9AC977D}" dt="2022-05-03T16:59:23.947" v="68" actId="700"/>
          <ac:spMkLst>
            <pc:docMk/>
            <pc:sldMk cId="317264873" sldId="256"/>
            <ac:spMk id="2" creationId="{A8AC4650-5462-FA31-A520-C5689C623191}"/>
          </ac:spMkLst>
        </pc:spChg>
        <pc:spChg chg="mod ord">
          <ac:chgData name="Jackson Heather" userId="19fa4bdf-3bf6-4edb-be9b-b40c087315cf" providerId="ADAL" clId="{8A41F52B-DA24-4719-8B31-4938C9AC977D}" dt="2022-05-03T16:59:23.947" v="68" actId="700"/>
          <ac:spMkLst>
            <pc:docMk/>
            <pc:sldMk cId="317264873" sldId="256"/>
            <ac:spMk id="3" creationId="{C054655E-E624-60F1-57AC-1EC2FA809821}"/>
          </ac:spMkLst>
        </pc:spChg>
      </pc:sldChg>
      <pc:sldChg chg="modSp new mod">
        <pc:chgData name="Jackson Heather" userId="19fa4bdf-3bf6-4edb-be9b-b40c087315cf" providerId="ADAL" clId="{8A41F52B-DA24-4719-8B31-4938C9AC977D}" dt="2022-05-03T16:59:52.300" v="149" actId="5793"/>
        <pc:sldMkLst>
          <pc:docMk/>
          <pc:sldMk cId="1023831190" sldId="257"/>
        </pc:sldMkLst>
        <pc:spChg chg="mod">
          <ac:chgData name="Jackson Heather" userId="19fa4bdf-3bf6-4edb-be9b-b40c087315cf" providerId="ADAL" clId="{8A41F52B-DA24-4719-8B31-4938C9AC977D}" dt="2022-05-03T16:59:34.443" v="91" actId="20577"/>
          <ac:spMkLst>
            <pc:docMk/>
            <pc:sldMk cId="1023831190" sldId="257"/>
            <ac:spMk id="2" creationId="{36D0068C-A233-1A58-0E78-E7C8947A05B7}"/>
          </ac:spMkLst>
        </pc:spChg>
        <pc:spChg chg="mod">
          <ac:chgData name="Jackson Heather" userId="19fa4bdf-3bf6-4edb-be9b-b40c087315cf" providerId="ADAL" clId="{8A41F52B-DA24-4719-8B31-4938C9AC977D}" dt="2022-05-03T16:59:52.300" v="149" actId="5793"/>
          <ac:spMkLst>
            <pc:docMk/>
            <pc:sldMk cId="1023831190" sldId="257"/>
            <ac:spMk id="3" creationId="{EC184C7B-3627-E1D2-E628-1F5A48068F23}"/>
          </ac:spMkLst>
        </pc:spChg>
      </pc:sldChg>
      <pc:sldChg chg="modSp new mod">
        <pc:chgData name="Jackson Heather" userId="19fa4bdf-3bf6-4edb-be9b-b40c087315cf" providerId="ADAL" clId="{8A41F52B-DA24-4719-8B31-4938C9AC977D}" dt="2022-05-03T17:00:06.676" v="193" actId="20577"/>
        <pc:sldMkLst>
          <pc:docMk/>
          <pc:sldMk cId="469496222" sldId="258"/>
        </pc:sldMkLst>
        <pc:spChg chg="mod">
          <ac:chgData name="Jackson Heather" userId="19fa4bdf-3bf6-4edb-be9b-b40c087315cf" providerId="ADAL" clId="{8A41F52B-DA24-4719-8B31-4938C9AC977D}" dt="2022-05-03T17:00:06.676" v="193" actId="20577"/>
          <ac:spMkLst>
            <pc:docMk/>
            <pc:sldMk cId="469496222" sldId="258"/>
            <ac:spMk id="2" creationId="{A35346D2-91E5-F149-6F47-DAD82E4C69F4}"/>
          </ac:spMkLst>
        </pc:spChg>
      </pc:sldChg>
      <pc:sldChg chg="modSp new mod modAnim">
        <pc:chgData name="Jackson Heather" userId="19fa4bdf-3bf6-4edb-be9b-b40c087315cf" providerId="ADAL" clId="{8A41F52B-DA24-4719-8B31-4938C9AC977D}" dt="2022-05-03T17:08:59.192" v="595"/>
        <pc:sldMkLst>
          <pc:docMk/>
          <pc:sldMk cId="2004426249" sldId="259"/>
        </pc:sldMkLst>
        <pc:spChg chg="mod">
          <ac:chgData name="Jackson Heather" userId="19fa4bdf-3bf6-4edb-be9b-b40c087315cf" providerId="ADAL" clId="{8A41F52B-DA24-4719-8B31-4938C9AC977D}" dt="2022-05-03T17:07:37.359" v="413" actId="313"/>
          <ac:spMkLst>
            <pc:docMk/>
            <pc:sldMk cId="2004426249" sldId="259"/>
            <ac:spMk id="2" creationId="{9A1637B6-479D-B6B0-36B7-9F1503285B32}"/>
          </ac:spMkLst>
        </pc:spChg>
        <pc:spChg chg="mod">
          <ac:chgData name="Jackson Heather" userId="19fa4bdf-3bf6-4edb-be9b-b40c087315cf" providerId="ADAL" clId="{8A41F52B-DA24-4719-8B31-4938C9AC977D}" dt="2022-05-03T17:08:44.629" v="594" actId="20577"/>
          <ac:spMkLst>
            <pc:docMk/>
            <pc:sldMk cId="2004426249" sldId="259"/>
            <ac:spMk id="3" creationId="{5487AD94-4753-18FF-FBBE-3595F6547368}"/>
          </ac:spMkLst>
        </pc:spChg>
      </pc:sldChg>
      <pc:sldChg chg="modSp new mod">
        <pc:chgData name="Jackson Heather" userId="19fa4bdf-3bf6-4edb-be9b-b40c087315cf" providerId="ADAL" clId="{8A41F52B-DA24-4719-8B31-4938C9AC977D}" dt="2022-05-03T17:04:42.094" v="310" actId="403"/>
        <pc:sldMkLst>
          <pc:docMk/>
          <pc:sldMk cId="605629145" sldId="260"/>
        </pc:sldMkLst>
        <pc:spChg chg="mod">
          <ac:chgData name="Jackson Heather" userId="19fa4bdf-3bf6-4edb-be9b-b40c087315cf" providerId="ADAL" clId="{8A41F52B-DA24-4719-8B31-4938C9AC977D}" dt="2022-05-03T17:04:04.252" v="303" actId="20577"/>
          <ac:spMkLst>
            <pc:docMk/>
            <pc:sldMk cId="605629145" sldId="260"/>
            <ac:spMk id="2" creationId="{F657AAE9-B87B-8A2C-EF24-9697CEE75FF4}"/>
          </ac:spMkLst>
        </pc:spChg>
        <pc:spChg chg="mod">
          <ac:chgData name="Jackson Heather" userId="19fa4bdf-3bf6-4edb-be9b-b40c087315cf" providerId="ADAL" clId="{8A41F52B-DA24-4719-8B31-4938C9AC977D}" dt="2022-05-03T17:04:42.094" v="310" actId="403"/>
          <ac:spMkLst>
            <pc:docMk/>
            <pc:sldMk cId="605629145" sldId="260"/>
            <ac:spMk id="3" creationId="{19AD6897-631E-AA87-1242-218ED5BA46BB}"/>
          </ac:spMkLst>
        </pc:spChg>
      </pc:sldChg>
      <pc:sldChg chg="modSp new mod modAnim">
        <pc:chgData name="Jackson Heather" userId="19fa4bdf-3bf6-4edb-be9b-b40c087315cf" providerId="ADAL" clId="{8A41F52B-DA24-4719-8B31-4938C9AC977D}" dt="2022-05-03T17:06:29.081" v="384"/>
        <pc:sldMkLst>
          <pc:docMk/>
          <pc:sldMk cId="2248539392" sldId="261"/>
        </pc:sldMkLst>
        <pc:spChg chg="mod">
          <ac:chgData name="Jackson Heather" userId="19fa4bdf-3bf6-4edb-be9b-b40c087315cf" providerId="ADAL" clId="{8A41F52B-DA24-4719-8B31-4938C9AC977D}" dt="2022-05-03T17:05:00.502" v="334" actId="20577"/>
          <ac:spMkLst>
            <pc:docMk/>
            <pc:sldMk cId="2248539392" sldId="261"/>
            <ac:spMk id="2" creationId="{980C3FFC-7F3F-6BAD-BA3C-D8D908838F0C}"/>
          </ac:spMkLst>
        </pc:spChg>
        <pc:spChg chg="mod">
          <ac:chgData name="Jackson Heather" userId="19fa4bdf-3bf6-4edb-be9b-b40c087315cf" providerId="ADAL" clId="{8A41F52B-DA24-4719-8B31-4938C9AC977D}" dt="2022-05-03T17:06:17.643" v="383" actId="403"/>
          <ac:spMkLst>
            <pc:docMk/>
            <pc:sldMk cId="2248539392" sldId="261"/>
            <ac:spMk id="3" creationId="{7989E2B5-CD05-4D9A-95A3-68B58E3B0AB0}"/>
          </ac:spMkLst>
        </pc:spChg>
      </pc:sldChg>
      <pc:sldChg chg="modSp new mod">
        <pc:chgData name="Jackson Heather" userId="19fa4bdf-3bf6-4edb-be9b-b40c087315cf" providerId="ADAL" clId="{8A41F52B-DA24-4719-8B31-4938C9AC977D}" dt="2022-05-03T19:12:46.750" v="1007" actId="20577"/>
        <pc:sldMkLst>
          <pc:docMk/>
          <pc:sldMk cId="3368516147" sldId="262"/>
        </pc:sldMkLst>
        <pc:spChg chg="mod">
          <ac:chgData name="Jackson Heather" userId="19fa4bdf-3bf6-4edb-be9b-b40c087315cf" providerId="ADAL" clId="{8A41F52B-DA24-4719-8B31-4938C9AC977D}" dt="2022-05-03T17:09:43.076" v="614" actId="20577"/>
          <ac:spMkLst>
            <pc:docMk/>
            <pc:sldMk cId="3368516147" sldId="262"/>
            <ac:spMk id="2" creationId="{6A13EC98-6D43-AFA3-965D-6B0063A4A730}"/>
          </ac:spMkLst>
        </pc:spChg>
        <pc:spChg chg="mod">
          <ac:chgData name="Jackson Heather" userId="19fa4bdf-3bf6-4edb-be9b-b40c087315cf" providerId="ADAL" clId="{8A41F52B-DA24-4719-8B31-4938C9AC977D}" dt="2022-05-03T19:12:46.750" v="1007" actId="20577"/>
          <ac:spMkLst>
            <pc:docMk/>
            <pc:sldMk cId="3368516147" sldId="262"/>
            <ac:spMk id="3" creationId="{15A0D305-7418-0389-74F8-18D00DA56081}"/>
          </ac:spMkLst>
        </pc:spChg>
      </pc:sldChg>
      <pc:sldChg chg="modSp new mod modAnim">
        <pc:chgData name="Jackson Heather" userId="19fa4bdf-3bf6-4edb-be9b-b40c087315cf" providerId="ADAL" clId="{8A41F52B-DA24-4719-8B31-4938C9AC977D}" dt="2022-05-03T19:13:30.370" v="1107" actId="33524"/>
        <pc:sldMkLst>
          <pc:docMk/>
          <pc:sldMk cId="2552921867" sldId="263"/>
        </pc:sldMkLst>
        <pc:spChg chg="mod">
          <ac:chgData name="Jackson Heather" userId="19fa4bdf-3bf6-4edb-be9b-b40c087315cf" providerId="ADAL" clId="{8A41F52B-DA24-4719-8B31-4938C9AC977D}" dt="2022-05-03T17:38:16.691" v="805" actId="20577"/>
          <ac:spMkLst>
            <pc:docMk/>
            <pc:sldMk cId="2552921867" sldId="263"/>
            <ac:spMk id="2" creationId="{F4D300F3-77A7-96A8-8D9B-350CB1E77BAA}"/>
          </ac:spMkLst>
        </pc:spChg>
        <pc:spChg chg="mod">
          <ac:chgData name="Jackson Heather" userId="19fa4bdf-3bf6-4edb-be9b-b40c087315cf" providerId="ADAL" clId="{8A41F52B-DA24-4719-8B31-4938C9AC977D}" dt="2022-05-03T19:13:30.370" v="1107" actId="33524"/>
          <ac:spMkLst>
            <pc:docMk/>
            <pc:sldMk cId="2552921867" sldId="263"/>
            <ac:spMk id="3" creationId="{C793E1C0-77BB-8AEF-54D3-77A8DE530048}"/>
          </ac:spMkLst>
        </pc:spChg>
      </pc:sldChg>
    </pc:docChg>
  </pc:docChgLst>
  <pc:docChgLst>
    <pc:chgData name="Jackson Heather" userId="S::jackson.heather@westada.org::19fa4bdf-3bf6-4edb-be9b-b40c087315cf" providerId="AD" clId="Web-{8E392354-FED6-A621-6B12-6792EE68F6D0}"/>
    <pc:docChg chg="modSld">
      <pc:chgData name="Jackson Heather" userId="S::jackson.heather@westada.org::19fa4bdf-3bf6-4edb-be9b-b40c087315cf" providerId="AD" clId="Web-{8E392354-FED6-A621-6B12-6792EE68F6D0}" dt="2022-05-03T19:16:39.238" v="3"/>
      <pc:docMkLst>
        <pc:docMk/>
      </pc:docMkLst>
      <pc:sldChg chg="addSp modSp">
        <pc:chgData name="Jackson Heather" userId="S::jackson.heather@westada.org::19fa4bdf-3bf6-4edb-be9b-b40c087315cf" providerId="AD" clId="Web-{8E392354-FED6-A621-6B12-6792EE68F6D0}" dt="2022-05-03T19:15:58.316" v="0"/>
        <pc:sldMkLst>
          <pc:docMk/>
          <pc:sldMk cId="1023831190" sldId="257"/>
        </pc:sldMkLst>
        <pc:picChg chg="add mod">
          <ac:chgData name="Jackson Heather" userId="S::jackson.heather@westada.org::19fa4bdf-3bf6-4edb-be9b-b40c087315cf" providerId="AD" clId="Web-{8E392354-FED6-A621-6B12-6792EE68F6D0}" dt="2022-05-03T19:15:58.316" v="0"/>
          <ac:picMkLst>
            <pc:docMk/>
            <pc:sldMk cId="1023831190" sldId="257"/>
            <ac:picMk id="4" creationId="{12D11F16-64C5-9036-C954-946A97176AC5}"/>
          </ac:picMkLst>
        </pc:picChg>
      </pc:sldChg>
      <pc:sldChg chg="addSp delSp modSp">
        <pc:chgData name="Jackson Heather" userId="S::jackson.heather@westada.org::19fa4bdf-3bf6-4edb-be9b-b40c087315cf" providerId="AD" clId="Web-{8E392354-FED6-A621-6B12-6792EE68F6D0}" dt="2022-05-03T19:16:09.863" v="1"/>
        <pc:sldMkLst>
          <pc:docMk/>
          <pc:sldMk cId="469496222" sldId="258"/>
        </pc:sldMkLst>
        <pc:spChg chg="del">
          <ac:chgData name="Jackson Heather" userId="S::jackson.heather@westada.org::19fa4bdf-3bf6-4edb-be9b-b40c087315cf" providerId="AD" clId="Web-{8E392354-FED6-A621-6B12-6792EE68F6D0}" dt="2022-05-03T19:16:09.863" v="1"/>
          <ac:spMkLst>
            <pc:docMk/>
            <pc:sldMk cId="469496222" sldId="258"/>
            <ac:spMk id="3" creationId="{639C993C-5831-6ECB-C019-5DACEC823668}"/>
          </ac:spMkLst>
        </pc:spChg>
        <pc:picChg chg="add mod ord">
          <ac:chgData name="Jackson Heather" userId="S::jackson.heather@westada.org::19fa4bdf-3bf6-4edb-be9b-b40c087315cf" providerId="AD" clId="Web-{8E392354-FED6-A621-6B12-6792EE68F6D0}" dt="2022-05-03T19:16:09.863" v="1"/>
          <ac:picMkLst>
            <pc:docMk/>
            <pc:sldMk cId="469496222" sldId="258"/>
            <ac:picMk id="4" creationId="{1E034324-8C2B-D2D5-9EC8-37FCB8A9E641}"/>
          </ac:picMkLst>
        </pc:picChg>
      </pc:sldChg>
      <pc:sldChg chg="addSp modSp">
        <pc:chgData name="Jackson Heather" userId="S::jackson.heather@westada.org::19fa4bdf-3bf6-4edb-be9b-b40c087315cf" providerId="AD" clId="Web-{8E392354-FED6-A621-6B12-6792EE68F6D0}" dt="2022-05-03T19:16:32.238" v="2"/>
        <pc:sldMkLst>
          <pc:docMk/>
          <pc:sldMk cId="3368516147" sldId="262"/>
        </pc:sldMkLst>
        <pc:picChg chg="add mod">
          <ac:chgData name="Jackson Heather" userId="S::jackson.heather@westada.org::19fa4bdf-3bf6-4edb-be9b-b40c087315cf" providerId="AD" clId="Web-{8E392354-FED6-A621-6B12-6792EE68F6D0}" dt="2022-05-03T19:16:32.238" v="2"/>
          <ac:picMkLst>
            <pc:docMk/>
            <pc:sldMk cId="3368516147" sldId="262"/>
            <ac:picMk id="4" creationId="{910E4194-3259-C377-1412-CA305D5BF43C}"/>
          </ac:picMkLst>
        </pc:picChg>
      </pc:sldChg>
      <pc:sldChg chg="addSp modSp">
        <pc:chgData name="Jackson Heather" userId="S::jackson.heather@westada.org::19fa4bdf-3bf6-4edb-be9b-b40c087315cf" providerId="AD" clId="Web-{8E392354-FED6-A621-6B12-6792EE68F6D0}" dt="2022-05-03T19:16:39.238" v="3"/>
        <pc:sldMkLst>
          <pc:docMk/>
          <pc:sldMk cId="2552921867" sldId="263"/>
        </pc:sldMkLst>
        <pc:picChg chg="add mod">
          <ac:chgData name="Jackson Heather" userId="S::jackson.heather@westada.org::19fa4bdf-3bf6-4edb-be9b-b40c087315cf" providerId="AD" clId="Web-{8E392354-FED6-A621-6B12-6792EE68F6D0}" dt="2022-05-03T19:16:39.238" v="3"/>
          <ac:picMkLst>
            <pc:docMk/>
            <pc:sldMk cId="2552921867" sldId="263"/>
            <ac:picMk id="4" creationId="{EE1168E4-2F07-2132-0290-F708DC03EA65}"/>
          </ac:picMkLst>
        </pc:picChg>
      </pc:sldChg>
    </pc:docChg>
  </pc:docChgLst>
  <pc:docChgLst>
    <pc:chgData name="Kelsey Laven" userId="S::kelsey.laven@cte.idaho.gov::594c705a-352e-4ea3-bf3f-ebe59960e6da" providerId="AD" clId="Web-{218E5DAF-0C2B-4D38-9763-0E739BDC4500}"/>
    <pc:docChg chg="modSld">
      <pc:chgData name="Kelsey Laven" userId="S::kelsey.laven@cte.idaho.gov::594c705a-352e-4ea3-bf3f-ebe59960e6da" providerId="AD" clId="Web-{218E5DAF-0C2B-4D38-9763-0E739BDC4500}" dt="2022-06-30T15:21:34.034" v="1" actId="1076"/>
      <pc:docMkLst>
        <pc:docMk/>
      </pc:docMkLst>
      <pc:sldChg chg="modSp">
        <pc:chgData name="Kelsey Laven" userId="S::kelsey.laven@cte.idaho.gov::594c705a-352e-4ea3-bf3f-ebe59960e6da" providerId="AD" clId="Web-{218E5DAF-0C2B-4D38-9763-0E739BDC4500}" dt="2022-06-30T15:21:34.034" v="1" actId="1076"/>
        <pc:sldMkLst>
          <pc:docMk/>
          <pc:sldMk cId="2349927093" sldId="267"/>
        </pc:sldMkLst>
        <pc:spChg chg="mod">
          <ac:chgData name="Kelsey Laven" userId="S::kelsey.laven@cte.idaho.gov::594c705a-352e-4ea3-bf3f-ebe59960e6da" providerId="AD" clId="Web-{218E5DAF-0C2B-4D38-9763-0E739BDC4500}" dt="2022-06-30T15:21:30.034" v="0" actId="20577"/>
          <ac:spMkLst>
            <pc:docMk/>
            <pc:sldMk cId="2349927093" sldId="267"/>
            <ac:spMk id="3" creationId="{510FCFE8-2ABB-4193-9766-3BF405FD3A2F}"/>
          </ac:spMkLst>
        </pc:spChg>
        <pc:spChg chg="mod">
          <ac:chgData name="Kelsey Laven" userId="S::kelsey.laven@cte.idaho.gov::594c705a-352e-4ea3-bf3f-ebe59960e6da" providerId="AD" clId="Web-{218E5DAF-0C2B-4D38-9763-0E739BDC4500}" dt="2022-06-30T15:21:34.034" v="1" actId="1076"/>
          <ac:spMkLst>
            <pc:docMk/>
            <pc:sldMk cId="2349927093" sldId="267"/>
            <ac:spMk id="9" creationId="{D3E834A2-164E-4346-9052-513D6ECF012B}"/>
          </ac:spMkLst>
        </pc:spChg>
      </pc:sldChg>
    </pc:docChg>
  </pc:docChgLst>
  <pc:docChgLst>
    <pc:chgData name="Jenni Bradford" userId="S::jenni.bradford@cte.idaho.gov::3788f530-b324-4833-a718-de0051e3c82f" providerId="AD" clId="Web-{5A237724-0243-4C0D-AAA3-6696C7BA9FD3}"/>
    <pc:docChg chg="modSld">
      <pc:chgData name="Jenni Bradford" userId="S::jenni.bradford@cte.idaho.gov::3788f530-b324-4833-a718-de0051e3c82f" providerId="AD" clId="Web-{5A237724-0243-4C0D-AAA3-6696C7BA9FD3}" dt="2022-07-19T19:20:18.873" v="2" actId="20577"/>
      <pc:docMkLst>
        <pc:docMk/>
      </pc:docMkLst>
      <pc:sldChg chg="modSp">
        <pc:chgData name="Jenni Bradford" userId="S::jenni.bradford@cte.idaho.gov::3788f530-b324-4833-a718-de0051e3c82f" providerId="AD" clId="Web-{5A237724-0243-4C0D-AAA3-6696C7BA9FD3}" dt="2022-07-19T19:20:18.873" v="2" actId="20577"/>
        <pc:sldMkLst>
          <pc:docMk/>
          <pc:sldMk cId="317264873" sldId="256"/>
        </pc:sldMkLst>
        <pc:spChg chg="mod">
          <ac:chgData name="Jenni Bradford" userId="S::jenni.bradford@cte.idaho.gov::3788f530-b324-4833-a718-de0051e3c82f" providerId="AD" clId="Web-{5A237724-0243-4C0D-AAA3-6696C7BA9FD3}" dt="2022-07-19T19:20:18.873" v="2" actId="20577"/>
          <ac:spMkLst>
            <pc:docMk/>
            <pc:sldMk cId="317264873" sldId="256"/>
            <ac:spMk id="2" creationId="{A8AC4650-5462-FA31-A520-C5689C623191}"/>
          </ac:spMkLst>
        </pc:spChg>
      </pc:sldChg>
    </pc:docChg>
  </pc:docChgLst>
  <pc:docChgLst>
    <pc:chgData name="Kelsey Laven" userId="594c705a-352e-4ea3-bf3f-ebe59960e6da" providerId="ADAL" clId="{D303B8D0-221A-4763-A524-AA0647201B57}"/>
    <pc:docChg chg="custSel modSld">
      <pc:chgData name="Kelsey Laven" userId="594c705a-352e-4ea3-bf3f-ebe59960e6da" providerId="ADAL" clId="{D303B8D0-221A-4763-A524-AA0647201B57}" dt="2022-07-15T13:29:00.142" v="345" actId="20577"/>
      <pc:docMkLst>
        <pc:docMk/>
      </pc:docMkLst>
      <pc:sldChg chg="addSp modSp">
        <pc:chgData name="Kelsey Laven" userId="594c705a-352e-4ea3-bf3f-ebe59960e6da" providerId="ADAL" clId="{D303B8D0-221A-4763-A524-AA0647201B57}" dt="2022-07-14T21:57:51.094" v="5" actId="14100"/>
        <pc:sldMkLst>
          <pc:docMk/>
          <pc:sldMk cId="317264873" sldId="256"/>
        </pc:sldMkLst>
        <pc:spChg chg="mod">
          <ac:chgData name="Kelsey Laven" userId="594c705a-352e-4ea3-bf3f-ebe59960e6da" providerId="ADAL" clId="{D303B8D0-221A-4763-A524-AA0647201B57}" dt="2022-07-14T21:57:00.968" v="0" actId="14100"/>
          <ac:spMkLst>
            <pc:docMk/>
            <pc:sldMk cId="317264873" sldId="256"/>
            <ac:spMk id="5" creationId="{E608A25A-8804-4C4C-A08D-22982A48F7E0}"/>
          </ac:spMkLst>
        </pc:spChg>
        <pc:spChg chg="mod">
          <ac:chgData name="Kelsey Laven" userId="594c705a-352e-4ea3-bf3f-ebe59960e6da" providerId="ADAL" clId="{D303B8D0-221A-4763-A524-AA0647201B57}" dt="2022-07-14T21:57:10.720" v="2" actId="1076"/>
          <ac:spMkLst>
            <pc:docMk/>
            <pc:sldMk cId="317264873" sldId="256"/>
            <ac:spMk id="7" creationId="{014D139E-254E-460C-934B-29B202885F5B}"/>
          </ac:spMkLst>
        </pc:spChg>
        <pc:grpChg chg="add mod">
          <ac:chgData name="Kelsey Laven" userId="594c705a-352e-4ea3-bf3f-ebe59960e6da" providerId="ADAL" clId="{D303B8D0-221A-4763-A524-AA0647201B57}" dt="2022-07-14T21:57:51.094" v="5" actId="14100"/>
          <ac:grpSpMkLst>
            <pc:docMk/>
            <pc:sldMk cId="317264873" sldId="256"/>
            <ac:grpSpMk id="9" creationId="{D129A988-ADA0-404D-942B-AF1AAB51CFE0}"/>
          </ac:grpSpMkLst>
        </pc:grpChg>
      </pc:sldChg>
      <pc:sldChg chg="modNotesTx">
        <pc:chgData name="Kelsey Laven" userId="594c705a-352e-4ea3-bf3f-ebe59960e6da" providerId="ADAL" clId="{D303B8D0-221A-4763-A524-AA0647201B57}" dt="2022-07-15T13:23:11.738" v="326" actId="20577"/>
        <pc:sldMkLst>
          <pc:docMk/>
          <pc:sldMk cId="2004426249" sldId="259"/>
        </pc:sldMkLst>
      </pc:sldChg>
      <pc:sldChg chg="modSp">
        <pc:chgData name="Kelsey Laven" userId="594c705a-352e-4ea3-bf3f-ebe59960e6da" providerId="ADAL" clId="{D303B8D0-221A-4763-A524-AA0647201B57}" dt="2022-07-14T21:58:48.997" v="15" actId="20577"/>
        <pc:sldMkLst>
          <pc:docMk/>
          <pc:sldMk cId="605629145" sldId="260"/>
        </pc:sldMkLst>
        <pc:spChg chg="mod">
          <ac:chgData name="Kelsey Laven" userId="594c705a-352e-4ea3-bf3f-ebe59960e6da" providerId="ADAL" clId="{D303B8D0-221A-4763-A524-AA0647201B57}" dt="2022-07-14T21:58:48.997" v="15" actId="20577"/>
          <ac:spMkLst>
            <pc:docMk/>
            <pc:sldMk cId="605629145" sldId="260"/>
            <ac:spMk id="2" creationId="{F657AAE9-B87B-8A2C-EF24-9697CEE75FF4}"/>
          </ac:spMkLst>
        </pc:spChg>
        <pc:spChg chg="mod">
          <ac:chgData name="Kelsey Laven" userId="594c705a-352e-4ea3-bf3f-ebe59960e6da" providerId="ADAL" clId="{D303B8D0-221A-4763-A524-AA0647201B57}" dt="2022-07-14T21:58:43.491" v="7" actId="207"/>
          <ac:spMkLst>
            <pc:docMk/>
            <pc:sldMk cId="605629145" sldId="260"/>
            <ac:spMk id="3" creationId="{19AD6897-631E-AA87-1242-218ED5BA46BB}"/>
          </ac:spMkLst>
        </pc:spChg>
      </pc:sldChg>
      <pc:sldChg chg="modSp modNotesTx">
        <pc:chgData name="Kelsey Laven" userId="594c705a-352e-4ea3-bf3f-ebe59960e6da" providerId="ADAL" clId="{D303B8D0-221A-4763-A524-AA0647201B57}" dt="2022-07-15T13:29:00.142" v="345" actId="20577"/>
        <pc:sldMkLst>
          <pc:docMk/>
          <pc:sldMk cId="2248539392" sldId="261"/>
        </pc:sldMkLst>
        <pc:spChg chg="mod">
          <ac:chgData name="Kelsey Laven" userId="594c705a-352e-4ea3-bf3f-ebe59960e6da" providerId="ADAL" clId="{D303B8D0-221A-4763-A524-AA0647201B57}" dt="2022-07-14T22:02:06.647" v="26" actId="12"/>
          <ac:spMkLst>
            <pc:docMk/>
            <pc:sldMk cId="2248539392" sldId="261"/>
            <ac:spMk id="3" creationId="{7989E2B5-CD05-4D9A-95A3-68B58E3B0AB0}"/>
          </ac:spMkLst>
        </pc:spChg>
      </pc:sldChg>
      <pc:sldChg chg="modSp">
        <pc:chgData name="Kelsey Laven" userId="594c705a-352e-4ea3-bf3f-ebe59960e6da" providerId="ADAL" clId="{D303B8D0-221A-4763-A524-AA0647201B57}" dt="2022-07-14T21:59:24.329" v="18" actId="1076"/>
        <pc:sldMkLst>
          <pc:docMk/>
          <pc:sldMk cId="3608086229" sldId="264"/>
        </pc:sldMkLst>
        <pc:spChg chg="mod">
          <ac:chgData name="Kelsey Laven" userId="594c705a-352e-4ea3-bf3f-ebe59960e6da" providerId="ADAL" clId="{D303B8D0-221A-4763-A524-AA0647201B57}" dt="2022-07-14T21:59:17.064" v="17" actId="255"/>
          <ac:spMkLst>
            <pc:docMk/>
            <pc:sldMk cId="3608086229" sldId="264"/>
            <ac:spMk id="2" creationId="{3C06DFE0-3018-4FC7-B0CD-303C03BDE918}"/>
          </ac:spMkLst>
        </pc:spChg>
        <pc:spChg chg="mod">
          <ac:chgData name="Kelsey Laven" userId="594c705a-352e-4ea3-bf3f-ebe59960e6da" providerId="ADAL" clId="{D303B8D0-221A-4763-A524-AA0647201B57}" dt="2022-07-14T21:59:24.329" v="18" actId="1076"/>
          <ac:spMkLst>
            <pc:docMk/>
            <pc:sldMk cId="3608086229" sldId="264"/>
            <ac:spMk id="3" creationId="{510FCFE8-2ABB-4193-9766-3BF405FD3A2F}"/>
          </ac:spMkLst>
        </pc:spChg>
      </pc:sldChg>
      <pc:sldChg chg="addSp modSp">
        <pc:chgData name="Kelsey Laven" userId="594c705a-352e-4ea3-bf3f-ebe59960e6da" providerId="ADAL" clId="{D303B8D0-221A-4763-A524-AA0647201B57}" dt="2022-07-15T13:21:21.632" v="86" actId="20577"/>
        <pc:sldMkLst>
          <pc:docMk/>
          <pc:sldMk cId="334800521" sldId="266"/>
        </pc:sldMkLst>
        <pc:spChg chg="mod">
          <ac:chgData name="Kelsey Laven" userId="594c705a-352e-4ea3-bf3f-ebe59960e6da" providerId="ADAL" clId="{D303B8D0-221A-4763-A524-AA0647201B57}" dt="2022-07-15T13:21:21.632" v="86" actId="20577"/>
          <ac:spMkLst>
            <pc:docMk/>
            <pc:sldMk cId="334800521" sldId="266"/>
            <ac:spMk id="4" creationId="{B970E578-F830-4DB6-90D1-74AE7FB68A10}"/>
          </ac:spMkLst>
        </pc:spChg>
        <pc:picChg chg="add mod">
          <ac:chgData name="Kelsey Laven" userId="594c705a-352e-4ea3-bf3f-ebe59960e6da" providerId="ADAL" clId="{D303B8D0-221A-4763-A524-AA0647201B57}" dt="2022-07-14T22:01:26.797" v="21" actId="1076"/>
          <ac:picMkLst>
            <pc:docMk/>
            <pc:sldMk cId="334800521" sldId="266"/>
            <ac:picMk id="6" creationId="{0651E99B-6D1C-468A-98DA-D0787DC3013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C3D274-E0C5-4754-8C8E-54D3FBD25FC2}" type="datetimeFigureOut">
              <a:rPr lang="en-US" smtClean="0"/>
              <a:t>7/19/2022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64CFF3-B3AF-41AF-A658-1AEB54EC724F}" type="slidenum">
              <a:rPr lang="en-US" smtClean="0"/>
              <a:t>‹#›</a:t>
            </a:fld>
            <a:endParaRPr lang="en-US"/>
          </a:p>
        </p:txBody>
      </p:sp>
    </p:spTree>
    <p:extLst>
      <p:ext uri="{BB962C8B-B14F-4D97-AF65-F5344CB8AC3E}">
        <p14:creationId xmlns:p14="http://schemas.microsoft.com/office/powerpoint/2010/main" val="40222007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https://www.linkedin.com/pulse/social-media-advertising-10-quotes-from-marketing-genius-petrilli</a:t>
            </a:r>
          </a:p>
        </p:txBody>
      </p:sp>
      <p:sp>
        <p:nvSpPr>
          <p:cNvPr id="4" name="Slide Number Placeholder 3"/>
          <p:cNvSpPr>
            <a:spLocks noGrp="1"/>
          </p:cNvSpPr>
          <p:nvPr>
            <p:ph type="sldNum" sz="quarter" idx="5"/>
          </p:nvPr>
        </p:nvSpPr>
        <p:spPr/>
        <p:txBody>
          <a:bodyPr/>
          <a:lstStyle/>
          <a:p>
            <a:fld id="{1A64CFF3-B3AF-41AF-A658-1AEB54EC724F}" type="slidenum">
              <a:rPr lang="en-US" smtClean="0"/>
              <a:t>3</a:t>
            </a:fld>
            <a:endParaRPr lang="en-US"/>
          </a:p>
        </p:txBody>
      </p:sp>
    </p:spTree>
    <p:extLst>
      <p:ext uri="{BB962C8B-B14F-4D97-AF65-F5344CB8AC3E}">
        <p14:creationId xmlns:p14="http://schemas.microsoft.com/office/powerpoint/2010/main" val="19687630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While/after reading allow for discussion including whether these screenings are an invasion of privacy, why they can be helpful OR hurtful for candidates, and whether they changed their initial opinion on them. </a:t>
            </a:r>
          </a:p>
        </p:txBody>
      </p:sp>
      <p:sp>
        <p:nvSpPr>
          <p:cNvPr id="4" name="Slide Number Placeholder 3"/>
          <p:cNvSpPr>
            <a:spLocks noGrp="1"/>
          </p:cNvSpPr>
          <p:nvPr>
            <p:ph type="sldNum" sz="quarter" idx="5"/>
          </p:nvPr>
        </p:nvSpPr>
        <p:spPr/>
        <p:txBody>
          <a:bodyPr/>
          <a:lstStyle/>
          <a:p>
            <a:fld id="{1A64CFF3-B3AF-41AF-A658-1AEB54EC724F}" type="slidenum">
              <a:rPr lang="en-US" smtClean="0"/>
              <a:t>13</a:t>
            </a:fld>
            <a:endParaRPr lang="en-US"/>
          </a:p>
        </p:txBody>
      </p:sp>
    </p:spTree>
    <p:extLst>
      <p:ext uri="{BB962C8B-B14F-4D97-AF65-F5344CB8AC3E}">
        <p14:creationId xmlns:p14="http://schemas.microsoft.com/office/powerpoint/2010/main" val="22821925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Have students fill out the checklist on their assignment sheet for their own social media accounts. It might be effective to go through the list and recommendations together!</a:t>
            </a:r>
          </a:p>
        </p:txBody>
      </p:sp>
      <p:sp>
        <p:nvSpPr>
          <p:cNvPr id="4" name="Slide Number Placeholder 3"/>
          <p:cNvSpPr>
            <a:spLocks noGrp="1"/>
          </p:cNvSpPr>
          <p:nvPr>
            <p:ph type="sldNum" sz="quarter" idx="5"/>
          </p:nvPr>
        </p:nvSpPr>
        <p:spPr/>
        <p:txBody>
          <a:bodyPr/>
          <a:lstStyle/>
          <a:p>
            <a:fld id="{1A64CFF3-B3AF-41AF-A658-1AEB54EC724F}" type="slidenum">
              <a:rPr lang="en-US" smtClean="0"/>
              <a:t>14</a:t>
            </a:fld>
            <a:endParaRPr lang="en-US"/>
          </a:p>
        </p:txBody>
      </p:sp>
    </p:spTree>
    <p:extLst>
      <p:ext uri="{BB962C8B-B14F-4D97-AF65-F5344CB8AC3E}">
        <p14:creationId xmlns:p14="http://schemas.microsoft.com/office/powerpoint/2010/main" val="961523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Opportunity to use the whiteboard, posters, or an online platform to have students write down/submit some of their initial thoughts and ideas about social media. Use the thoughts that they contribute as discussion starters. </a:t>
            </a:r>
          </a:p>
        </p:txBody>
      </p:sp>
      <p:sp>
        <p:nvSpPr>
          <p:cNvPr id="4" name="Slide Number Placeholder 3"/>
          <p:cNvSpPr>
            <a:spLocks noGrp="1"/>
          </p:cNvSpPr>
          <p:nvPr>
            <p:ph type="sldNum" sz="quarter" idx="5"/>
          </p:nvPr>
        </p:nvSpPr>
        <p:spPr/>
        <p:txBody>
          <a:bodyPr/>
          <a:lstStyle/>
          <a:p>
            <a:fld id="{1A64CFF3-B3AF-41AF-A658-1AEB54EC724F}" type="slidenum">
              <a:rPr lang="en-US" smtClean="0"/>
              <a:t>4</a:t>
            </a:fld>
            <a:endParaRPr lang="en-US"/>
          </a:p>
        </p:txBody>
      </p:sp>
    </p:spTree>
    <p:extLst>
      <p:ext uri="{BB962C8B-B14F-4D97-AF65-F5344CB8AC3E}">
        <p14:creationId xmlns:p14="http://schemas.microsoft.com/office/powerpoint/2010/main" val="8585044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Information security additional info: </a:t>
            </a:r>
            <a:r>
              <a:rPr lang="en-US" sz="1200" b="0" i="0" u="none" strike="noStrike" dirty="0">
                <a:effectLst/>
                <a:cs typeface="Arial" panose="020B0604020202020204" pitchFamily="34" charset="0"/>
              </a:rPr>
              <a:t>also protects from misuse, disclosure, disruption, modification, or destruction in order to provide integrity, confidentiality, and availability.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cs typeface="Arial" panose="020B0604020202020204" pitchFamily="34" charset="0"/>
              </a:rPr>
              <a:t>Consider having students discuss or evaluate how these things look or what they mean depending on the user’s age, job, lifestyle etc.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a:effectLst/>
                <a:cs typeface="Arial" panose="020B0604020202020204" pitchFamily="34" charset="0"/>
              </a:rPr>
              <a:t>DEFINITIONS FROM: https://www.nist.gov/</a:t>
            </a:r>
            <a:endParaRPr lang="en-US" sz="1200" b="0" i="0" u="none" strike="noStrike" dirty="0">
              <a:effectLs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dirty="0">
              <a:effectLst/>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1A64CFF3-B3AF-41AF-A658-1AEB54EC724F}" type="slidenum">
              <a:rPr lang="en-US" smtClean="0"/>
              <a:t>5</a:t>
            </a:fld>
            <a:endParaRPr lang="en-US"/>
          </a:p>
        </p:txBody>
      </p:sp>
    </p:spTree>
    <p:extLst>
      <p:ext uri="{BB962C8B-B14F-4D97-AF65-F5344CB8AC3E}">
        <p14:creationId xmlns:p14="http://schemas.microsoft.com/office/powerpoint/2010/main" val="18649154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It could be effective to have students work in partners or group to complete this brainstorming. Push them to think not only about the name of each platform, but what that platform specifically is doing, who is using it, etc. </a:t>
            </a:r>
          </a:p>
        </p:txBody>
      </p:sp>
      <p:sp>
        <p:nvSpPr>
          <p:cNvPr id="4" name="Slide Number Placeholder 3"/>
          <p:cNvSpPr>
            <a:spLocks noGrp="1"/>
          </p:cNvSpPr>
          <p:nvPr>
            <p:ph type="sldNum" sz="quarter" idx="5"/>
          </p:nvPr>
        </p:nvSpPr>
        <p:spPr/>
        <p:txBody>
          <a:bodyPr/>
          <a:lstStyle/>
          <a:p>
            <a:fld id="{1A64CFF3-B3AF-41AF-A658-1AEB54EC724F}" type="slidenum">
              <a:rPr lang="en-US" smtClean="0"/>
              <a:t>6</a:t>
            </a:fld>
            <a:endParaRPr lang="en-US"/>
          </a:p>
        </p:txBody>
      </p:sp>
    </p:spTree>
    <p:extLst>
      <p:ext uri="{BB962C8B-B14F-4D97-AF65-F5344CB8AC3E}">
        <p14:creationId xmlns:p14="http://schemas.microsoft.com/office/powerpoint/2010/main" val="37765213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If times allows, this is a great opportunity for class participation and interaction. Tally up how many students fall into each category and write them on the board. If desired, have students from the different groups speak to their experience, reasoning, or ideas for the number of platforms they use. </a:t>
            </a:r>
          </a:p>
        </p:txBody>
      </p:sp>
      <p:sp>
        <p:nvSpPr>
          <p:cNvPr id="4" name="Slide Number Placeholder 3"/>
          <p:cNvSpPr>
            <a:spLocks noGrp="1"/>
          </p:cNvSpPr>
          <p:nvPr>
            <p:ph type="sldNum" sz="quarter" idx="5"/>
          </p:nvPr>
        </p:nvSpPr>
        <p:spPr/>
        <p:txBody>
          <a:bodyPr/>
          <a:lstStyle/>
          <a:p>
            <a:fld id="{1A64CFF3-B3AF-41AF-A658-1AEB54EC724F}" type="slidenum">
              <a:rPr lang="en-US" smtClean="0"/>
              <a:t>7</a:t>
            </a:fld>
            <a:endParaRPr lang="en-US"/>
          </a:p>
        </p:txBody>
      </p:sp>
    </p:spTree>
    <p:extLst>
      <p:ext uri="{BB962C8B-B14F-4D97-AF65-F5344CB8AC3E}">
        <p14:creationId xmlns:p14="http://schemas.microsoft.com/office/powerpoint/2010/main" val="40302943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You could allow for a discussion/debate of how “real” or “authentic” online relationships are. This is an important idea for people to consider in the world right now, and could lead to insight on both sides. </a:t>
            </a:r>
          </a:p>
        </p:txBody>
      </p:sp>
      <p:sp>
        <p:nvSpPr>
          <p:cNvPr id="4" name="Slide Number Placeholder 3"/>
          <p:cNvSpPr>
            <a:spLocks noGrp="1"/>
          </p:cNvSpPr>
          <p:nvPr>
            <p:ph type="sldNum" sz="quarter" idx="5"/>
          </p:nvPr>
        </p:nvSpPr>
        <p:spPr/>
        <p:txBody>
          <a:bodyPr/>
          <a:lstStyle/>
          <a:p>
            <a:fld id="{1A64CFF3-B3AF-41AF-A658-1AEB54EC724F}" type="slidenum">
              <a:rPr lang="en-US" smtClean="0"/>
              <a:t>8</a:t>
            </a:fld>
            <a:endParaRPr lang="en-US"/>
          </a:p>
        </p:txBody>
      </p:sp>
    </p:spTree>
    <p:extLst>
      <p:ext uri="{BB962C8B-B14F-4D97-AF65-F5344CB8AC3E}">
        <p14:creationId xmlns:p14="http://schemas.microsoft.com/office/powerpoint/2010/main" val="883599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You can choose to actually debate/discuss this question or just have students think about it. For an especially involved class, it may be fun to assign them a stance and have them practice arguing or debating with a partner. This activity can force them to see both sides, regardless of what they believe(d) initially. </a:t>
            </a:r>
          </a:p>
        </p:txBody>
      </p:sp>
      <p:sp>
        <p:nvSpPr>
          <p:cNvPr id="4" name="Slide Number Placeholder 3"/>
          <p:cNvSpPr>
            <a:spLocks noGrp="1"/>
          </p:cNvSpPr>
          <p:nvPr>
            <p:ph type="sldNum" sz="quarter" idx="5"/>
          </p:nvPr>
        </p:nvSpPr>
        <p:spPr/>
        <p:txBody>
          <a:bodyPr/>
          <a:lstStyle/>
          <a:p>
            <a:fld id="{1A64CFF3-B3AF-41AF-A658-1AEB54EC724F}" type="slidenum">
              <a:rPr lang="en-US" smtClean="0"/>
              <a:t>9</a:t>
            </a:fld>
            <a:endParaRPr lang="en-US"/>
          </a:p>
        </p:txBody>
      </p:sp>
    </p:spTree>
    <p:extLst>
      <p:ext uri="{BB962C8B-B14F-4D97-AF65-F5344CB8AC3E}">
        <p14:creationId xmlns:p14="http://schemas.microsoft.com/office/powerpoint/2010/main" val="2461159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INSTRUCTOR: Exit Ticket is optional and could be completed on a sticky note, slip of paper, Pear Deck, or as a popcorn sharing activity at the end of class!</a:t>
            </a:r>
          </a:p>
        </p:txBody>
      </p:sp>
      <p:sp>
        <p:nvSpPr>
          <p:cNvPr id="4" name="Slide Number Placeholder 3"/>
          <p:cNvSpPr>
            <a:spLocks noGrp="1"/>
          </p:cNvSpPr>
          <p:nvPr>
            <p:ph type="sldNum" sz="quarter" idx="5"/>
          </p:nvPr>
        </p:nvSpPr>
        <p:spPr/>
        <p:txBody>
          <a:bodyPr/>
          <a:lstStyle/>
          <a:p>
            <a:fld id="{1A64CFF3-B3AF-41AF-A658-1AEB54EC724F}" type="slidenum">
              <a:rPr lang="en-US" smtClean="0"/>
              <a:t>11</a:t>
            </a:fld>
            <a:endParaRPr lang="en-US"/>
          </a:p>
        </p:txBody>
      </p:sp>
    </p:spTree>
    <p:extLst>
      <p:ext uri="{BB962C8B-B14F-4D97-AF65-F5344CB8AC3E}">
        <p14:creationId xmlns:p14="http://schemas.microsoft.com/office/powerpoint/2010/main" val="18485198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Quote from: https://www.socialsamosa.com/2017/06/quotes-on-social-media/</a:t>
            </a:r>
          </a:p>
          <a:p>
            <a:r>
              <a:rPr lang="en-US" dirty="0"/>
              <a:t>INSTRUCTOR: Use this as the “Do Now” for day 2 of this lesson. Have students respond whether they agree or disagree and how this relates to the workplace. Give opportunity for discussion if desired. </a:t>
            </a:r>
          </a:p>
        </p:txBody>
      </p:sp>
      <p:sp>
        <p:nvSpPr>
          <p:cNvPr id="4" name="Slide Number Placeholder 3"/>
          <p:cNvSpPr>
            <a:spLocks noGrp="1"/>
          </p:cNvSpPr>
          <p:nvPr>
            <p:ph type="sldNum" sz="quarter" idx="5"/>
          </p:nvPr>
        </p:nvSpPr>
        <p:spPr/>
        <p:txBody>
          <a:bodyPr/>
          <a:lstStyle/>
          <a:p>
            <a:fld id="{1A64CFF3-B3AF-41AF-A658-1AEB54EC724F}" type="slidenum">
              <a:rPr lang="en-US" smtClean="0"/>
              <a:t>12</a:t>
            </a:fld>
            <a:endParaRPr lang="en-US"/>
          </a:p>
        </p:txBody>
      </p:sp>
    </p:spTree>
    <p:extLst>
      <p:ext uri="{BB962C8B-B14F-4D97-AF65-F5344CB8AC3E}">
        <p14:creationId xmlns:p14="http://schemas.microsoft.com/office/powerpoint/2010/main" val="38746695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_Slide_1">
    <p:bg>
      <p:bgRef idx="1001">
        <a:schemeClr val="bg1"/>
      </p:bgRef>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99B5252C-8EC1-744C-BA83-4D13618CB09B}"/>
              </a:ext>
            </a:extLst>
          </p:cNvPr>
          <p:cNvSpPr/>
          <p:nvPr/>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831850" y="-14300"/>
            <a:ext cx="1333500"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r>
              <a:rPr lang="en-US"/>
              <a:t>Click icon to add picture</a:t>
            </a:r>
            <a:endParaRPr lang="en-US" dirty="0"/>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1648214"/>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2F4A5-8B26-FE9E-651B-4CF365CF10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895F76-686B-00A4-365B-B8F721B9F10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25DFFFA-E27D-4604-A6CF-2E105B49373C}"/>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E3B0DD7E-0F4A-99C8-4476-CE16610A8AD4}"/>
              </a:ext>
            </a:extLst>
          </p:cNvPr>
          <p:cNvSpPr>
            <a:spLocks noGrp="1"/>
          </p:cNvSpPr>
          <p:nvPr>
            <p:ph type="ftr" sz="quarter" idx="11"/>
          </p:nvPr>
        </p:nvSpPr>
        <p:spPr/>
        <p:txBody>
          <a:bodyPr/>
          <a:lstStyle/>
          <a:p>
            <a:r>
              <a:rPr lang="en-US"/>
              <a:t>What Am I Good At?</a:t>
            </a:r>
          </a:p>
        </p:txBody>
      </p:sp>
      <p:sp>
        <p:nvSpPr>
          <p:cNvPr id="6" name="Slide Number Placeholder 5">
            <a:extLst>
              <a:ext uri="{FF2B5EF4-FFF2-40B4-BE49-F238E27FC236}">
                <a16:creationId xmlns:a16="http://schemas.microsoft.com/office/drawing/2014/main" id="{C105903B-FCAE-DD23-DBB4-B4AA4D3D8037}"/>
              </a:ext>
            </a:extLst>
          </p:cNvPr>
          <p:cNvSpPr>
            <a:spLocks noGrp="1"/>
          </p:cNvSpPr>
          <p:nvPr>
            <p:ph type="sldNum" sz="quarter" idx="12"/>
          </p:nvPr>
        </p:nvSpPr>
        <p:spPr/>
        <p:txBody>
          <a:bodyPr/>
          <a:lstStyle/>
          <a:p>
            <a:fld id="{8032E712-6DDB-40A5-8B0B-EFC0BD05170E}" type="slidenum">
              <a:rPr lang="en-US" smtClean="0"/>
              <a:t>‹#›</a:t>
            </a:fld>
            <a:endParaRPr lang="en-US"/>
          </a:p>
        </p:txBody>
      </p:sp>
    </p:spTree>
    <p:extLst>
      <p:ext uri="{BB962C8B-B14F-4D97-AF65-F5344CB8AC3E}">
        <p14:creationId xmlns:p14="http://schemas.microsoft.com/office/powerpoint/2010/main" val="8132771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EEE56E-C088-970A-2236-391D92CBA57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B17127-6240-FF33-A7DF-C880FEAE8B8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3A96E2-9CE9-8070-464C-BA09EFF6D095}"/>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19ADC3CE-D8BD-2D0E-024F-C569926623E5}"/>
              </a:ext>
            </a:extLst>
          </p:cNvPr>
          <p:cNvSpPr>
            <a:spLocks noGrp="1"/>
          </p:cNvSpPr>
          <p:nvPr>
            <p:ph type="ftr" sz="quarter" idx="11"/>
          </p:nvPr>
        </p:nvSpPr>
        <p:spPr/>
        <p:txBody>
          <a:bodyPr/>
          <a:lstStyle/>
          <a:p>
            <a:r>
              <a:rPr lang="en-US"/>
              <a:t>What Am I Good At?</a:t>
            </a:r>
          </a:p>
        </p:txBody>
      </p:sp>
      <p:sp>
        <p:nvSpPr>
          <p:cNvPr id="6" name="Slide Number Placeholder 5">
            <a:extLst>
              <a:ext uri="{FF2B5EF4-FFF2-40B4-BE49-F238E27FC236}">
                <a16:creationId xmlns:a16="http://schemas.microsoft.com/office/drawing/2014/main" id="{E1AFB8CD-6CC7-23DD-22D5-910891625860}"/>
              </a:ext>
            </a:extLst>
          </p:cNvPr>
          <p:cNvSpPr>
            <a:spLocks noGrp="1"/>
          </p:cNvSpPr>
          <p:nvPr>
            <p:ph type="sldNum" sz="quarter" idx="12"/>
          </p:nvPr>
        </p:nvSpPr>
        <p:spPr/>
        <p:txBody>
          <a:bodyPr/>
          <a:lstStyle/>
          <a:p>
            <a:fld id="{8032E712-6DDB-40A5-8B0B-EFC0BD05170E}" type="slidenum">
              <a:rPr lang="en-US" smtClean="0"/>
              <a:t>‹#›</a:t>
            </a:fld>
            <a:endParaRPr lang="en-US"/>
          </a:p>
        </p:txBody>
      </p:sp>
    </p:spTree>
    <p:extLst>
      <p:ext uri="{BB962C8B-B14F-4D97-AF65-F5344CB8AC3E}">
        <p14:creationId xmlns:p14="http://schemas.microsoft.com/office/powerpoint/2010/main" val="28252252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_Slide_2">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2118617"/>
            <a:ext cx="4969191" cy="1769228"/>
          </a:xfrm>
        </p:spPr>
        <p:txBody>
          <a:bodyPr anchor="b">
            <a:normAutofit/>
          </a:bodyPr>
          <a:lstStyle>
            <a:lvl1pPr>
              <a:defRPr sz="4500" baseline="0">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4115817"/>
            <a:ext cx="496919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pic>
        <p:nvPicPr>
          <p:cNvPr id="6" name="Picture 5">
            <a:extLst>
              <a:ext uri="{FF2B5EF4-FFF2-40B4-BE49-F238E27FC236}">
                <a16:creationId xmlns:a16="http://schemas.microsoft.com/office/drawing/2014/main" id="{E0869588-1132-124E-A80F-0220C8E76D30}"/>
              </a:ext>
            </a:extLst>
          </p:cNvPr>
          <p:cNvPicPr>
            <a:picLocks noChangeAspect="1"/>
          </p:cNvPicPr>
          <p:nvPr/>
        </p:nvPicPr>
        <p:blipFill>
          <a:blip r:embed="rId2"/>
          <a:srcRect/>
          <a:stretch/>
        </p:blipFill>
        <p:spPr>
          <a:xfrm>
            <a:off x="850371" y="-14300"/>
            <a:ext cx="1296458" cy="1333500"/>
          </a:xfrm>
          <a:prstGeom prst="rect">
            <a:avLst/>
          </a:prstGeom>
        </p:spPr>
      </p:pic>
      <p:sp>
        <p:nvSpPr>
          <p:cNvPr id="14" name="Picture Placeholder 6">
            <a:extLst>
              <a:ext uri="{FF2B5EF4-FFF2-40B4-BE49-F238E27FC236}">
                <a16:creationId xmlns:a16="http://schemas.microsoft.com/office/drawing/2014/main" id="{10213D92-763A-8548-BA5C-114011CDA366}"/>
              </a:ext>
            </a:extLst>
          </p:cNvPr>
          <p:cNvSpPr>
            <a:spLocks noGrp="1"/>
          </p:cNvSpPr>
          <p:nvPr>
            <p:ph type="pic" sz="quarter" idx="10"/>
          </p:nvPr>
        </p:nvSpPr>
        <p:spPr>
          <a:xfrm>
            <a:off x="7844246" y="0"/>
            <a:ext cx="4347754" cy="6858000"/>
          </a:xfrm>
          <a:solidFill>
            <a:schemeClr val="tx1">
              <a:lumMod val="20000"/>
              <a:lumOff val="80000"/>
            </a:schemeClr>
          </a:solidFill>
        </p:spPr>
        <p:txBody>
          <a:bodyPr>
            <a:normAutofit/>
          </a:bodyPr>
          <a:lstStyle>
            <a:lvl1pPr marL="0" indent="0" algn="ctr">
              <a:lnSpc>
                <a:spcPct val="200000"/>
              </a:lnSpc>
              <a:buFontTx/>
              <a:buNone/>
              <a:defRPr sz="2800" i="1">
                <a:solidFill>
                  <a:srgbClr val="FF0000"/>
                </a:solidFill>
              </a:defRPr>
            </a:lvl1pPr>
          </a:lstStyle>
          <a:p>
            <a:r>
              <a:rPr lang="en-US"/>
              <a:t>Click icon to add picture</a:t>
            </a:r>
            <a:endParaRPr lang="en-US" dirty="0"/>
          </a:p>
        </p:txBody>
      </p:sp>
      <p:cxnSp>
        <p:nvCxnSpPr>
          <p:cNvPr id="11" name="Straight Connector 10">
            <a:extLst>
              <a:ext uri="{FF2B5EF4-FFF2-40B4-BE49-F238E27FC236}">
                <a16:creationId xmlns:a16="http://schemas.microsoft.com/office/drawing/2014/main" id="{3854533A-A8B9-6F41-BB01-3E8BA42992E9}"/>
              </a:ext>
            </a:extLst>
          </p:cNvPr>
          <p:cNvCxnSpPr>
            <a:cxnSpLocks/>
          </p:cNvCxnSpPr>
          <p:nvPr/>
        </p:nvCxnSpPr>
        <p:spPr>
          <a:xfrm>
            <a:off x="831850" y="1855114"/>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1299886"/>
      </p:ext>
    </p:extLst>
  </p:cSld>
  <p:clrMapOvr>
    <a:overrideClrMapping bg1="dk1" tx1="lt1" bg2="dk2" tx2="lt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_Header_1">
    <p:bg>
      <p:bgRef idx="1001">
        <a:schemeClr val="bg1"/>
      </p:bgRef>
    </p:bg>
    <p:spTree>
      <p:nvGrpSpPr>
        <p:cNvPr id="1" name=""/>
        <p:cNvGrpSpPr/>
        <p:nvPr/>
      </p:nvGrpSpPr>
      <p:grpSpPr>
        <a:xfrm>
          <a:off x="0" y="0"/>
          <a:ext cx="0" cy="0"/>
          <a:chOff x="0" y="0"/>
          <a:chExt cx="0" cy="0"/>
        </a:xfrm>
      </p:grpSpPr>
      <p:pic>
        <p:nvPicPr>
          <p:cNvPr id="7" name="Picture 6" descr="A picture containing text, floor, indoor, table&#10;&#10;Description automatically generated">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134" t="13616" r="198" b="8327"/>
          <a:stretch/>
        </p:blipFill>
        <p:spPr>
          <a:xfrm>
            <a:off x="-203200" y="-514350"/>
            <a:ext cx="12719050" cy="7546521"/>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203200" y="-514350"/>
            <a:ext cx="12719050" cy="754652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831850" y="758955"/>
            <a:ext cx="7269734" cy="3128890"/>
          </a:xfrm>
        </p:spPr>
        <p:txBody>
          <a:bodyPr tIns="0" anchor="b" anchorCtr="0">
            <a:normAutofit/>
          </a:bodyPr>
          <a:lstStyle>
            <a:lvl1pPr>
              <a:defRPr sz="4800" b="1" baseline="0">
                <a:solidFill>
                  <a:schemeClr val="accent5"/>
                </a:solidFill>
                <a:latin typeface="Arial" panose="020B0604020202020204" pitchFamily="34" charset="0"/>
              </a:defRPr>
            </a:lvl1pPr>
          </a:lstStyle>
          <a:p>
            <a:r>
              <a:rPr lang="en-US" dirty="0"/>
              <a:t>Click to edit </a:t>
            </a:r>
            <a:br>
              <a:rPr lang="en-US" dirty="0"/>
            </a:br>
            <a:r>
              <a:rPr lang="en-US" dirty="0"/>
              <a:t>Master title style</a:t>
            </a:r>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Footer Placeholder 4">
            <a:extLst>
              <a:ext uri="{FF2B5EF4-FFF2-40B4-BE49-F238E27FC236}">
                <a16:creationId xmlns:a16="http://schemas.microsoft.com/office/drawing/2014/main" id="{1A8E666E-8C1B-2C44-8E9A-848A87EEC3E0}"/>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12" name="Footer Placeholder 5">
            <a:extLst>
              <a:ext uri="{FF2B5EF4-FFF2-40B4-BE49-F238E27FC236}">
                <a16:creationId xmlns:a16="http://schemas.microsoft.com/office/drawing/2014/main" id="{9149AF17-0EC4-FF44-BA36-9BA6A607B720}"/>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3385912038"/>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ection_Header_2">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80035B-F3F5-FA4D-A2AA-9755F4E0D178}"/>
              </a:ext>
            </a:extLst>
          </p:cNvPr>
          <p:cNvPicPr>
            <a:picLocks noChangeAspect="1"/>
          </p:cNvPicPr>
          <p:nvPr/>
        </p:nvPicPr>
        <p:blipFill rotWithShape="1">
          <a:blip r:embed="rId2"/>
          <a:srcRect l="10467" t="24999" r="5790"/>
          <a:stretch/>
        </p:blipFill>
        <p:spPr>
          <a:xfrm>
            <a:off x="-203200" y="-514350"/>
            <a:ext cx="12719050" cy="8191500"/>
          </a:xfrm>
          <a:prstGeom prst="rect">
            <a:avLst/>
          </a:prstGeom>
        </p:spPr>
      </p:pic>
      <p:sp>
        <p:nvSpPr>
          <p:cNvPr id="10" name="Rectangle 9">
            <a:extLst>
              <a:ext uri="{FF2B5EF4-FFF2-40B4-BE49-F238E27FC236}">
                <a16:creationId xmlns:a16="http://schemas.microsoft.com/office/drawing/2014/main" id="{26BC9C39-EC02-3E42-8330-3505D2E014B3}"/>
              </a:ext>
            </a:extLst>
          </p:cNvPr>
          <p:cNvSpPr/>
          <p:nvPr/>
        </p:nvSpPr>
        <p:spPr>
          <a:xfrm>
            <a:off x="-203200" y="-514350"/>
            <a:ext cx="12719050" cy="8191500"/>
          </a:xfrm>
          <a:prstGeom prst="rect">
            <a:avLst/>
          </a:prstGeom>
          <a:solidFill>
            <a:srgbClr val="00B3BC">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758955"/>
            <a:ext cx="7269734" cy="3128890"/>
          </a:xfrm>
        </p:spPr>
        <p:txBody>
          <a:bodyPr tIns="0" anchor="b" anchorCtr="0">
            <a:normAutofit/>
          </a:bodyPr>
          <a:lstStyle>
            <a:lvl1pPr>
              <a:defRPr sz="6000" b="1" baseline="0">
                <a:solidFill>
                  <a:schemeClr val="tx1"/>
                </a:solidFill>
                <a:latin typeface="Arial" panose="020B0604020202020204" pitchFamily="34" charset="0"/>
              </a:defRPr>
            </a:lvl1pPr>
          </a:lstStyle>
          <a:p>
            <a:r>
              <a:rPr lang="en-US"/>
              <a:t>Click to edit Master title style</a:t>
            </a:r>
            <a:endParaRPr lang="en-US" dirty="0"/>
          </a:p>
        </p:txBody>
      </p:sp>
      <p:sp>
        <p:nvSpPr>
          <p:cNvPr id="3" name="Text Placeholder 2"/>
          <p:cNvSpPr>
            <a:spLocks noGrp="1"/>
          </p:cNvSpPr>
          <p:nvPr>
            <p:ph type="body" idx="1" hasCustomPrompt="1"/>
          </p:nvPr>
        </p:nvSpPr>
        <p:spPr>
          <a:xfrm>
            <a:off x="831850" y="5039075"/>
            <a:ext cx="4969191" cy="57692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Subhead</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cxnSp>
        <p:nvCxnSpPr>
          <p:cNvPr id="5" name="Straight Connector 4">
            <a:extLst>
              <a:ext uri="{FF2B5EF4-FFF2-40B4-BE49-F238E27FC236}">
                <a16:creationId xmlns:a16="http://schemas.microsoft.com/office/drawing/2014/main" id="{7E671320-C4DA-DE4E-B0E2-5B51CC48F162}"/>
              </a:ext>
            </a:extLst>
          </p:cNvPr>
          <p:cNvCxnSpPr>
            <a:cxnSpLocks/>
          </p:cNvCxnSpPr>
          <p:nvPr/>
        </p:nvCxnSpPr>
        <p:spPr>
          <a:xfrm>
            <a:off x="831850" y="4894343"/>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41017164"/>
      </p:ext>
    </p:extLst>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tent_1">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003E918E-33DF-8C46-8397-4B7D45220E31}"/>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831850" y="-14300"/>
            <a:ext cx="1333500" cy="1333500"/>
          </a:xfrm>
          <a:prstGeom prst="rect">
            <a:avLst/>
          </a:prstGeom>
        </p:spPr>
      </p:pic>
      <p:sp>
        <p:nvSpPr>
          <p:cNvPr id="14" name="Text Placeholder 2">
            <a:extLst>
              <a:ext uri="{FF2B5EF4-FFF2-40B4-BE49-F238E27FC236}">
                <a16:creationId xmlns:a16="http://schemas.microsoft.com/office/drawing/2014/main" id="{FE3C4D0A-DD30-7846-80CB-10E1A4A65B3F}"/>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834139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Content_2">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1" y="1984290"/>
            <a:ext cx="3383534" cy="3956279"/>
          </a:xfrm>
        </p:spPr>
        <p:txBody>
          <a:bodyPr anchor="t" anchorCtr="0">
            <a:normAutofit/>
          </a:bodyPr>
          <a:lstStyle>
            <a:lvl1pPr>
              <a:defRPr sz="2800" b="1" u="none" baseline="0">
                <a:solidFill>
                  <a:srgbClr val="EE5934"/>
                </a:solidFill>
                <a:latin typeface="Arial" panose="020B0604020202020204" pitchFamily="34" charset="0"/>
              </a:defRPr>
            </a:lvl1pPr>
          </a:lstStyle>
          <a:p>
            <a:r>
              <a:rPr lang="en-US" dirty="0"/>
              <a:t>CLICK TO EDIT MASTER TITLE STYLE</a:t>
            </a:r>
          </a:p>
        </p:txBody>
      </p:sp>
      <p:sp>
        <p:nvSpPr>
          <p:cNvPr id="8" name="Footer Placeholder 4">
            <a:extLst>
              <a:ext uri="{FF2B5EF4-FFF2-40B4-BE49-F238E27FC236}">
                <a16:creationId xmlns:a16="http://schemas.microsoft.com/office/drawing/2014/main" id="{EFED64B4-194E-F247-9EBF-08EA5301A3A5}"/>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72F1571F-1539-494C-9BDC-B2F56F280713}"/>
              </a:ext>
            </a:extLst>
          </p:cNvPr>
          <p:cNvSpPr>
            <a:spLocks noGrp="1"/>
          </p:cNvSpPr>
          <p:nvPr>
            <p:ph type="ftr" sz="quarter" idx="3"/>
          </p:nvPr>
        </p:nvSpPr>
        <p:spPr>
          <a:xfrm flipH="1">
            <a:off x="600205" y="6311900"/>
            <a:ext cx="3200400" cy="365125"/>
          </a:xfrm>
          <a:prstGeom prst="rect">
            <a:avLst/>
          </a:prstGeom>
        </p:spPr>
        <p:txBody>
          <a:bodyPr/>
          <a:lstStyle>
            <a:lvl1pPr>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003E918E-33DF-8C46-8397-4B7D45220E31}"/>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a:extLst>
              <a:ext uri="{FF2B5EF4-FFF2-40B4-BE49-F238E27FC236}">
                <a16:creationId xmlns:a16="http://schemas.microsoft.com/office/drawing/2014/main" id="{C56EA260-B858-FE43-A1E3-942058B9F033}"/>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3F751672-F48D-6D4A-AF1B-D7269ED4FE6B}"/>
              </a:ext>
            </a:extLst>
          </p:cNvPr>
          <p:cNvPicPr>
            <a:picLocks noChangeAspect="1"/>
          </p:cNvPicPr>
          <p:nvPr/>
        </p:nvPicPr>
        <p:blipFill>
          <a:blip r:embed="rId2"/>
          <a:srcRect/>
          <a:stretch/>
        </p:blipFill>
        <p:spPr>
          <a:xfrm>
            <a:off x="831850" y="-14300"/>
            <a:ext cx="1333500" cy="1333500"/>
          </a:xfrm>
          <a:prstGeom prst="rect">
            <a:avLst/>
          </a:prstGeom>
        </p:spPr>
      </p:pic>
      <p:sp>
        <p:nvSpPr>
          <p:cNvPr id="10" name="Text Placeholder 2">
            <a:extLst>
              <a:ext uri="{FF2B5EF4-FFF2-40B4-BE49-F238E27FC236}">
                <a16:creationId xmlns:a16="http://schemas.microsoft.com/office/drawing/2014/main" id="{D9F41457-FC71-B444-B87C-40AC3879CD7D}"/>
              </a:ext>
            </a:extLst>
          </p:cNvPr>
          <p:cNvSpPr>
            <a:spLocks noGrp="1"/>
          </p:cNvSpPr>
          <p:nvPr>
            <p:ph idx="1"/>
          </p:nvPr>
        </p:nvSpPr>
        <p:spPr>
          <a:xfrm>
            <a:off x="4795590" y="1984292"/>
            <a:ext cx="6796206" cy="3956278"/>
          </a:xfrm>
          <a:prstGeom prst="rect">
            <a:avLst/>
          </a:prstGeom>
        </p:spPr>
        <p:txBody>
          <a:bodyPr vert="horz" lIns="91440" tIns="45720" rIns="91440" bIns="45720" rtlCol="0">
            <a:normAutofit/>
          </a:bodyPr>
          <a:lstStyle>
            <a:lvl1pPr>
              <a:defRPr sz="2000"/>
            </a:lvl1pPr>
            <a:lvl2pPr>
              <a:defRPr sz="1600"/>
            </a:lvl2pPr>
            <a:lvl3pPr marL="1200150" indent="-285750">
              <a:buClr>
                <a:srgbClr val="EE5934"/>
              </a:buClr>
              <a:buFont typeface="Arial" panose="020B0604020202020204" pitchFamily="34" charset="0"/>
              <a:buChar char="•"/>
              <a:defRPr sz="1600"/>
            </a:lvl3pPr>
            <a:lvl4pPr marL="1600200" indent="-228600">
              <a:buClr>
                <a:srgbClr val="EE5934"/>
              </a:buClr>
              <a:buFont typeface="Wingdings" pitchFamily="2" charset="2"/>
              <a:buChar char="§"/>
              <a:defRPr sz="1600"/>
            </a:lvl4pPr>
            <a:lvl5pPr marL="2057400" indent="-228600">
              <a:buClr>
                <a:srgbClr val="EE5934"/>
              </a:buClr>
              <a:buFont typeface="Courier New" panose="02070309020205020404" pitchFamily="49" charset="0"/>
              <a:buChar char="o"/>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9374766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Content_3">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9"/>
            <a:ext cx="9489597" cy="735915"/>
          </a:xfrm>
        </p:spPr>
        <p:txBody>
          <a:bodyPr anchor="b">
            <a:noAutofit/>
          </a:bodyPr>
          <a:lstStyle>
            <a:lvl1pPr marL="0" marR="0" indent="0" algn="l" defTabSz="914400" rtl="0" eaLnBrk="1" fontAlgn="auto" latinLnBrk="0" hangingPunct="1">
              <a:lnSpc>
                <a:spcPct val="90000"/>
              </a:lnSpc>
              <a:spcBef>
                <a:spcPct val="0"/>
              </a:spcBef>
              <a:spcAft>
                <a:spcPts val="0"/>
              </a:spcAft>
              <a:buClrTx/>
              <a:buSzTx/>
              <a:buFontTx/>
              <a:buNone/>
              <a:tabLst/>
              <a:defRPr sz="2800" b="1" baseline="0">
                <a:solidFill>
                  <a:srgbClr val="EE5934"/>
                </a:solidFi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831850" y="2552769"/>
            <a:ext cx="9489597" cy="3536882"/>
          </a:xfrm>
        </p:spPr>
        <p:txBody>
          <a:bodyPr/>
          <a:lstStyle>
            <a:lvl1pPr marL="0" marR="0" indent="0" algn="l" defTabSz="914400" rtl="0" eaLnBrk="1" fontAlgn="auto" latinLnBrk="0" hangingPunct="1">
              <a:lnSpc>
                <a:spcPct val="90000"/>
              </a:lnSpc>
              <a:spcBef>
                <a:spcPts val="1000"/>
              </a:spcBef>
              <a:spcAft>
                <a:spcPts val="0"/>
              </a:spcAft>
              <a:buClrTx/>
              <a:buSzTx/>
              <a:buFontTx/>
              <a:buNone/>
              <a:tabLst/>
              <a:defRPr sz="2400">
                <a:solidFill>
                  <a:schemeClr val="bg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400">
                <a:solidFill>
                  <a:schemeClr val="tx1">
                    <a:tint val="75000"/>
                  </a:schemeClr>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2200">
                <a:solidFill>
                  <a:schemeClr val="tx1">
                    <a:tint val="75000"/>
                  </a:schemeClr>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200">
                <a:solidFill>
                  <a:schemeClr val="tx1">
                    <a:tint val="75000"/>
                  </a:schemeClr>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lang="en-US" dirty="0"/>
          </a:p>
        </p:txBody>
      </p:sp>
      <p:sp>
        <p:nvSpPr>
          <p:cNvPr id="4" name="Rectangle 3">
            <a:extLst>
              <a:ext uri="{FF2B5EF4-FFF2-40B4-BE49-F238E27FC236}">
                <a16:creationId xmlns:a16="http://schemas.microsoft.com/office/drawing/2014/main" id="{3ED1A8C7-5E2E-F948-B1D0-513A453B29DB}"/>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E8B621E-90D8-6041-BD66-9150F17C4E52}"/>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99D73719-AC2B-404D-851D-B80572322F13}"/>
              </a:ext>
            </a:extLst>
          </p:cNvPr>
          <p:cNvPicPr>
            <a:picLocks noChangeAspect="1"/>
          </p:cNvPicPr>
          <p:nvPr/>
        </p:nvPicPr>
        <p:blipFill>
          <a:blip r:embed="rId2"/>
          <a:srcRect/>
          <a:stretch/>
        </p:blipFill>
        <p:spPr>
          <a:xfrm>
            <a:off x="831850" y="-14300"/>
            <a:ext cx="1333500" cy="1333500"/>
          </a:xfrm>
          <a:prstGeom prst="rect">
            <a:avLst/>
          </a:prstGeom>
        </p:spPr>
      </p:pic>
    </p:spTree>
    <p:extLst>
      <p:ext uri="{BB962C8B-B14F-4D97-AF65-F5344CB8AC3E}">
        <p14:creationId xmlns:p14="http://schemas.microsoft.com/office/powerpoint/2010/main" val="26359434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Content_4">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06EDE824-29BE-F24B-811B-E43581530914}"/>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6" name="Footer Placeholder 5">
            <a:extLst>
              <a:ext uri="{FF2B5EF4-FFF2-40B4-BE49-F238E27FC236}">
                <a16:creationId xmlns:a16="http://schemas.microsoft.com/office/drawing/2014/main" id="{EBCF996B-9544-7E45-860E-11DCFC4EABA6}"/>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
        <p:nvSpPr>
          <p:cNvPr id="7" name="Rectangle 6">
            <a:extLst>
              <a:ext uri="{FF2B5EF4-FFF2-40B4-BE49-F238E27FC236}">
                <a16:creationId xmlns:a16="http://schemas.microsoft.com/office/drawing/2014/main" id="{4F501DAC-2ED4-4C49-8057-11C4F33A5963}"/>
              </a:ext>
            </a:extLst>
          </p:cNvPr>
          <p:cNvSpPr/>
          <p:nvPr/>
        </p:nvSpPr>
        <p:spPr>
          <a:xfrm>
            <a:off x="0" y="0"/>
            <a:ext cx="12192000" cy="84749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4D8BF5D-2EF4-8B48-98F0-023F54EE6169}"/>
              </a:ext>
            </a:extLst>
          </p:cNvPr>
          <p:cNvCxnSpPr>
            <a:cxnSpLocks/>
          </p:cNvCxnSpPr>
          <p:nvPr/>
        </p:nvCxnSpPr>
        <p:spPr>
          <a:xfrm>
            <a:off x="831850" y="16905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B1366391-4B79-BA47-82D9-53061CA84C59}"/>
              </a:ext>
            </a:extLst>
          </p:cNvPr>
          <p:cNvPicPr>
            <a:picLocks noChangeAspect="1"/>
          </p:cNvPicPr>
          <p:nvPr/>
        </p:nvPicPr>
        <p:blipFill>
          <a:blip r:embed="rId2"/>
          <a:srcRect/>
          <a:stretch/>
        </p:blipFill>
        <p:spPr>
          <a:xfrm>
            <a:off x="831850" y="-14300"/>
            <a:ext cx="1333500" cy="1333500"/>
          </a:xfrm>
          <a:prstGeom prst="rect">
            <a:avLst/>
          </a:prstGeom>
        </p:spPr>
      </p:pic>
      <p:sp>
        <p:nvSpPr>
          <p:cNvPr id="11" name="Text Placeholder 2">
            <a:extLst>
              <a:ext uri="{FF2B5EF4-FFF2-40B4-BE49-F238E27FC236}">
                <a16:creationId xmlns:a16="http://schemas.microsoft.com/office/drawing/2014/main" id="{5E8A3EC6-7435-8740-9D76-C4EC03939CBD}"/>
              </a:ext>
            </a:extLst>
          </p:cNvPr>
          <p:cNvSpPr>
            <a:spLocks noGrp="1"/>
          </p:cNvSpPr>
          <p:nvPr>
            <p:ph idx="1"/>
          </p:nvPr>
        </p:nvSpPr>
        <p:spPr>
          <a:xfrm>
            <a:off x="831850" y="1984292"/>
            <a:ext cx="10759946" cy="3956278"/>
          </a:xfrm>
          <a:prstGeom prst="rect">
            <a:avLst/>
          </a:prstGeom>
        </p:spPr>
        <p:txBody>
          <a:bodyPr vert="horz" lIns="91440" tIns="45720" rIns="91440" bIns="45720" rtlCol="0">
            <a:normAutofit/>
          </a:bodyPr>
          <a:lstStyle>
            <a:lvl1pPr marL="0" marR="0" indent="0" algn="l" defTabSz="914400" rtl="0" eaLnBrk="1" fontAlgn="auto" latinLnBrk="0" hangingPunct="1">
              <a:lnSpc>
                <a:spcPct val="90000"/>
              </a:lnSpc>
              <a:spcBef>
                <a:spcPts val="1000"/>
              </a:spcBef>
              <a:spcAft>
                <a:spcPts val="0"/>
              </a:spcAft>
              <a:buClrTx/>
              <a:buSzTx/>
              <a:buFontTx/>
              <a:buNone/>
              <a:tabLst/>
              <a:defRPr sz="2000">
                <a:solidFill>
                  <a:srgbClr val="3C5961"/>
                </a:solidFill>
              </a:defRPr>
            </a:lvl1pPr>
            <a:lvl2pPr marL="457200" marR="0" indent="0" algn="l" defTabSz="914400" rtl="0" eaLnBrk="1" fontAlgn="auto" latinLnBrk="0" hangingPunct="1">
              <a:lnSpc>
                <a:spcPct val="90000"/>
              </a:lnSpc>
              <a:spcBef>
                <a:spcPts val="500"/>
              </a:spcBef>
              <a:spcAft>
                <a:spcPts val="0"/>
              </a:spcAft>
              <a:buClrTx/>
              <a:buSzTx/>
              <a:buFontTx/>
              <a:buNone/>
              <a:tabLst/>
              <a:defRPr sz="1600">
                <a:solidFill>
                  <a:srgbClr val="00B3BC"/>
                </a:solidFill>
              </a:defRPr>
            </a:lvl2pPr>
            <a:lvl3pPr marL="1143000" marR="0" indent="-228600" algn="l" defTabSz="914400" rtl="0" eaLnBrk="1" fontAlgn="auto" latinLnBrk="0" hangingPunct="1">
              <a:lnSpc>
                <a:spcPct val="90000"/>
              </a:lnSpc>
              <a:spcBef>
                <a:spcPts val="500"/>
              </a:spcBef>
              <a:spcAft>
                <a:spcPts val="0"/>
              </a:spcAft>
              <a:buClr>
                <a:srgbClr val="EE5934"/>
              </a:buClr>
              <a:buSzTx/>
              <a:buFont typeface="Arial" panose="020B0604020202020204" pitchFamily="34" charset="0"/>
              <a:buChar char="•"/>
              <a:tabLst/>
              <a:defRPr sz="1600">
                <a:solidFill>
                  <a:srgbClr val="3C5961"/>
                </a:solidFill>
              </a:defRPr>
            </a:lvl3pPr>
            <a:lvl4pPr marL="1600200" marR="0" indent="-228600" algn="l" defTabSz="914400" rtl="0" eaLnBrk="1" fontAlgn="auto" latinLnBrk="0" hangingPunct="1">
              <a:lnSpc>
                <a:spcPct val="90000"/>
              </a:lnSpc>
              <a:spcBef>
                <a:spcPts val="500"/>
              </a:spcBef>
              <a:spcAft>
                <a:spcPts val="0"/>
              </a:spcAft>
              <a:buClr>
                <a:srgbClr val="EE5934"/>
              </a:buClr>
              <a:buSzTx/>
              <a:buFont typeface="Courier New" panose="02070309020205020404" pitchFamily="49" charset="0"/>
              <a:buChar char="o"/>
              <a:tabLst/>
              <a:defRPr sz="1600">
                <a:solidFill>
                  <a:srgbClr val="3C5961"/>
                </a:solidFill>
              </a:defRPr>
            </a:lvl4pPr>
            <a:lvl5pPr marL="2057400" marR="0" indent="-228600" algn="l" defTabSz="914400" rtl="0" eaLnBrk="1" fontAlgn="auto" latinLnBrk="0" hangingPunct="1">
              <a:lnSpc>
                <a:spcPct val="90000"/>
              </a:lnSpc>
              <a:spcBef>
                <a:spcPts val="500"/>
              </a:spcBef>
              <a:spcAft>
                <a:spcPts val="0"/>
              </a:spcAft>
              <a:buClr>
                <a:srgbClr val="EE5934"/>
              </a:buClr>
              <a:buSzTx/>
              <a:buFont typeface="Wingdings" pitchFamily="2" charset="2"/>
              <a:buChar char="§"/>
              <a:tabLst/>
              <a:defRPr sz="1600">
                <a:solidFill>
                  <a:srgbClr val="3C5961"/>
                </a:solidFill>
              </a:defRPr>
            </a:lvl5pPr>
          </a:lstStyle>
          <a:p>
            <a:pPr marL="0" marR="0" lvl="0"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Edit Master text styles</a:t>
            </a:r>
          </a:p>
          <a:p>
            <a:pPr marL="0" marR="0" lvl="1"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Second level</a:t>
            </a:r>
          </a:p>
          <a:p>
            <a:pPr marL="0" marR="0" lvl="2"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Third level</a:t>
            </a:r>
          </a:p>
          <a:p>
            <a:pPr marL="0" marR="0" lvl="3"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Fourth level</a:t>
            </a:r>
          </a:p>
          <a:p>
            <a:pPr marL="0" marR="0" lvl="4" indent="0" algn="l" defTabSz="914400" rtl="0" eaLnBrk="1" fontAlgn="auto" latinLnBrk="0" hangingPunct="1">
              <a:lnSpc>
                <a:spcPct val="90000"/>
              </a:lnSpc>
              <a:spcBef>
                <a:spcPts val="1000"/>
              </a:spcBef>
              <a:spcAft>
                <a:spcPts val="0"/>
              </a:spcAft>
              <a:buClrTx/>
              <a:buSzTx/>
              <a:buFontTx/>
              <a:buNone/>
              <a:tabLst/>
              <a:defRPr/>
            </a:pPr>
            <a:r>
              <a:rPr kumimoji="0" lang="en-US" sz="1800" b="0" i="0" u="none" strike="noStrike" kern="1200" cap="none" spc="0" normalizeH="0" baseline="0" noProof="0">
                <a:ln>
                  <a:noFill/>
                </a:ln>
                <a:solidFill>
                  <a:srgbClr val="3C5961"/>
                </a:solidFill>
                <a:effectLst/>
                <a:uLnTx/>
                <a:uFillTx/>
                <a:latin typeface="Arial" panose="020B0604020202020204" pitchFamily="34" charset="0"/>
                <a:ea typeface="+mn-ea"/>
                <a:cs typeface="+mn-cs"/>
              </a:rPr>
              <a:t>Fifth level</a:t>
            </a:r>
            <a:endParaRPr kumimoji="0" lang="en-US" sz="1400" b="0" i="0" u="none" strike="noStrike" kern="1200" cap="none" spc="0" normalizeH="0" baseline="0" noProof="0" dirty="0">
              <a:ln>
                <a:noFill/>
              </a:ln>
              <a:solidFill>
                <a:srgbClr val="3C5961"/>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4038043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Content_5">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AB37ABE-2F63-5A45-AC52-7C45660E074F}"/>
              </a:ext>
            </a:extLst>
          </p:cNvPr>
          <p:cNvSpPr/>
          <p:nvPr/>
        </p:nvSpPr>
        <p:spPr>
          <a:xfrm>
            <a:off x="0" y="-14300"/>
            <a:ext cx="12192000" cy="6872300"/>
          </a:xfrm>
          <a:prstGeom prst="rect">
            <a:avLst/>
          </a:prstGeom>
          <a:solidFill>
            <a:srgbClr val="3C596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413C3FB-77B6-AA4A-9909-35D678D946B2}"/>
              </a:ext>
            </a:extLst>
          </p:cNvPr>
          <p:cNvPicPr>
            <a:picLocks noChangeAspect="1"/>
          </p:cNvPicPr>
          <p:nvPr/>
        </p:nvPicPr>
        <p:blipFill>
          <a:blip r:embed="rId2"/>
          <a:srcRect/>
          <a:stretch/>
        </p:blipFill>
        <p:spPr>
          <a:xfrm>
            <a:off x="831850" y="-14300"/>
            <a:ext cx="1333500" cy="1333500"/>
          </a:xfrm>
          <a:prstGeom prst="rect">
            <a:avLst/>
          </a:prstGeom>
        </p:spPr>
      </p:pic>
      <p:sp>
        <p:nvSpPr>
          <p:cNvPr id="2" name="Title 1">
            <a:extLst>
              <a:ext uri="{FF2B5EF4-FFF2-40B4-BE49-F238E27FC236}">
                <a16:creationId xmlns:a16="http://schemas.microsoft.com/office/drawing/2014/main" id="{0BD8E866-BCD6-604E-B27A-1BD8DF91ED7E}"/>
              </a:ext>
            </a:extLst>
          </p:cNvPr>
          <p:cNvSpPr>
            <a:spLocks noGrp="1"/>
          </p:cNvSpPr>
          <p:nvPr>
            <p:ph type="title"/>
          </p:nvPr>
        </p:nvSpPr>
        <p:spPr>
          <a:xfrm>
            <a:off x="631371" y="1436280"/>
            <a:ext cx="10341428" cy="1248138"/>
          </a:xfrm>
        </p:spPr>
        <p:txBody>
          <a:bodyPr>
            <a:normAutofit/>
          </a:bodyPr>
          <a:lstStyle>
            <a:lvl1pPr>
              <a:defRPr sz="3590" baseline="0">
                <a:solidFill>
                  <a:schemeClr val="bg1"/>
                </a:solidFill>
                <a:latin typeface="Arial" panose="020B0604020202020204" pitchFamily="34" charset="0"/>
              </a:defRPr>
            </a:lvl1pPr>
          </a:lstStyle>
          <a:p>
            <a:r>
              <a:rPr lang="en-US"/>
              <a:t>Click to edit Master title style</a:t>
            </a:r>
            <a:endParaRPr lang="en-US" dirty="0"/>
          </a:p>
        </p:txBody>
      </p:sp>
      <p:sp>
        <p:nvSpPr>
          <p:cNvPr id="5" name="Text Placeholder 2">
            <a:extLst>
              <a:ext uri="{FF2B5EF4-FFF2-40B4-BE49-F238E27FC236}">
                <a16:creationId xmlns:a16="http://schemas.microsoft.com/office/drawing/2014/main" id="{29497B7A-1BE4-B040-90C8-DC74945B03FB}"/>
              </a:ext>
            </a:extLst>
          </p:cNvPr>
          <p:cNvSpPr>
            <a:spLocks noGrp="1"/>
          </p:cNvSpPr>
          <p:nvPr>
            <p:ph idx="1"/>
          </p:nvPr>
        </p:nvSpPr>
        <p:spPr>
          <a:xfrm>
            <a:off x="631370" y="2901722"/>
            <a:ext cx="10341429" cy="3149828"/>
          </a:xfrm>
          <a:prstGeom prst="rect">
            <a:avLst/>
          </a:prstGeom>
        </p:spPr>
        <p:txBody>
          <a:bodyPr vert="horz" lIns="91440" tIns="45720" rIns="91440" bIns="45720" rtlCol="0">
            <a:normAutofit/>
          </a:bodyPr>
          <a:lstStyle>
            <a:lvl1pPr>
              <a:defRPr sz="2000">
                <a:solidFill>
                  <a:schemeClr val="bg1"/>
                </a:solidFill>
              </a:defRPr>
            </a:lvl1pPr>
            <a:lvl2pPr>
              <a:defRPr sz="1600">
                <a:solidFill>
                  <a:srgbClr val="00B3BC"/>
                </a:solidFill>
              </a:defRPr>
            </a:lvl2pPr>
            <a:lvl3pPr marL="1200150" indent="-285750">
              <a:buClr>
                <a:srgbClr val="EE5934"/>
              </a:buClr>
              <a:buFont typeface="Arial" panose="020B0604020202020204" pitchFamily="34" charset="0"/>
              <a:buChar char="•"/>
              <a:defRPr sz="1600">
                <a:solidFill>
                  <a:schemeClr val="bg1"/>
                </a:solidFill>
              </a:defRPr>
            </a:lvl3pPr>
            <a:lvl4pPr marL="1600200" indent="-228600">
              <a:buClr>
                <a:srgbClr val="EE5934"/>
              </a:buClr>
              <a:buFont typeface="Wingdings" pitchFamily="2" charset="2"/>
              <a:buChar char="§"/>
              <a:defRPr sz="1600">
                <a:solidFill>
                  <a:schemeClr val="bg1"/>
                </a:solidFill>
              </a:defRPr>
            </a:lvl4pPr>
            <a:lvl5pPr marL="2057400" indent="-228600">
              <a:buClr>
                <a:srgbClr val="EE5934"/>
              </a:buClr>
              <a:buFont typeface="Courier New" panose="02070309020205020404" pitchFamily="49" charset="0"/>
              <a:buChar char="o"/>
              <a:defRPr sz="1600">
                <a:solidFill>
                  <a:schemeClr val="bg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Footer Placeholder 4">
            <a:extLst>
              <a:ext uri="{FF2B5EF4-FFF2-40B4-BE49-F238E27FC236}">
                <a16:creationId xmlns:a16="http://schemas.microsoft.com/office/drawing/2014/main" id="{9C160D21-50ED-A343-BF9D-E04AA1215237}"/>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solidFill>
                  <a:schemeClr val="bg1"/>
                </a:solidFill>
              </a:rPr>
              <a:pPr/>
              <a:t>‹#›</a:t>
            </a:fld>
            <a:r>
              <a:rPr lang="en-US" dirty="0">
                <a:solidFill>
                  <a:schemeClr val="bg1"/>
                </a:solidFill>
              </a:rPr>
              <a:t> /</a:t>
            </a:r>
          </a:p>
        </p:txBody>
      </p:sp>
      <p:sp>
        <p:nvSpPr>
          <p:cNvPr id="13" name="Footer Placeholder 5">
            <a:extLst>
              <a:ext uri="{FF2B5EF4-FFF2-40B4-BE49-F238E27FC236}">
                <a16:creationId xmlns:a16="http://schemas.microsoft.com/office/drawing/2014/main" id="{C3720FEC-0256-4D47-A6D7-74038E4C0158}"/>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solidFill>
                  <a:schemeClr val="bg1"/>
                </a:solidFill>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9685793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996176"/>
            <a:ext cx="10515600" cy="69451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940313"/>
            <a:ext cx="10515600" cy="423665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4">
            <a:extLst>
              <a:ext uri="{FF2B5EF4-FFF2-40B4-BE49-F238E27FC236}">
                <a16:creationId xmlns:a16="http://schemas.microsoft.com/office/drawing/2014/main" id="{F38B4263-1394-1349-BCAE-A04A396DBF04}"/>
              </a:ext>
            </a:extLst>
          </p:cNvPr>
          <p:cNvSpPr txBox="1">
            <a:spLocks/>
          </p:cNvSpPr>
          <p:nvPr/>
        </p:nvSpPr>
        <p:spPr>
          <a:xfrm>
            <a:off x="274527" y="6311900"/>
            <a:ext cx="451983" cy="365125"/>
          </a:xfrm>
          <a:prstGeom prst="rect">
            <a:avLst/>
          </a:prstGeom>
        </p:spPr>
        <p:txBody>
          <a:bodyPr/>
          <a:lstStyle>
            <a:defPPr>
              <a:defRPr lang="en-US"/>
            </a:defPPr>
            <a:lvl1pPr marL="0" algn="l" defTabSz="457200" rtl="0" eaLnBrk="1" latinLnBrk="0" hangingPunct="1">
              <a:defRPr sz="1000" kern="1200" cap="all" baseline="0">
                <a:solidFill>
                  <a:schemeClr val="tx1"/>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8DC22ACE-5963-B545-9537-C0CE62A9DECC}" type="slidenum">
              <a:rPr lang="en-US" smtClean="0"/>
              <a:pPr/>
              <a:t>‹#›</a:t>
            </a:fld>
            <a:r>
              <a:rPr lang="en-US" dirty="0"/>
              <a:t> /</a:t>
            </a:r>
          </a:p>
        </p:txBody>
      </p:sp>
      <p:sp>
        <p:nvSpPr>
          <p:cNvPr id="9" name="Footer Placeholder 5">
            <a:extLst>
              <a:ext uri="{FF2B5EF4-FFF2-40B4-BE49-F238E27FC236}">
                <a16:creationId xmlns:a16="http://schemas.microsoft.com/office/drawing/2014/main" id="{AD48071C-B15F-954B-B6DC-A6044537413E}"/>
              </a:ext>
            </a:extLst>
          </p:cNvPr>
          <p:cNvSpPr>
            <a:spLocks noGrp="1"/>
          </p:cNvSpPr>
          <p:nvPr>
            <p:ph type="ftr" sz="quarter" idx="3"/>
          </p:nvPr>
        </p:nvSpPr>
        <p:spPr>
          <a:xfrm flipH="1">
            <a:off x="560449" y="6311900"/>
            <a:ext cx="3200400" cy="365125"/>
          </a:xfrm>
          <a:prstGeom prst="rect">
            <a:avLst/>
          </a:prstGeom>
        </p:spPr>
        <p:txBody>
          <a:bodyPr/>
          <a:lstStyle>
            <a:lvl1pPr algn="l">
              <a:defRPr sz="1000" baseline="0">
                <a:latin typeface="Arial" panose="020B0604020202020204" pitchFamily="34" charset="0"/>
              </a:defRPr>
            </a:lvl1pPr>
          </a:lstStyle>
          <a:p>
            <a:r>
              <a:rPr lang="en-US"/>
              <a:t>What Am I Good At?</a:t>
            </a:r>
          </a:p>
        </p:txBody>
      </p:sp>
    </p:spTree>
    <p:extLst>
      <p:ext uri="{BB962C8B-B14F-4D97-AF65-F5344CB8AC3E}">
        <p14:creationId xmlns:p14="http://schemas.microsoft.com/office/powerpoint/2010/main" val="398311756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914400" rtl="0" eaLnBrk="1" latinLnBrk="0" hangingPunct="1">
        <a:lnSpc>
          <a:spcPct val="90000"/>
        </a:lnSpc>
        <a:spcBef>
          <a:spcPct val="0"/>
        </a:spcBef>
        <a:buNone/>
        <a:defRPr sz="4400" kern="1200" baseline="0">
          <a:solidFill>
            <a:schemeClr val="tx1"/>
          </a:solidFill>
          <a:latin typeface="Arial" panose="020B0604020202020204" pitchFamily="34" charset="0"/>
          <a:ea typeface="+mj-ea"/>
          <a:cs typeface="+mj-cs"/>
        </a:defRPr>
      </a:lvl1pPr>
    </p:titleStyle>
    <p:body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C4650-5462-FA31-A520-C5689C623191}"/>
              </a:ext>
            </a:extLst>
          </p:cNvPr>
          <p:cNvSpPr>
            <a:spLocks noGrp="1"/>
          </p:cNvSpPr>
          <p:nvPr>
            <p:ph type="title"/>
          </p:nvPr>
        </p:nvSpPr>
        <p:spPr>
          <a:xfrm>
            <a:off x="833786" y="2783017"/>
            <a:ext cx="3864389" cy="1353366"/>
          </a:xfrm>
        </p:spPr>
        <p:txBody>
          <a:bodyPr>
            <a:normAutofit fontScale="90000"/>
          </a:bodyPr>
          <a:lstStyle/>
          <a:p>
            <a:r>
              <a:rPr lang="en-US" sz="4100" b="1" dirty="0">
                <a:latin typeface="Arial"/>
                <a:cs typeface="Arial"/>
              </a:rPr>
              <a:t>HOW IMPORTANT IS MY SOCIAL MEDIA?</a:t>
            </a:r>
            <a:endParaRPr lang="en-US" dirty="0"/>
          </a:p>
        </p:txBody>
      </p:sp>
      <p:pic>
        <p:nvPicPr>
          <p:cNvPr id="12" name="Picture Placeholder 11">
            <a:extLst>
              <a:ext uri="{FF2B5EF4-FFF2-40B4-BE49-F238E27FC236}">
                <a16:creationId xmlns:a16="http://schemas.microsoft.com/office/drawing/2014/main" id="{9BD2570E-BABA-454A-8C16-85937451740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26999" r="26999"/>
          <a:stretch>
            <a:fillRect/>
          </a:stretch>
        </p:blipFill>
        <p:spPr/>
      </p:pic>
      <p:sp>
        <p:nvSpPr>
          <p:cNvPr id="5" name="Rectangle 4">
            <a:extLst>
              <a:ext uri="{FF2B5EF4-FFF2-40B4-BE49-F238E27FC236}">
                <a16:creationId xmlns:a16="http://schemas.microsoft.com/office/drawing/2014/main" id="{E608A25A-8804-4C4C-A08D-22982A48F7E0}"/>
              </a:ext>
            </a:extLst>
          </p:cNvPr>
          <p:cNvSpPr/>
          <p:nvPr/>
        </p:nvSpPr>
        <p:spPr>
          <a:xfrm>
            <a:off x="6296440" y="3684515"/>
            <a:ext cx="2799298" cy="2691437"/>
          </a:xfrm>
          <a:prstGeom prst="rect">
            <a:avLst/>
          </a:prstGeom>
          <a:solidFill>
            <a:srgbClr val="00B3B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a:extLst>
              <a:ext uri="{FF2B5EF4-FFF2-40B4-BE49-F238E27FC236}">
                <a16:creationId xmlns:a16="http://schemas.microsoft.com/office/drawing/2014/main" id="{A7102C99-B584-4D5F-889E-6D43D293A519}"/>
              </a:ext>
            </a:extLst>
          </p:cNvPr>
          <p:cNvCxnSpPr>
            <a:cxnSpLocks/>
          </p:cNvCxnSpPr>
          <p:nvPr/>
        </p:nvCxnSpPr>
        <p:spPr>
          <a:xfrm>
            <a:off x="8342122" y="4509922"/>
            <a:ext cx="450941"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 Placeholder 31">
            <a:extLst>
              <a:ext uri="{FF2B5EF4-FFF2-40B4-BE49-F238E27FC236}">
                <a16:creationId xmlns:a16="http://schemas.microsoft.com/office/drawing/2014/main" id="{014D139E-254E-460C-934B-29B202885F5B}"/>
              </a:ext>
            </a:extLst>
          </p:cNvPr>
          <p:cNvSpPr txBox="1">
            <a:spLocks/>
          </p:cNvSpPr>
          <p:nvPr/>
        </p:nvSpPr>
        <p:spPr>
          <a:xfrm>
            <a:off x="6485282" y="4980242"/>
            <a:ext cx="2503608" cy="10058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b="1" dirty="0"/>
              <a:t>WHAT AM I GOOD AT?</a:t>
            </a:r>
            <a:endParaRPr lang="en-US" b="1" dirty="0">
              <a:latin typeface="Arial"/>
              <a:cs typeface="Arial"/>
            </a:endParaRPr>
          </a:p>
        </p:txBody>
      </p:sp>
      <p:sp>
        <p:nvSpPr>
          <p:cNvPr id="8" name="Text Placeholder 32">
            <a:extLst>
              <a:ext uri="{FF2B5EF4-FFF2-40B4-BE49-F238E27FC236}">
                <a16:creationId xmlns:a16="http://schemas.microsoft.com/office/drawing/2014/main" id="{357CE1A4-551D-4514-8F2E-483380693B0F}"/>
              </a:ext>
            </a:extLst>
          </p:cNvPr>
          <p:cNvSpPr txBox="1">
            <a:spLocks/>
          </p:cNvSpPr>
          <p:nvPr/>
        </p:nvSpPr>
        <p:spPr>
          <a:xfrm>
            <a:off x="6747345" y="3995988"/>
            <a:ext cx="2148840" cy="41450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Tx/>
              <a:buNone/>
              <a:defRPr sz="1800" kern="1200" baseline="0">
                <a:solidFill>
                  <a:schemeClr val="tx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FontTx/>
              <a:buNone/>
              <a:defRPr sz="1400" b="1" kern="1200" baseline="0">
                <a:solidFill>
                  <a:schemeClr val="accent2"/>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baseline="0">
                <a:solidFill>
                  <a:schemeClr val="tx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Font typeface="Courier New" panose="02070309020205020404" pitchFamily="49" charset="0"/>
              <a:buChar char="o"/>
              <a:defRPr sz="1400" kern="1200" baseline="0">
                <a:solidFill>
                  <a:schemeClr val="tx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Font typeface="Wingdings" pitchFamily="2" charset="2"/>
              <a:buChar char="§"/>
              <a:defRPr sz="1400" kern="1200" baseline="0">
                <a:solidFill>
                  <a:schemeClr val="tx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a:latin typeface="Arial"/>
                <a:cs typeface="Arial"/>
              </a:rPr>
              <a:t>Date here</a:t>
            </a:r>
            <a:endParaRPr lang="en-US" dirty="0">
              <a:latin typeface="Arial"/>
              <a:cs typeface="Arial"/>
            </a:endParaRPr>
          </a:p>
        </p:txBody>
      </p:sp>
      <p:grpSp>
        <p:nvGrpSpPr>
          <p:cNvPr id="9" name="Group 8">
            <a:extLst>
              <a:ext uri="{FF2B5EF4-FFF2-40B4-BE49-F238E27FC236}">
                <a16:creationId xmlns:a16="http://schemas.microsoft.com/office/drawing/2014/main" id="{D129A988-ADA0-404D-942B-AF1AAB51CFE0}"/>
              </a:ext>
            </a:extLst>
          </p:cNvPr>
          <p:cNvGrpSpPr/>
          <p:nvPr/>
        </p:nvGrpSpPr>
        <p:grpSpPr>
          <a:xfrm>
            <a:off x="2765980" y="228600"/>
            <a:ext cx="2491820" cy="910587"/>
            <a:chOff x="1910904" y="108235"/>
            <a:chExt cx="2228638" cy="761378"/>
          </a:xfrm>
        </p:grpSpPr>
        <p:sp>
          <p:nvSpPr>
            <p:cNvPr id="10" name="Rectangle 9">
              <a:extLst>
                <a:ext uri="{FF2B5EF4-FFF2-40B4-BE49-F238E27FC236}">
                  <a16:creationId xmlns:a16="http://schemas.microsoft.com/office/drawing/2014/main" id="{5CAB73BC-7A0E-4B4A-AECE-B91FF4BE3DB7}"/>
                </a:ext>
              </a:extLst>
            </p:cNvPr>
            <p:cNvSpPr/>
            <p:nvPr/>
          </p:nvSpPr>
          <p:spPr>
            <a:xfrm>
              <a:off x="1910904" y="108235"/>
              <a:ext cx="2228638" cy="76137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115AE07-18AC-4897-9011-AD3317B259A0}"/>
                </a:ext>
              </a:extLst>
            </p:cNvPr>
            <p:cNvPicPr>
              <a:picLocks noChangeAspect="1"/>
            </p:cNvPicPr>
            <p:nvPr/>
          </p:nvPicPr>
          <p:blipFill>
            <a:blip r:embed="rId3"/>
            <a:stretch>
              <a:fillRect/>
            </a:stretch>
          </p:blipFill>
          <p:spPr>
            <a:xfrm>
              <a:off x="2026007" y="138093"/>
              <a:ext cx="2105920" cy="716591"/>
            </a:xfrm>
            <a:prstGeom prst="rect">
              <a:avLst/>
            </a:prstGeom>
          </p:spPr>
        </p:pic>
      </p:grpSp>
    </p:spTree>
    <p:extLst>
      <p:ext uri="{BB962C8B-B14F-4D97-AF65-F5344CB8AC3E}">
        <p14:creationId xmlns:p14="http://schemas.microsoft.com/office/powerpoint/2010/main" val="3172648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3EC98-6D43-AFA3-965D-6B0063A4A730}"/>
              </a:ext>
            </a:extLst>
          </p:cNvPr>
          <p:cNvSpPr>
            <a:spLocks noGrp="1"/>
          </p:cNvSpPr>
          <p:nvPr>
            <p:ph type="title"/>
          </p:nvPr>
        </p:nvSpPr>
        <p:spPr/>
        <p:txBody>
          <a:bodyPr>
            <a:normAutofit/>
          </a:bodyPr>
          <a:lstStyle/>
          <a:p>
            <a:r>
              <a:rPr lang="en-US" dirty="0"/>
              <a:t>POST REGRETS</a:t>
            </a:r>
          </a:p>
        </p:txBody>
      </p:sp>
      <p:sp>
        <p:nvSpPr>
          <p:cNvPr id="5" name="Footer Placeholder 4">
            <a:extLst>
              <a:ext uri="{FF2B5EF4-FFF2-40B4-BE49-F238E27FC236}">
                <a16:creationId xmlns:a16="http://schemas.microsoft.com/office/drawing/2014/main" id="{B4994341-6E76-41A6-8083-480D09257F86}"/>
              </a:ext>
            </a:extLst>
          </p:cNvPr>
          <p:cNvSpPr>
            <a:spLocks noGrp="1"/>
          </p:cNvSpPr>
          <p:nvPr>
            <p:ph type="ftr" sz="quarter" idx="3"/>
          </p:nvPr>
        </p:nvSpPr>
        <p:spPr/>
        <p:txBody>
          <a:bodyPr/>
          <a:lstStyle/>
          <a:p>
            <a:r>
              <a:rPr lang="en-US"/>
              <a:t>What Am I Good At?</a:t>
            </a:r>
          </a:p>
        </p:txBody>
      </p:sp>
      <p:sp>
        <p:nvSpPr>
          <p:cNvPr id="3" name="Content Placeholder 2">
            <a:extLst>
              <a:ext uri="{FF2B5EF4-FFF2-40B4-BE49-F238E27FC236}">
                <a16:creationId xmlns:a16="http://schemas.microsoft.com/office/drawing/2014/main" id="{15A0D305-7418-0389-74F8-18D00DA56081}"/>
              </a:ext>
            </a:extLst>
          </p:cNvPr>
          <p:cNvSpPr>
            <a:spLocks noGrp="1"/>
          </p:cNvSpPr>
          <p:nvPr>
            <p:ph idx="1"/>
          </p:nvPr>
        </p:nvSpPr>
        <p:spPr/>
        <p:txBody>
          <a:bodyPr/>
          <a:lstStyle/>
          <a:p>
            <a:r>
              <a:rPr lang="en-US" sz="1800" b="1" dirty="0"/>
              <a:t>THE INTERNET IS UNFORGIVING.</a:t>
            </a:r>
          </a:p>
          <a:p>
            <a:r>
              <a:rPr lang="en-US" sz="1800" dirty="0"/>
              <a:t>Once something is posted on the internet, there is no way to get rid of it. </a:t>
            </a:r>
          </a:p>
          <a:p>
            <a:pPr marL="285750" indent="-285750">
              <a:buClr>
                <a:schemeClr val="accent1"/>
              </a:buClr>
              <a:buFont typeface="Arial" panose="020B0604020202020204" pitchFamily="34" charset="0"/>
              <a:buChar char="•"/>
            </a:pPr>
            <a:r>
              <a:rPr lang="en-US" sz="1800" dirty="0"/>
              <a:t>Have you ever posted something you wish you didn’t?</a:t>
            </a:r>
          </a:p>
          <a:p>
            <a:pPr marL="285750" indent="-285750">
              <a:buClr>
                <a:schemeClr val="accent1"/>
              </a:buClr>
              <a:buFont typeface="Arial" panose="020B0604020202020204" pitchFamily="34" charset="0"/>
              <a:buChar char="•"/>
            </a:pPr>
            <a:r>
              <a:rPr lang="en-US" sz="1800" dirty="0"/>
              <a:t>Can you think of a time where this has happened on a larger scale (celebrities, politicians, public figures, etc.)? </a:t>
            </a:r>
          </a:p>
          <a:p>
            <a:pPr marL="285750" indent="-285750">
              <a:buClr>
                <a:schemeClr val="accent1"/>
              </a:buClr>
              <a:buFont typeface="Arial" panose="020B0604020202020204" pitchFamily="34" charset="0"/>
              <a:buChar char="•"/>
            </a:pPr>
            <a:r>
              <a:rPr lang="en-US" sz="1800" dirty="0"/>
              <a:t>What were the consequence or implications of these posts?</a:t>
            </a:r>
          </a:p>
          <a:p>
            <a:endParaRPr lang="en-US" dirty="0"/>
          </a:p>
        </p:txBody>
      </p:sp>
    </p:spTree>
    <p:extLst>
      <p:ext uri="{BB962C8B-B14F-4D97-AF65-F5344CB8AC3E}">
        <p14:creationId xmlns:p14="http://schemas.microsoft.com/office/powerpoint/2010/main" val="3368516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D300F3-77A7-96A8-8D9B-350CB1E77BAA}"/>
              </a:ext>
            </a:extLst>
          </p:cNvPr>
          <p:cNvSpPr>
            <a:spLocks noGrp="1"/>
          </p:cNvSpPr>
          <p:nvPr>
            <p:ph type="title"/>
          </p:nvPr>
        </p:nvSpPr>
        <p:spPr>
          <a:xfrm>
            <a:off x="831851" y="1984290"/>
            <a:ext cx="3302827" cy="3956279"/>
          </a:xfrm>
        </p:spPr>
        <p:txBody>
          <a:bodyPr>
            <a:normAutofit/>
          </a:bodyPr>
          <a:lstStyle/>
          <a:p>
            <a:r>
              <a:rPr lang="en-US" dirty="0"/>
              <a:t>SOCIAL MEDIA AND EMPLOYMENT</a:t>
            </a:r>
          </a:p>
        </p:txBody>
      </p:sp>
      <p:sp>
        <p:nvSpPr>
          <p:cNvPr id="5" name="Footer Placeholder 4">
            <a:extLst>
              <a:ext uri="{FF2B5EF4-FFF2-40B4-BE49-F238E27FC236}">
                <a16:creationId xmlns:a16="http://schemas.microsoft.com/office/drawing/2014/main" id="{9DFB171B-9220-4C14-8A43-98E613BEC359}"/>
              </a:ext>
            </a:extLst>
          </p:cNvPr>
          <p:cNvSpPr>
            <a:spLocks noGrp="1"/>
          </p:cNvSpPr>
          <p:nvPr>
            <p:ph type="ftr" sz="quarter" idx="3"/>
          </p:nvPr>
        </p:nvSpPr>
        <p:spPr/>
        <p:txBody>
          <a:bodyPr/>
          <a:lstStyle/>
          <a:p>
            <a:r>
              <a:rPr lang="en-US"/>
              <a:t>What Am I Good At?</a:t>
            </a:r>
          </a:p>
        </p:txBody>
      </p:sp>
      <p:sp>
        <p:nvSpPr>
          <p:cNvPr id="3" name="Content Placeholder 2">
            <a:extLst>
              <a:ext uri="{FF2B5EF4-FFF2-40B4-BE49-F238E27FC236}">
                <a16:creationId xmlns:a16="http://schemas.microsoft.com/office/drawing/2014/main" id="{C793E1C0-77BB-8AEF-54D3-77A8DE530048}"/>
              </a:ext>
            </a:extLst>
          </p:cNvPr>
          <p:cNvSpPr>
            <a:spLocks noGrp="1"/>
          </p:cNvSpPr>
          <p:nvPr>
            <p:ph idx="1"/>
          </p:nvPr>
        </p:nvSpPr>
        <p:spPr/>
        <p:txBody>
          <a:bodyPr>
            <a:normAutofit/>
          </a:bodyPr>
          <a:lstStyle/>
          <a:p>
            <a:r>
              <a:rPr lang="en-US" sz="1800" b="1" dirty="0"/>
              <a:t>HOW DO YOU THINK EMPLOYERS USE SOCIAL MEDIA?</a:t>
            </a:r>
          </a:p>
          <a:p>
            <a:endParaRPr lang="en-US" sz="1800" dirty="0"/>
          </a:p>
          <a:p>
            <a:r>
              <a:rPr lang="en-US" sz="1800" dirty="0"/>
              <a:t>Tomorrow, we will be reading an article on how employers use social media to hire and fire their employees.</a:t>
            </a:r>
          </a:p>
          <a:p>
            <a:endParaRPr lang="en-US" sz="1800" dirty="0"/>
          </a:p>
          <a:p>
            <a:r>
              <a:rPr lang="en-US" sz="1800" b="1" dirty="0"/>
              <a:t>EXIT TICKET: </a:t>
            </a:r>
            <a:r>
              <a:rPr lang="en-US" sz="1800" dirty="0"/>
              <a:t>On your sticky note, complete the following:</a:t>
            </a:r>
          </a:p>
          <a:p>
            <a:pPr marL="342900" indent="-342900">
              <a:buAutoNum type="arabicPeriod"/>
            </a:pPr>
            <a:r>
              <a:rPr lang="en-US" sz="1800" b="1" dirty="0"/>
              <a:t>ANSWER: </a:t>
            </a:r>
            <a:r>
              <a:rPr lang="en-US" sz="1800" dirty="0"/>
              <a:t>Should employers be allowed to take an employee’s social media into consideration when they are hiring or firing them?</a:t>
            </a:r>
          </a:p>
          <a:p>
            <a:pPr marL="342900" indent="-342900">
              <a:buAutoNum type="arabicPeriod"/>
            </a:pPr>
            <a:r>
              <a:rPr lang="en-US" sz="1800" b="1" dirty="0"/>
              <a:t>ASK: </a:t>
            </a:r>
            <a:r>
              <a:rPr lang="en-US" sz="1800" dirty="0"/>
              <a:t>Create one question of your own based on today’s lesson/material. </a:t>
            </a:r>
          </a:p>
          <a:p>
            <a:pPr marL="342900" indent="-342900">
              <a:buAutoNum type="arabicPeriod"/>
            </a:pPr>
            <a:endParaRPr lang="en-US" sz="1800" dirty="0"/>
          </a:p>
        </p:txBody>
      </p:sp>
    </p:spTree>
    <p:extLst>
      <p:ext uri="{BB962C8B-B14F-4D97-AF65-F5344CB8AC3E}">
        <p14:creationId xmlns:p14="http://schemas.microsoft.com/office/powerpoint/2010/main" val="25529218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4BEFBA9-9169-41C8-B3A1-82E867D815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005" y="-513020"/>
            <a:ext cx="12706504" cy="7539773"/>
          </a:xfrm>
          <a:prstGeom prst="rect">
            <a:avLst/>
          </a:prstGeom>
        </p:spPr>
      </p:pic>
      <p:sp>
        <p:nvSpPr>
          <p:cNvPr id="9" name="Rectangle 8">
            <a:extLst>
              <a:ext uri="{FF2B5EF4-FFF2-40B4-BE49-F238E27FC236}">
                <a16:creationId xmlns:a16="http://schemas.microsoft.com/office/drawing/2014/main" id="{D3E834A2-164E-4346-9052-513D6ECF012B}"/>
              </a:ext>
            </a:extLst>
          </p:cNvPr>
          <p:cNvSpPr/>
          <p:nvPr/>
        </p:nvSpPr>
        <p:spPr>
          <a:xfrm>
            <a:off x="-191005" y="-475667"/>
            <a:ext cx="12719050" cy="7546521"/>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6DFE0-3018-4FC7-B0CD-303C03BDE918}"/>
              </a:ext>
            </a:extLst>
          </p:cNvPr>
          <p:cNvSpPr>
            <a:spLocks noGrp="1"/>
          </p:cNvSpPr>
          <p:nvPr>
            <p:ph type="title"/>
          </p:nvPr>
        </p:nvSpPr>
        <p:spPr>
          <a:xfrm>
            <a:off x="560449" y="829446"/>
            <a:ext cx="8321327" cy="3128890"/>
          </a:xfrm>
        </p:spPr>
        <p:txBody>
          <a:bodyPr>
            <a:normAutofit fontScale="90000"/>
          </a:bodyPr>
          <a:lstStyle/>
          <a:p>
            <a:r>
              <a:rPr lang="en-US" dirty="0"/>
              <a:t>“DON’T SAY ANYTHING ONLINE THAT YOU WOULDN’T WANT PLASTERED ON A BILLBOARD WITH YOUR FACE ON IT.”</a:t>
            </a:r>
          </a:p>
        </p:txBody>
      </p:sp>
      <p:sp>
        <p:nvSpPr>
          <p:cNvPr id="3" name="Text Placeholder 2">
            <a:extLst>
              <a:ext uri="{FF2B5EF4-FFF2-40B4-BE49-F238E27FC236}">
                <a16:creationId xmlns:a16="http://schemas.microsoft.com/office/drawing/2014/main" id="{510FCFE8-2ABB-4193-9766-3BF405FD3A2F}"/>
              </a:ext>
            </a:extLst>
          </p:cNvPr>
          <p:cNvSpPr>
            <a:spLocks noGrp="1"/>
          </p:cNvSpPr>
          <p:nvPr>
            <p:ph type="body" idx="1"/>
          </p:nvPr>
        </p:nvSpPr>
        <p:spPr/>
        <p:txBody>
          <a:bodyPr vert="horz" lIns="91440" tIns="45720" rIns="91440" bIns="45720" rtlCol="0" anchor="t">
            <a:normAutofit/>
          </a:bodyPr>
          <a:lstStyle/>
          <a:p>
            <a:r>
              <a:rPr lang="en-US" dirty="0">
                <a:latin typeface="Arial"/>
                <a:cs typeface="Arial"/>
              </a:rPr>
              <a:t>Quote by: Erin Bury</a:t>
            </a:r>
          </a:p>
        </p:txBody>
      </p:sp>
      <p:sp>
        <p:nvSpPr>
          <p:cNvPr id="4" name="Footer Placeholder 3">
            <a:extLst>
              <a:ext uri="{FF2B5EF4-FFF2-40B4-BE49-F238E27FC236}">
                <a16:creationId xmlns:a16="http://schemas.microsoft.com/office/drawing/2014/main" id="{F6A545D4-BB1D-494B-81B3-F1BA12199F58}"/>
              </a:ext>
            </a:extLst>
          </p:cNvPr>
          <p:cNvSpPr>
            <a:spLocks noGrp="1"/>
          </p:cNvSpPr>
          <p:nvPr>
            <p:ph type="ftr" sz="quarter" idx="3"/>
          </p:nvPr>
        </p:nvSpPr>
        <p:spPr/>
        <p:txBody>
          <a:bodyPr/>
          <a:lstStyle/>
          <a:p>
            <a:r>
              <a:rPr lang="en-US"/>
              <a:t>What Am I Good At?</a:t>
            </a:r>
          </a:p>
        </p:txBody>
      </p:sp>
    </p:spTree>
    <p:extLst>
      <p:ext uri="{BB962C8B-B14F-4D97-AF65-F5344CB8AC3E}">
        <p14:creationId xmlns:p14="http://schemas.microsoft.com/office/powerpoint/2010/main" val="23499270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01F4F-626E-4409-81C5-424BE38C5279}"/>
              </a:ext>
            </a:extLst>
          </p:cNvPr>
          <p:cNvSpPr>
            <a:spLocks noGrp="1"/>
          </p:cNvSpPr>
          <p:nvPr>
            <p:ph type="title"/>
          </p:nvPr>
        </p:nvSpPr>
        <p:spPr/>
        <p:txBody>
          <a:bodyPr/>
          <a:lstStyle/>
          <a:p>
            <a:r>
              <a:rPr lang="en-US" dirty="0"/>
              <a:t>KEEP IT CLEAN: SOCIAL MEDIA SCREENINGS GAIN IN POPULARITY</a:t>
            </a:r>
          </a:p>
        </p:txBody>
      </p:sp>
      <p:sp>
        <p:nvSpPr>
          <p:cNvPr id="3" name="Footer Placeholder 2">
            <a:extLst>
              <a:ext uri="{FF2B5EF4-FFF2-40B4-BE49-F238E27FC236}">
                <a16:creationId xmlns:a16="http://schemas.microsoft.com/office/drawing/2014/main" id="{C79ACF50-D37C-49D9-B34B-C398E1381751}"/>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63F12D7B-1149-468A-8F5A-91190C5454B5}"/>
              </a:ext>
            </a:extLst>
          </p:cNvPr>
          <p:cNvSpPr>
            <a:spLocks noGrp="1"/>
          </p:cNvSpPr>
          <p:nvPr>
            <p:ph idx="1"/>
          </p:nvPr>
        </p:nvSpPr>
        <p:spPr>
          <a:xfrm>
            <a:off x="4959077" y="1408063"/>
            <a:ext cx="6726170" cy="4796393"/>
          </a:xfrm>
        </p:spPr>
        <p:txBody>
          <a:bodyPr>
            <a:normAutofit/>
          </a:bodyPr>
          <a:lstStyle/>
          <a:p>
            <a:r>
              <a:rPr lang="en-US" sz="1800" b="1" dirty="0"/>
              <a:t>ANSWER THE FOLLOWING QUESTIONS AFTER READING THE ARTICLE: </a:t>
            </a:r>
          </a:p>
          <a:p>
            <a:pPr lvl="0"/>
            <a:r>
              <a:rPr lang="en-US" sz="1800" dirty="0"/>
              <a:t>What are some of the reasons that article lists for WHY employers will check a potential employee’s social media?</a:t>
            </a:r>
          </a:p>
          <a:p>
            <a:r>
              <a:rPr lang="en-US" sz="1800" dirty="0"/>
              <a:t> </a:t>
            </a:r>
          </a:p>
          <a:p>
            <a:pPr lvl="0"/>
            <a:r>
              <a:rPr lang="en-US" sz="1800" dirty="0"/>
              <a:t>Why is it advised to NOT delete your social media while you are job searching?</a:t>
            </a:r>
          </a:p>
          <a:p>
            <a:r>
              <a:rPr lang="en-US" sz="1800" dirty="0"/>
              <a:t> </a:t>
            </a:r>
          </a:p>
          <a:p>
            <a:pPr lvl="0"/>
            <a:r>
              <a:rPr lang="en-US" sz="1800" dirty="0"/>
              <a:t>What does the article encourage users to AVOID when it comes to their social media presence?</a:t>
            </a:r>
          </a:p>
          <a:p>
            <a:r>
              <a:rPr lang="en-US" sz="1800" dirty="0"/>
              <a:t> </a:t>
            </a:r>
          </a:p>
          <a:p>
            <a:pPr lvl="0"/>
            <a:r>
              <a:rPr lang="en-US" sz="1800" dirty="0"/>
              <a:t>Is there anything on your social media right now that you wouldn’t feel comfortable sharing with a future employer (or college recruiter)? </a:t>
            </a:r>
          </a:p>
          <a:p>
            <a:endParaRPr lang="en-US" dirty="0"/>
          </a:p>
        </p:txBody>
      </p:sp>
    </p:spTree>
    <p:extLst>
      <p:ext uri="{BB962C8B-B14F-4D97-AF65-F5344CB8AC3E}">
        <p14:creationId xmlns:p14="http://schemas.microsoft.com/office/powerpoint/2010/main" val="7685215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CA5FF-A211-4ADD-A37E-3C33849D8944}"/>
              </a:ext>
            </a:extLst>
          </p:cNvPr>
          <p:cNvSpPr>
            <a:spLocks noGrp="1"/>
          </p:cNvSpPr>
          <p:nvPr>
            <p:ph type="title"/>
          </p:nvPr>
        </p:nvSpPr>
        <p:spPr/>
        <p:txBody>
          <a:bodyPr/>
          <a:lstStyle/>
          <a:p>
            <a:r>
              <a:rPr lang="en-US" dirty="0"/>
              <a:t>EXIT TICKET</a:t>
            </a:r>
          </a:p>
        </p:txBody>
      </p:sp>
      <p:sp>
        <p:nvSpPr>
          <p:cNvPr id="3" name="Footer Placeholder 2">
            <a:extLst>
              <a:ext uri="{FF2B5EF4-FFF2-40B4-BE49-F238E27FC236}">
                <a16:creationId xmlns:a16="http://schemas.microsoft.com/office/drawing/2014/main" id="{9E61E865-2A8A-4F9A-A8D3-2349D3C5D286}"/>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67CD7AD9-B078-4471-A912-D89EDB28D613}"/>
              </a:ext>
            </a:extLst>
          </p:cNvPr>
          <p:cNvSpPr>
            <a:spLocks noGrp="1"/>
          </p:cNvSpPr>
          <p:nvPr>
            <p:ph idx="1"/>
          </p:nvPr>
        </p:nvSpPr>
        <p:spPr/>
        <p:txBody>
          <a:bodyPr/>
          <a:lstStyle/>
          <a:p>
            <a:r>
              <a:rPr lang="en-US" b="1" dirty="0"/>
              <a:t>REVIEW THE “SOCIAL MEDIA CHECK LIST”</a:t>
            </a:r>
          </a:p>
          <a:p>
            <a:r>
              <a:rPr lang="en-US" dirty="0"/>
              <a:t>What changes can/should you make to improve your own social media?</a:t>
            </a:r>
          </a:p>
        </p:txBody>
      </p:sp>
    </p:spTree>
    <p:extLst>
      <p:ext uri="{BB962C8B-B14F-4D97-AF65-F5344CB8AC3E}">
        <p14:creationId xmlns:p14="http://schemas.microsoft.com/office/powerpoint/2010/main" val="12949263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57AAE9-B87B-8A2C-EF24-9697CEE75FF4}"/>
              </a:ext>
            </a:extLst>
          </p:cNvPr>
          <p:cNvSpPr>
            <a:spLocks noGrp="1"/>
          </p:cNvSpPr>
          <p:nvPr>
            <p:ph type="title"/>
          </p:nvPr>
        </p:nvSpPr>
        <p:spPr/>
        <p:txBody>
          <a:bodyPr>
            <a:normAutofit/>
          </a:bodyPr>
          <a:lstStyle/>
          <a:p>
            <a:r>
              <a:rPr lang="en-US" dirty="0"/>
              <a:t>LEARNING OUTCOMES</a:t>
            </a:r>
          </a:p>
        </p:txBody>
      </p:sp>
      <p:sp>
        <p:nvSpPr>
          <p:cNvPr id="3" name="Content Placeholder 2">
            <a:extLst>
              <a:ext uri="{FF2B5EF4-FFF2-40B4-BE49-F238E27FC236}">
                <a16:creationId xmlns:a16="http://schemas.microsoft.com/office/drawing/2014/main" id="{19AD6897-631E-AA87-1242-218ED5BA46BB}"/>
              </a:ext>
            </a:extLst>
          </p:cNvPr>
          <p:cNvSpPr>
            <a:spLocks noGrp="1"/>
          </p:cNvSpPr>
          <p:nvPr>
            <p:ph idx="1"/>
          </p:nvPr>
        </p:nvSpPr>
        <p:spPr/>
        <p:txBody>
          <a:bodyPr>
            <a:normAutofit lnSpcReduction="10000"/>
          </a:bodyPr>
          <a:lstStyle/>
          <a:p>
            <a:pPr rtl="0">
              <a:spcBef>
                <a:spcPts val="0"/>
              </a:spcBef>
              <a:spcAft>
                <a:spcPts val="800"/>
              </a:spcAft>
            </a:pPr>
            <a:r>
              <a:rPr lang="en-US" sz="1800" b="1" dirty="0">
                <a:solidFill>
                  <a:srgbClr val="000000"/>
                </a:solidFill>
                <a:cs typeface="Arial" panose="020B0604020202020204" pitchFamily="34" charset="0"/>
              </a:rPr>
              <a:t>STUDENTS WILL BE ABLE TO (SWBAT):</a:t>
            </a:r>
          </a:p>
          <a:p>
            <a:pPr marL="342900" indent="-342900" rtl="0">
              <a:spcBef>
                <a:spcPts val="0"/>
              </a:spcBef>
              <a:spcAft>
                <a:spcPts val="800"/>
              </a:spcAft>
              <a:buClr>
                <a:schemeClr val="tx1"/>
              </a:buClr>
              <a:buFont typeface="+mj-lt"/>
              <a:buAutoNum type="arabicPeriod"/>
            </a:pPr>
            <a:r>
              <a:rPr lang="en-US" sz="1800" dirty="0">
                <a:solidFill>
                  <a:srgbClr val="000000"/>
                </a:solidFill>
                <a:cs typeface="Arial" panose="020B0604020202020204" pitchFamily="34" charset="0"/>
              </a:rPr>
              <a:t>Evaluate </a:t>
            </a:r>
            <a:r>
              <a:rPr lang="en-US" sz="1800" b="0" i="0" u="none" strike="noStrike" dirty="0">
                <a:solidFill>
                  <a:srgbClr val="000000"/>
                </a:solidFill>
                <a:effectLst/>
                <a:cs typeface="Arial" panose="020B0604020202020204" pitchFamily="34" charset="0"/>
              </a:rPr>
              <a:t>their use of social media.</a:t>
            </a:r>
          </a:p>
          <a:p>
            <a:pPr marL="342900" indent="-342900" rtl="0">
              <a:spcBef>
                <a:spcPts val="0"/>
              </a:spcBef>
              <a:spcAft>
                <a:spcPts val="800"/>
              </a:spcAft>
              <a:buClr>
                <a:schemeClr val="tx1"/>
              </a:buClr>
              <a:buFont typeface="+mj-lt"/>
              <a:buAutoNum type="arabicPeriod"/>
            </a:pPr>
            <a:r>
              <a:rPr lang="en-US" sz="1800" b="0" i="0" u="none" strike="noStrike" dirty="0">
                <a:solidFill>
                  <a:srgbClr val="000000"/>
                </a:solidFill>
                <a:effectLst/>
                <a:cs typeface="Arial" panose="020B0604020202020204" pitchFamily="34" charset="0"/>
              </a:rPr>
              <a:t>Evaluate and demonstrate understanding of the potential risks of using social media.</a:t>
            </a:r>
          </a:p>
          <a:p>
            <a:pPr rtl="0">
              <a:spcBef>
                <a:spcPts val="0"/>
              </a:spcBef>
              <a:spcAft>
                <a:spcPts val="800"/>
              </a:spcAft>
              <a:buClr>
                <a:schemeClr val="accent1"/>
              </a:buClr>
            </a:pPr>
            <a:endParaRPr lang="en-US" sz="1800" b="0" i="0" u="none" strike="noStrike" dirty="0">
              <a:solidFill>
                <a:srgbClr val="000000"/>
              </a:solidFill>
              <a:effectLst/>
              <a:cs typeface="Arial" panose="020B0604020202020204" pitchFamily="34" charset="0"/>
            </a:endParaRPr>
          </a:p>
          <a:p>
            <a:pPr rtl="0">
              <a:spcBef>
                <a:spcPts val="0"/>
              </a:spcBef>
              <a:spcAft>
                <a:spcPts val="800"/>
              </a:spcAft>
              <a:buClr>
                <a:schemeClr val="accent1"/>
              </a:buClr>
            </a:pPr>
            <a:r>
              <a:rPr lang="en-US" sz="1800" b="1" dirty="0">
                <a:solidFill>
                  <a:srgbClr val="000000"/>
                </a:solidFill>
                <a:cs typeface="Arial" panose="020B0604020202020204" pitchFamily="34" charset="0"/>
              </a:rPr>
              <a:t>FOCUS STANDARDS</a:t>
            </a:r>
          </a:p>
          <a:p>
            <a:pPr rtl="0">
              <a:spcBef>
                <a:spcPts val="0"/>
              </a:spcBef>
              <a:spcAft>
                <a:spcPts val="800"/>
              </a:spcAft>
              <a:buClr>
                <a:schemeClr val="accent1"/>
              </a:buClr>
            </a:pPr>
            <a:r>
              <a:rPr lang="en-US" sz="1800" dirty="0">
                <a:solidFill>
                  <a:srgbClr val="000000"/>
                </a:solidFill>
                <a:cs typeface="Arial" panose="020B0604020202020204" pitchFamily="34" charset="0"/>
              </a:rPr>
              <a:t>Domain 1: Self Evaluation (Who am I?)</a:t>
            </a:r>
          </a:p>
          <a:p>
            <a:pPr lvl="1">
              <a:spcBef>
                <a:spcPts val="0"/>
              </a:spcBef>
              <a:spcAft>
                <a:spcPts val="800"/>
              </a:spcAft>
              <a:buClr>
                <a:schemeClr val="accent1"/>
              </a:buClr>
            </a:pPr>
            <a:r>
              <a:rPr lang="en-US" sz="1800" b="0" dirty="0">
                <a:solidFill>
                  <a:schemeClr val="tx1"/>
                </a:solidFill>
                <a:cs typeface="Arial" panose="020B0604020202020204" pitchFamily="34" charset="0"/>
              </a:rPr>
              <a:t>4. Identify Skills (What am I good at?)</a:t>
            </a:r>
          </a:p>
          <a:p>
            <a:pPr marL="914400" lvl="2" indent="0">
              <a:spcBef>
                <a:spcPts val="0"/>
              </a:spcBef>
              <a:spcAft>
                <a:spcPts val="800"/>
              </a:spcAft>
              <a:buClr>
                <a:schemeClr val="accent1"/>
              </a:buClr>
              <a:buNone/>
            </a:pPr>
            <a:r>
              <a:rPr lang="en-US" sz="1800" dirty="0">
                <a:solidFill>
                  <a:schemeClr val="tx2"/>
                </a:solidFill>
                <a:cs typeface="Arial" panose="020B0604020202020204" pitchFamily="34" charset="0"/>
              </a:rPr>
              <a:t>C. Information Security</a:t>
            </a:r>
          </a:p>
          <a:p>
            <a:pPr marL="1600200" lvl="2" indent="-400050">
              <a:spcBef>
                <a:spcPts val="0"/>
              </a:spcBef>
              <a:spcAft>
                <a:spcPts val="800"/>
              </a:spcAft>
              <a:buClr>
                <a:schemeClr val="tx2"/>
              </a:buClr>
              <a:buFont typeface="+mj-lt"/>
              <a:buAutoNum type="romanLcPeriod"/>
            </a:pPr>
            <a:r>
              <a:rPr lang="en-US" sz="1800" dirty="0">
                <a:solidFill>
                  <a:schemeClr val="tx2"/>
                </a:solidFill>
                <a:cs typeface="Arial" panose="020B0604020202020204" pitchFamily="34" charset="0"/>
              </a:rPr>
              <a:t>Evaluate presence on social media</a:t>
            </a:r>
          </a:p>
          <a:p>
            <a:pPr marL="1600200" lvl="2" indent="-400050">
              <a:spcBef>
                <a:spcPts val="0"/>
              </a:spcBef>
              <a:spcAft>
                <a:spcPts val="800"/>
              </a:spcAft>
              <a:buClr>
                <a:schemeClr val="tx2"/>
              </a:buClr>
              <a:buFont typeface="+mj-lt"/>
              <a:buAutoNum type="romanLcPeriod"/>
            </a:pPr>
            <a:r>
              <a:rPr lang="en-US" sz="1800" dirty="0">
                <a:solidFill>
                  <a:schemeClr val="tx2"/>
                </a:solidFill>
                <a:cs typeface="Arial" panose="020B0604020202020204" pitchFamily="34" charset="0"/>
              </a:rPr>
              <a:t>Evaluate the risk associated with presence on social media</a:t>
            </a:r>
          </a:p>
          <a:p>
            <a:pPr rtl="0">
              <a:spcBef>
                <a:spcPts val="0"/>
              </a:spcBef>
              <a:spcAft>
                <a:spcPts val="800"/>
              </a:spcAft>
              <a:buClr>
                <a:schemeClr val="accent1"/>
              </a:buClr>
            </a:pPr>
            <a:endParaRPr lang="en-US" sz="1800" b="0" i="0" u="none" strike="noStrike" dirty="0">
              <a:solidFill>
                <a:srgbClr val="000000"/>
              </a:solidFill>
              <a:effectLst/>
              <a:cs typeface="Arial" panose="020B0604020202020204" pitchFamily="34" charset="0"/>
            </a:endParaRPr>
          </a:p>
          <a:p>
            <a:endParaRPr lang="en-US" dirty="0"/>
          </a:p>
        </p:txBody>
      </p:sp>
      <p:sp>
        <p:nvSpPr>
          <p:cNvPr id="4" name="Footer Placeholder 3">
            <a:extLst>
              <a:ext uri="{FF2B5EF4-FFF2-40B4-BE49-F238E27FC236}">
                <a16:creationId xmlns:a16="http://schemas.microsoft.com/office/drawing/2014/main" id="{099F763D-54BB-48D9-893C-31E6503ADE4E}"/>
              </a:ext>
            </a:extLst>
          </p:cNvPr>
          <p:cNvSpPr>
            <a:spLocks noGrp="1"/>
          </p:cNvSpPr>
          <p:nvPr>
            <p:ph type="ftr" sz="quarter" idx="3"/>
          </p:nvPr>
        </p:nvSpPr>
        <p:spPr/>
        <p:txBody>
          <a:bodyPr/>
          <a:lstStyle/>
          <a:p>
            <a:r>
              <a:rPr lang="en-US"/>
              <a:t>What Am I Good At?</a:t>
            </a:r>
          </a:p>
        </p:txBody>
      </p:sp>
    </p:spTree>
    <p:extLst>
      <p:ext uri="{BB962C8B-B14F-4D97-AF65-F5344CB8AC3E}">
        <p14:creationId xmlns:p14="http://schemas.microsoft.com/office/powerpoint/2010/main" val="6056291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5A686C4-8A51-489A-99DB-FCF890EC25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3570" y="-520820"/>
            <a:ext cx="12592879" cy="7576483"/>
          </a:xfrm>
          <a:prstGeom prst="rect">
            <a:avLst/>
          </a:prstGeom>
        </p:spPr>
      </p:pic>
      <p:sp>
        <p:nvSpPr>
          <p:cNvPr id="12" name="Rectangle 11">
            <a:extLst>
              <a:ext uri="{FF2B5EF4-FFF2-40B4-BE49-F238E27FC236}">
                <a16:creationId xmlns:a16="http://schemas.microsoft.com/office/drawing/2014/main" id="{536D0F4C-D17D-43FA-8D56-F3AD879564BA}"/>
              </a:ext>
            </a:extLst>
          </p:cNvPr>
          <p:cNvSpPr/>
          <p:nvPr/>
        </p:nvSpPr>
        <p:spPr>
          <a:xfrm>
            <a:off x="-203200" y="-514350"/>
            <a:ext cx="12719050" cy="7576483"/>
          </a:xfrm>
          <a:prstGeom prst="rect">
            <a:avLst/>
          </a:prstGeom>
          <a:solidFill>
            <a:srgbClr val="3C5961">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C06DFE0-3018-4FC7-B0CD-303C03BDE918}"/>
              </a:ext>
            </a:extLst>
          </p:cNvPr>
          <p:cNvSpPr>
            <a:spLocks noGrp="1"/>
          </p:cNvSpPr>
          <p:nvPr>
            <p:ph type="title"/>
          </p:nvPr>
        </p:nvSpPr>
        <p:spPr/>
        <p:txBody>
          <a:bodyPr>
            <a:noAutofit/>
          </a:bodyPr>
          <a:lstStyle/>
          <a:p>
            <a:r>
              <a:rPr lang="en-US" sz="4500" dirty="0"/>
              <a:t>“WE DON’T HAVE A CHOICE ON WHETHER WE DO SOCIAL MEDIA, THE QUESTION IS HOW WELL WE DO IT.”</a:t>
            </a:r>
          </a:p>
        </p:txBody>
      </p:sp>
      <p:sp>
        <p:nvSpPr>
          <p:cNvPr id="3" name="Text Placeholder 2">
            <a:extLst>
              <a:ext uri="{FF2B5EF4-FFF2-40B4-BE49-F238E27FC236}">
                <a16:creationId xmlns:a16="http://schemas.microsoft.com/office/drawing/2014/main" id="{510FCFE8-2ABB-4193-9766-3BF405FD3A2F}"/>
              </a:ext>
            </a:extLst>
          </p:cNvPr>
          <p:cNvSpPr>
            <a:spLocks noGrp="1"/>
          </p:cNvSpPr>
          <p:nvPr>
            <p:ph type="body" idx="1"/>
          </p:nvPr>
        </p:nvSpPr>
        <p:spPr>
          <a:xfrm>
            <a:off x="957454" y="4345739"/>
            <a:ext cx="4969191" cy="576929"/>
          </a:xfrm>
        </p:spPr>
        <p:txBody>
          <a:bodyPr/>
          <a:lstStyle/>
          <a:p>
            <a:r>
              <a:rPr lang="en-US" dirty="0"/>
              <a:t>Quote by: Erik </a:t>
            </a:r>
            <a:r>
              <a:rPr lang="en-US" dirty="0" err="1"/>
              <a:t>Qualman</a:t>
            </a:r>
            <a:endParaRPr lang="en-US" dirty="0"/>
          </a:p>
        </p:txBody>
      </p:sp>
      <p:sp>
        <p:nvSpPr>
          <p:cNvPr id="4" name="Footer Placeholder 3">
            <a:extLst>
              <a:ext uri="{FF2B5EF4-FFF2-40B4-BE49-F238E27FC236}">
                <a16:creationId xmlns:a16="http://schemas.microsoft.com/office/drawing/2014/main" id="{F6A545D4-BB1D-494B-81B3-F1BA12199F58}"/>
              </a:ext>
            </a:extLst>
          </p:cNvPr>
          <p:cNvSpPr>
            <a:spLocks noGrp="1"/>
          </p:cNvSpPr>
          <p:nvPr>
            <p:ph type="ftr" sz="quarter" idx="3"/>
          </p:nvPr>
        </p:nvSpPr>
        <p:spPr/>
        <p:txBody>
          <a:bodyPr/>
          <a:lstStyle/>
          <a:p>
            <a:r>
              <a:rPr lang="en-US"/>
              <a:t>What Am I Good At?</a:t>
            </a:r>
          </a:p>
        </p:txBody>
      </p:sp>
    </p:spTree>
    <p:extLst>
      <p:ext uri="{BB962C8B-B14F-4D97-AF65-F5344CB8AC3E}">
        <p14:creationId xmlns:p14="http://schemas.microsoft.com/office/powerpoint/2010/main" val="36080862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540043-F0F4-44A1-B17A-9C767F4EE93B}"/>
              </a:ext>
            </a:extLst>
          </p:cNvPr>
          <p:cNvSpPr>
            <a:spLocks noGrp="1"/>
          </p:cNvSpPr>
          <p:nvPr>
            <p:ph type="title"/>
          </p:nvPr>
        </p:nvSpPr>
        <p:spPr/>
        <p:txBody>
          <a:bodyPr/>
          <a:lstStyle/>
          <a:p>
            <a:r>
              <a:rPr lang="en-US" dirty="0"/>
              <a:t>BRAIN DUMP</a:t>
            </a:r>
          </a:p>
        </p:txBody>
      </p:sp>
      <p:sp>
        <p:nvSpPr>
          <p:cNvPr id="3" name="Footer Placeholder 2">
            <a:extLst>
              <a:ext uri="{FF2B5EF4-FFF2-40B4-BE49-F238E27FC236}">
                <a16:creationId xmlns:a16="http://schemas.microsoft.com/office/drawing/2014/main" id="{42B770A6-4693-4A78-BBB3-97E2D8D784F4}"/>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B970E578-F830-4DB6-90D1-74AE7FB68A10}"/>
              </a:ext>
            </a:extLst>
          </p:cNvPr>
          <p:cNvSpPr>
            <a:spLocks noGrp="1"/>
          </p:cNvSpPr>
          <p:nvPr>
            <p:ph idx="1"/>
          </p:nvPr>
        </p:nvSpPr>
        <p:spPr>
          <a:xfrm>
            <a:off x="5272668" y="1984289"/>
            <a:ext cx="6276601" cy="3956280"/>
          </a:xfrm>
        </p:spPr>
        <p:txBody>
          <a:bodyPr>
            <a:normAutofit/>
          </a:bodyPr>
          <a:lstStyle/>
          <a:p>
            <a:r>
              <a:rPr lang="en-US" sz="1800" b="1" dirty="0"/>
              <a:t>WHAT ARE YOUR OPINIONS ABOUT SOCIAL MEDIA RIGHT NOW?</a:t>
            </a:r>
          </a:p>
          <a:p>
            <a:pPr marL="342900" indent="-342900">
              <a:buClr>
                <a:schemeClr val="accent1"/>
              </a:buClr>
              <a:buFont typeface="Arial" panose="020B0604020202020204" pitchFamily="34" charset="0"/>
              <a:buChar char="•"/>
            </a:pPr>
            <a:r>
              <a:rPr lang="en-US" sz="1800" dirty="0"/>
              <a:t>What are your likes vs. dislikes?</a:t>
            </a:r>
          </a:p>
          <a:p>
            <a:pPr marL="342900" indent="-342900">
              <a:buClr>
                <a:schemeClr val="accent1"/>
              </a:buClr>
              <a:buFont typeface="Arial" panose="020B0604020202020204" pitchFamily="34" charset="0"/>
              <a:buChar char="•"/>
            </a:pPr>
            <a:r>
              <a:rPr lang="en-US" sz="1800" dirty="0"/>
              <a:t>Can you identify pros and cons?</a:t>
            </a:r>
          </a:p>
          <a:p>
            <a:pPr marL="342900" indent="-342900">
              <a:buClr>
                <a:schemeClr val="accent1"/>
              </a:buClr>
              <a:buFont typeface="Arial" panose="020B0604020202020204" pitchFamily="34" charset="0"/>
              <a:buChar char="•"/>
            </a:pPr>
            <a:r>
              <a:rPr lang="en-US" sz="1800" dirty="0"/>
              <a:t>Do you have it?</a:t>
            </a:r>
          </a:p>
          <a:p>
            <a:pPr marL="342900" indent="-342900">
              <a:buClr>
                <a:schemeClr val="accent1"/>
              </a:buClr>
              <a:buFont typeface="Arial" panose="020B0604020202020204" pitchFamily="34" charset="0"/>
              <a:buChar char="•"/>
            </a:pPr>
            <a:r>
              <a:rPr lang="en-US" sz="1800" dirty="0"/>
              <a:t>What is it for?</a:t>
            </a:r>
          </a:p>
          <a:p>
            <a:pPr marL="342900" indent="-342900">
              <a:buClr>
                <a:schemeClr val="accent1"/>
              </a:buClr>
              <a:buFont typeface="Arial" panose="020B0604020202020204" pitchFamily="34" charset="0"/>
              <a:buChar char="•"/>
            </a:pPr>
            <a:r>
              <a:rPr lang="en-US" sz="1800" dirty="0"/>
              <a:t>How is it harmful vs. helpful?</a:t>
            </a:r>
          </a:p>
          <a:p>
            <a:pPr>
              <a:buClr>
                <a:schemeClr val="accent1"/>
              </a:buClr>
            </a:pPr>
            <a:endParaRPr lang="en-US" sz="1800" dirty="0"/>
          </a:p>
          <a:p>
            <a:pPr>
              <a:buClr>
                <a:schemeClr val="accent1"/>
              </a:buClr>
            </a:pPr>
            <a:r>
              <a:rPr lang="en-US" sz="1800" b="1" cap="all" dirty="0"/>
              <a:t>Write as many as possible on your assignment sheet!</a:t>
            </a:r>
          </a:p>
        </p:txBody>
      </p:sp>
      <p:pic>
        <p:nvPicPr>
          <p:cNvPr id="6" name="Picture 5">
            <a:extLst>
              <a:ext uri="{FF2B5EF4-FFF2-40B4-BE49-F238E27FC236}">
                <a16:creationId xmlns:a16="http://schemas.microsoft.com/office/drawing/2014/main" id="{0651E99B-6D1C-468A-98DA-D0787DC30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851" y="2807804"/>
            <a:ext cx="3712265" cy="2474843"/>
          </a:xfrm>
          <a:prstGeom prst="rect">
            <a:avLst/>
          </a:prstGeom>
        </p:spPr>
      </p:pic>
    </p:spTree>
    <p:extLst>
      <p:ext uri="{BB962C8B-B14F-4D97-AF65-F5344CB8AC3E}">
        <p14:creationId xmlns:p14="http://schemas.microsoft.com/office/powerpoint/2010/main" val="3348005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C3FFC-7F3F-6BAD-BA3C-D8D908838F0C}"/>
              </a:ext>
            </a:extLst>
          </p:cNvPr>
          <p:cNvSpPr>
            <a:spLocks noGrp="1"/>
          </p:cNvSpPr>
          <p:nvPr>
            <p:ph type="title"/>
          </p:nvPr>
        </p:nvSpPr>
        <p:spPr>
          <a:xfrm>
            <a:off x="762277" y="1984292"/>
            <a:ext cx="3383534" cy="3956279"/>
          </a:xfrm>
        </p:spPr>
        <p:txBody>
          <a:bodyPr>
            <a:normAutofit/>
          </a:bodyPr>
          <a:lstStyle/>
          <a:p>
            <a:r>
              <a:rPr lang="en-US" dirty="0"/>
              <a:t>SOCIAL MEDIA: TERMS TO KNOW</a:t>
            </a:r>
          </a:p>
        </p:txBody>
      </p:sp>
      <p:sp>
        <p:nvSpPr>
          <p:cNvPr id="4" name="Footer Placeholder 3">
            <a:extLst>
              <a:ext uri="{FF2B5EF4-FFF2-40B4-BE49-F238E27FC236}">
                <a16:creationId xmlns:a16="http://schemas.microsoft.com/office/drawing/2014/main" id="{7B65E27C-301E-4C24-A0C6-9ABA8276F53A}"/>
              </a:ext>
            </a:extLst>
          </p:cNvPr>
          <p:cNvSpPr>
            <a:spLocks noGrp="1"/>
          </p:cNvSpPr>
          <p:nvPr>
            <p:ph type="ftr" sz="quarter" idx="3"/>
          </p:nvPr>
        </p:nvSpPr>
        <p:spPr/>
        <p:txBody>
          <a:bodyPr/>
          <a:lstStyle/>
          <a:p>
            <a:r>
              <a:rPr lang="en-US"/>
              <a:t>What Am I Good At?</a:t>
            </a:r>
          </a:p>
        </p:txBody>
      </p:sp>
      <p:sp>
        <p:nvSpPr>
          <p:cNvPr id="3" name="Content Placeholder 2">
            <a:extLst>
              <a:ext uri="{FF2B5EF4-FFF2-40B4-BE49-F238E27FC236}">
                <a16:creationId xmlns:a16="http://schemas.microsoft.com/office/drawing/2014/main" id="{7989E2B5-CD05-4D9A-95A3-68B58E3B0AB0}"/>
              </a:ext>
            </a:extLst>
          </p:cNvPr>
          <p:cNvSpPr>
            <a:spLocks noGrp="1"/>
          </p:cNvSpPr>
          <p:nvPr>
            <p:ph idx="1"/>
          </p:nvPr>
        </p:nvSpPr>
        <p:spPr/>
        <p:txBody>
          <a:bodyPr>
            <a:normAutofit/>
          </a:bodyPr>
          <a:lstStyle/>
          <a:p>
            <a:pPr marL="285750" indent="-285750">
              <a:buClr>
                <a:schemeClr val="accent1"/>
              </a:buClr>
              <a:buFont typeface="Arial" panose="020B0604020202020204" pitchFamily="34" charset="0"/>
              <a:buChar char="•"/>
            </a:pPr>
            <a:r>
              <a:rPr lang="en-US" sz="1800" b="1" i="0" dirty="0">
                <a:effectLst/>
                <a:cs typeface="Arial" panose="020B0604020202020204" pitchFamily="34" charset="0"/>
              </a:rPr>
              <a:t>INFORMATION SECURITY: </a:t>
            </a:r>
            <a:r>
              <a:rPr lang="en-US" sz="1800" b="0" i="0" u="none" strike="noStrike" dirty="0">
                <a:effectLst/>
                <a:cs typeface="Arial" panose="020B0604020202020204" pitchFamily="34" charset="0"/>
              </a:rPr>
              <a:t>protecting information and information systems from unauthorized access</a:t>
            </a:r>
          </a:p>
          <a:p>
            <a:pPr marL="285750" indent="-285750">
              <a:buClr>
                <a:schemeClr val="accent1"/>
              </a:buClr>
              <a:buFont typeface="Arial" panose="020B0604020202020204" pitchFamily="34" charset="0"/>
              <a:buChar char="•"/>
            </a:pPr>
            <a:r>
              <a:rPr lang="en-US" sz="1800" b="1" i="0" dirty="0">
                <a:effectLst/>
                <a:cs typeface="Arial" panose="020B0604020202020204" pitchFamily="34" charset="0"/>
              </a:rPr>
              <a:t>PLATFORM: </a:t>
            </a:r>
            <a:r>
              <a:rPr lang="en-US" sz="1800" b="0" i="0" u="none" strike="noStrike" dirty="0">
                <a:effectLst/>
                <a:cs typeface="Arial" panose="020B0604020202020204" pitchFamily="34" charset="0"/>
              </a:rPr>
              <a:t>Technology which allows the sharing and interaction of users who form an online community.</a:t>
            </a:r>
            <a:endParaRPr lang="en-US" sz="1800" dirty="0">
              <a:cs typeface="Arial" panose="020B0604020202020204" pitchFamily="34" charset="0"/>
            </a:endParaRPr>
          </a:p>
          <a:p>
            <a:pPr marL="285750" indent="-285750">
              <a:buClr>
                <a:schemeClr val="accent1"/>
              </a:buClr>
              <a:buFont typeface="Arial" panose="020B0604020202020204" pitchFamily="34" charset="0"/>
              <a:buChar char="•"/>
            </a:pPr>
            <a:r>
              <a:rPr lang="en-US" sz="1800" b="1" i="0" dirty="0">
                <a:effectLst/>
                <a:cs typeface="Arial" panose="020B0604020202020204" pitchFamily="34" charset="0"/>
              </a:rPr>
              <a:t>PROFILE: </a:t>
            </a:r>
            <a:r>
              <a:rPr lang="en-US" sz="1800" b="0" i="0" u="none" strike="noStrike" dirty="0">
                <a:effectLst/>
                <a:cs typeface="Arial" panose="020B0604020202020204" pitchFamily="34" charset="0"/>
              </a:rPr>
              <a:t>An account created by an individual or business to share information about themselves and connect with others.</a:t>
            </a:r>
          </a:p>
          <a:p>
            <a:pPr marL="285750" indent="-285750">
              <a:buClr>
                <a:schemeClr val="accent1"/>
              </a:buClr>
              <a:buFont typeface="Arial" panose="020B0604020202020204" pitchFamily="34" charset="0"/>
              <a:buChar char="•"/>
            </a:pPr>
            <a:r>
              <a:rPr lang="en-US" sz="1800" b="1" i="0" dirty="0">
                <a:effectLst/>
                <a:cs typeface="Arial" panose="020B0604020202020204" pitchFamily="34" charset="0"/>
              </a:rPr>
              <a:t>PRESENCE: </a:t>
            </a:r>
            <a:r>
              <a:rPr lang="en-US" sz="1800" b="0" i="0" u="none" strike="noStrike" dirty="0">
                <a:effectLst/>
                <a:cs typeface="Arial" panose="020B0604020202020204" pitchFamily="34" charset="0"/>
              </a:rPr>
              <a:t>refers to how a social media user posts and engages on their social media accounts.</a:t>
            </a:r>
            <a:endParaRPr lang="en-US" sz="1800" dirty="0">
              <a:cs typeface="Arial" panose="020B0604020202020204" pitchFamily="34" charset="0"/>
            </a:endParaRPr>
          </a:p>
        </p:txBody>
      </p:sp>
      <p:pic>
        <p:nvPicPr>
          <p:cNvPr id="7" name="Picture 6">
            <a:extLst>
              <a:ext uri="{FF2B5EF4-FFF2-40B4-BE49-F238E27FC236}">
                <a16:creationId xmlns:a16="http://schemas.microsoft.com/office/drawing/2014/main" id="{21597148-5A87-4425-964A-DD1A53ED7A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77" y="3034910"/>
            <a:ext cx="3451907" cy="2588930"/>
          </a:xfrm>
          <a:prstGeom prst="rect">
            <a:avLst/>
          </a:prstGeom>
        </p:spPr>
      </p:pic>
    </p:spTree>
    <p:extLst>
      <p:ext uri="{BB962C8B-B14F-4D97-AF65-F5344CB8AC3E}">
        <p14:creationId xmlns:p14="http://schemas.microsoft.com/office/powerpoint/2010/main" val="22485393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D0068C-A233-1A58-0E78-E7C8947A05B7}"/>
              </a:ext>
            </a:extLst>
          </p:cNvPr>
          <p:cNvSpPr>
            <a:spLocks noGrp="1"/>
          </p:cNvSpPr>
          <p:nvPr>
            <p:ph type="title"/>
          </p:nvPr>
        </p:nvSpPr>
        <p:spPr/>
        <p:txBody>
          <a:bodyPr>
            <a:normAutofit/>
          </a:bodyPr>
          <a:lstStyle/>
          <a:p>
            <a:r>
              <a:rPr lang="en-US" dirty="0"/>
              <a:t>SOCIAL MEDIA PLATFORMS</a:t>
            </a:r>
          </a:p>
        </p:txBody>
      </p:sp>
      <p:sp>
        <p:nvSpPr>
          <p:cNvPr id="5" name="Footer Placeholder 4">
            <a:extLst>
              <a:ext uri="{FF2B5EF4-FFF2-40B4-BE49-F238E27FC236}">
                <a16:creationId xmlns:a16="http://schemas.microsoft.com/office/drawing/2014/main" id="{191A09A3-1785-44E1-AA2A-DE0F6C54C095}"/>
              </a:ext>
            </a:extLst>
          </p:cNvPr>
          <p:cNvSpPr>
            <a:spLocks noGrp="1"/>
          </p:cNvSpPr>
          <p:nvPr>
            <p:ph type="ftr" sz="quarter" idx="3"/>
          </p:nvPr>
        </p:nvSpPr>
        <p:spPr/>
        <p:txBody>
          <a:bodyPr/>
          <a:lstStyle/>
          <a:p>
            <a:r>
              <a:rPr lang="en-US"/>
              <a:t>What Am I Good At?</a:t>
            </a:r>
          </a:p>
        </p:txBody>
      </p:sp>
      <p:sp>
        <p:nvSpPr>
          <p:cNvPr id="3" name="Content Placeholder 2">
            <a:extLst>
              <a:ext uri="{FF2B5EF4-FFF2-40B4-BE49-F238E27FC236}">
                <a16:creationId xmlns:a16="http://schemas.microsoft.com/office/drawing/2014/main" id="{EC184C7B-3627-E1D2-E628-1F5A48068F23}"/>
              </a:ext>
            </a:extLst>
          </p:cNvPr>
          <p:cNvSpPr>
            <a:spLocks noGrp="1"/>
          </p:cNvSpPr>
          <p:nvPr>
            <p:ph idx="1"/>
          </p:nvPr>
        </p:nvSpPr>
        <p:spPr/>
        <p:txBody>
          <a:bodyPr>
            <a:normAutofit/>
          </a:bodyPr>
          <a:lstStyle/>
          <a:p>
            <a:r>
              <a:rPr lang="en-US" sz="1800" b="1" dirty="0"/>
              <a:t>LIST ALL OF THE SOCIAL MEDIA PLATFORMS YOU CAN THINK OF.</a:t>
            </a:r>
          </a:p>
          <a:p>
            <a:r>
              <a:rPr lang="en-US" sz="1800" b="1" dirty="0"/>
              <a:t>FOR EACH ONE, TRY TO ADD:</a:t>
            </a:r>
          </a:p>
          <a:p>
            <a:pPr marL="342900" indent="-342900">
              <a:buClr>
                <a:schemeClr val="accent1"/>
              </a:buClr>
              <a:buFont typeface="Arial" panose="020B0604020202020204" pitchFamily="34" charset="0"/>
              <a:buChar char="•"/>
            </a:pPr>
            <a:r>
              <a:rPr lang="en-US" sz="1800" dirty="0"/>
              <a:t>Who uses this platform?</a:t>
            </a:r>
          </a:p>
          <a:p>
            <a:pPr marL="342900" indent="-342900">
              <a:buClr>
                <a:schemeClr val="accent1"/>
              </a:buClr>
              <a:buFont typeface="Arial" panose="020B0604020202020204" pitchFamily="34" charset="0"/>
              <a:buChar char="•"/>
            </a:pPr>
            <a:r>
              <a:rPr lang="en-US" sz="1800" dirty="0"/>
              <a:t>What is it primarily used for?</a:t>
            </a:r>
          </a:p>
          <a:p>
            <a:pPr marL="342900" indent="-342900">
              <a:buClr>
                <a:schemeClr val="accent1"/>
              </a:buClr>
              <a:buFont typeface="Arial" panose="020B0604020202020204" pitchFamily="34" charset="0"/>
              <a:buChar char="•"/>
            </a:pPr>
            <a:r>
              <a:rPr lang="en-US" sz="1800" dirty="0"/>
              <a:t>How secure do you think it is?</a:t>
            </a:r>
          </a:p>
        </p:txBody>
      </p:sp>
    </p:spTree>
    <p:extLst>
      <p:ext uri="{BB962C8B-B14F-4D97-AF65-F5344CB8AC3E}">
        <p14:creationId xmlns:p14="http://schemas.microsoft.com/office/powerpoint/2010/main" val="1023831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5346D2-91E5-F149-6F47-DAD82E4C69F4}"/>
              </a:ext>
            </a:extLst>
          </p:cNvPr>
          <p:cNvSpPr>
            <a:spLocks noGrp="1"/>
          </p:cNvSpPr>
          <p:nvPr>
            <p:ph type="title"/>
          </p:nvPr>
        </p:nvSpPr>
        <p:spPr/>
        <p:txBody>
          <a:bodyPr>
            <a:normAutofit/>
          </a:bodyPr>
          <a:lstStyle/>
          <a:p>
            <a:r>
              <a:rPr lang="en-US" dirty="0"/>
              <a:t>HOW MANY SOCIAL MEDIA PLATFORMS ARE YOU ON?</a:t>
            </a:r>
          </a:p>
        </p:txBody>
      </p:sp>
      <p:sp>
        <p:nvSpPr>
          <p:cNvPr id="3" name="Footer Placeholder 2">
            <a:extLst>
              <a:ext uri="{FF2B5EF4-FFF2-40B4-BE49-F238E27FC236}">
                <a16:creationId xmlns:a16="http://schemas.microsoft.com/office/drawing/2014/main" id="{61D5AF45-B626-487C-B39E-D458DD010BDE}"/>
              </a:ext>
            </a:extLst>
          </p:cNvPr>
          <p:cNvSpPr>
            <a:spLocks noGrp="1"/>
          </p:cNvSpPr>
          <p:nvPr>
            <p:ph type="ftr" sz="quarter" idx="3"/>
          </p:nvPr>
        </p:nvSpPr>
        <p:spPr/>
        <p:txBody>
          <a:bodyPr/>
          <a:lstStyle/>
          <a:p>
            <a:r>
              <a:rPr lang="en-US"/>
              <a:t>What Am I Good At?</a:t>
            </a:r>
          </a:p>
        </p:txBody>
      </p:sp>
      <p:graphicFrame>
        <p:nvGraphicFramePr>
          <p:cNvPr id="9" name="Table 8">
            <a:extLst>
              <a:ext uri="{FF2B5EF4-FFF2-40B4-BE49-F238E27FC236}">
                <a16:creationId xmlns:a16="http://schemas.microsoft.com/office/drawing/2014/main" id="{225E1244-E8FD-4450-A7EF-B4FE0FAA5A33}"/>
              </a:ext>
            </a:extLst>
          </p:cNvPr>
          <p:cNvGraphicFramePr>
            <a:graphicFrameLocks noGrp="1"/>
          </p:cNvGraphicFramePr>
          <p:nvPr>
            <p:extLst>
              <p:ext uri="{D42A27DB-BD31-4B8C-83A1-F6EECF244321}">
                <p14:modId xmlns:p14="http://schemas.microsoft.com/office/powerpoint/2010/main" val="3430806024"/>
              </p:ext>
            </p:extLst>
          </p:nvPr>
        </p:nvGraphicFramePr>
        <p:xfrm>
          <a:off x="4512365" y="1984290"/>
          <a:ext cx="7299652" cy="2145419"/>
        </p:xfrm>
        <a:graphic>
          <a:graphicData uri="http://schemas.openxmlformats.org/drawingml/2006/table">
            <a:tbl>
              <a:tblPr firstRow="1" bandRow="1">
                <a:tableStyleId>{5C22544A-7EE6-4342-B048-85BDC9FD1C3A}</a:tableStyleId>
              </a:tblPr>
              <a:tblGrid>
                <a:gridCol w="3649826">
                  <a:extLst>
                    <a:ext uri="{9D8B030D-6E8A-4147-A177-3AD203B41FA5}">
                      <a16:colId xmlns:a16="http://schemas.microsoft.com/office/drawing/2014/main" val="1687449375"/>
                    </a:ext>
                  </a:extLst>
                </a:gridCol>
                <a:gridCol w="3649826">
                  <a:extLst>
                    <a:ext uri="{9D8B030D-6E8A-4147-A177-3AD203B41FA5}">
                      <a16:colId xmlns:a16="http://schemas.microsoft.com/office/drawing/2014/main" val="4060396034"/>
                    </a:ext>
                  </a:extLst>
                </a:gridCol>
              </a:tblGrid>
              <a:tr h="450797">
                <a:tc>
                  <a:txBody>
                    <a:bodyPr/>
                    <a:lstStyle/>
                    <a:p>
                      <a:r>
                        <a:rPr lang="en-US" dirty="0"/>
                        <a:t># OF SOCIAL MEDIA PLATFORMs</a:t>
                      </a:r>
                    </a:p>
                  </a:txBody>
                  <a:tcPr/>
                </a:tc>
                <a:tc>
                  <a:txBody>
                    <a:bodyPr/>
                    <a:lstStyle/>
                    <a:p>
                      <a:r>
                        <a:rPr lang="en-US" dirty="0"/>
                        <a:t># OF STUDENTS</a:t>
                      </a:r>
                    </a:p>
                  </a:txBody>
                  <a:tcPr/>
                </a:tc>
                <a:extLst>
                  <a:ext uri="{0D108BD9-81ED-4DB2-BD59-A6C34878D82A}">
                    <a16:rowId xmlns:a16="http://schemas.microsoft.com/office/drawing/2014/main" val="1815447715"/>
                  </a:ext>
                </a:extLst>
              </a:tr>
              <a:tr h="561561">
                <a:tc>
                  <a:txBody>
                    <a:bodyPr/>
                    <a:lstStyle/>
                    <a:p>
                      <a:r>
                        <a:rPr lang="en-US" dirty="0"/>
                        <a:t>0 -2</a:t>
                      </a:r>
                    </a:p>
                  </a:txBody>
                  <a:tcPr/>
                </a:tc>
                <a:tc>
                  <a:txBody>
                    <a:bodyPr/>
                    <a:lstStyle/>
                    <a:p>
                      <a:endParaRPr lang="en-US" dirty="0"/>
                    </a:p>
                  </a:txBody>
                  <a:tcPr/>
                </a:tc>
                <a:extLst>
                  <a:ext uri="{0D108BD9-81ED-4DB2-BD59-A6C34878D82A}">
                    <a16:rowId xmlns:a16="http://schemas.microsoft.com/office/drawing/2014/main" val="557159237"/>
                  </a:ext>
                </a:extLst>
              </a:tr>
              <a:tr h="626165">
                <a:tc>
                  <a:txBody>
                    <a:bodyPr/>
                    <a:lstStyle/>
                    <a:p>
                      <a:r>
                        <a:rPr lang="en-US" dirty="0"/>
                        <a:t>3-5</a:t>
                      </a:r>
                    </a:p>
                  </a:txBody>
                  <a:tcPr/>
                </a:tc>
                <a:tc>
                  <a:txBody>
                    <a:bodyPr/>
                    <a:lstStyle/>
                    <a:p>
                      <a:endParaRPr lang="en-US" dirty="0"/>
                    </a:p>
                  </a:txBody>
                  <a:tcPr/>
                </a:tc>
                <a:extLst>
                  <a:ext uri="{0D108BD9-81ED-4DB2-BD59-A6C34878D82A}">
                    <a16:rowId xmlns:a16="http://schemas.microsoft.com/office/drawing/2014/main" val="3591204580"/>
                  </a:ext>
                </a:extLst>
              </a:tr>
              <a:tr h="506896">
                <a:tc>
                  <a:txBody>
                    <a:bodyPr/>
                    <a:lstStyle/>
                    <a:p>
                      <a:r>
                        <a:rPr lang="en-US" dirty="0"/>
                        <a:t>5+</a:t>
                      </a:r>
                    </a:p>
                  </a:txBody>
                  <a:tcPr/>
                </a:tc>
                <a:tc>
                  <a:txBody>
                    <a:bodyPr/>
                    <a:lstStyle/>
                    <a:p>
                      <a:endParaRPr lang="en-US" dirty="0"/>
                    </a:p>
                  </a:txBody>
                  <a:tcPr/>
                </a:tc>
                <a:extLst>
                  <a:ext uri="{0D108BD9-81ED-4DB2-BD59-A6C34878D82A}">
                    <a16:rowId xmlns:a16="http://schemas.microsoft.com/office/drawing/2014/main" val="3485488373"/>
                  </a:ext>
                </a:extLst>
              </a:tr>
            </a:tbl>
          </a:graphicData>
        </a:graphic>
      </p:graphicFrame>
    </p:spTree>
    <p:extLst>
      <p:ext uri="{BB962C8B-B14F-4D97-AF65-F5344CB8AC3E}">
        <p14:creationId xmlns:p14="http://schemas.microsoft.com/office/powerpoint/2010/main" val="4694962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637B6-479D-B6B0-36B7-9F1503285B32}"/>
              </a:ext>
            </a:extLst>
          </p:cNvPr>
          <p:cNvSpPr>
            <a:spLocks noGrp="1"/>
          </p:cNvSpPr>
          <p:nvPr>
            <p:ph type="title"/>
          </p:nvPr>
        </p:nvSpPr>
        <p:spPr/>
        <p:txBody>
          <a:bodyPr>
            <a:normAutofit/>
          </a:bodyPr>
          <a:lstStyle/>
          <a:p>
            <a:r>
              <a:rPr lang="en-US" dirty="0"/>
              <a:t>SOCIAL MEDIA “FRIENDS”</a:t>
            </a:r>
          </a:p>
        </p:txBody>
      </p:sp>
      <p:sp>
        <p:nvSpPr>
          <p:cNvPr id="4" name="Footer Placeholder 3">
            <a:extLst>
              <a:ext uri="{FF2B5EF4-FFF2-40B4-BE49-F238E27FC236}">
                <a16:creationId xmlns:a16="http://schemas.microsoft.com/office/drawing/2014/main" id="{6A051E98-1C44-4D60-81E2-E0F7E1676BEF}"/>
              </a:ext>
            </a:extLst>
          </p:cNvPr>
          <p:cNvSpPr>
            <a:spLocks noGrp="1"/>
          </p:cNvSpPr>
          <p:nvPr>
            <p:ph type="ftr" sz="quarter" idx="3"/>
          </p:nvPr>
        </p:nvSpPr>
        <p:spPr/>
        <p:txBody>
          <a:bodyPr/>
          <a:lstStyle/>
          <a:p>
            <a:r>
              <a:rPr lang="en-US"/>
              <a:t>What Am I Good At?</a:t>
            </a:r>
          </a:p>
        </p:txBody>
      </p:sp>
      <p:sp>
        <p:nvSpPr>
          <p:cNvPr id="3" name="Content Placeholder 2">
            <a:extLst>
              <a:ext uri="{FF2B5EF4-FFF2-40B4-BE49-F238E27FC236}">
                <a16:creationId xmlns:a16="http://schemas.microsoft.com/office/drawing/2014/main" id="{5487AD94-4753-18FF-FBBE-3595F6547368}"/>
              </a:ext>
            </a:extLst>
          </p:cNvPr>
          <p:cNvSpPr>
            <a:spLocks noGrp="1"/>
          </p:cNvSpPr>
          <p:nvPr>
            <p:ph idx="1"/>
          </p:nvPr>
        </p:nvSpPr>
        <p:spPr/>
        <p:txBody>
          <a:bodyPr>
            <a:normAutofit/>
          </a:bodyPr>
          <a:lstStyle/>
          <a:p>
            <a:r>
              <a:rPr lang="en-US" sz="1800" b="1" dirty="0"/>
              <a:t>PEOPLE LIKE SOCIAL MEDIA BECAUSE THEY BELIEVE IT HELPS THEM TO BUILD CONNECTIONS WITH OTHERS.</a:t>
            </a:r>
          </a:p>
          <a:p>
            <a:r>
              <a:rPr lang="en-US" sz="1800" b="1" dirty="0"/>
              <a:t>ANSWER THE FOLLOWING QUESTIONS FOR YOURSELF:</a:t>
            </a:r>
          </a:p>
          <a:p>
            <a:endParaRPr lang="en-US" sz="1800" b="1" dirty="0"/>
          </a:p>
          <a:p>
            <a:pPr marL="342900" lvl="0" indent="-342900">
              <a:buClr>
                <a:schemeClr val="accent1"/>
              </a:buClr>
              <a:buFont typeface="Arial" panose="020B0604020202020204" pitchFamily="34" charset="0"/>
              <a:buChar char="•"/>
            </a:pPr>
            <a:r>
              <a:rPr lang="en-US" sz="1800" dirty="0"/>
              <a:t>How many friends/followers do you have on your </a:t>
            </a:r>
            <a:r>
              <a:rPr lang="en-US" sz="1800" b="1" dirty="0"/>
              <a:t>MOST USED </a:t>
            </a:r>
            <a:r>
              <a:rPr lang="en-US" sz="1800" dirty="0"/>
              <a:t>social media platform?</a:t>
            </a:r>
          </a:p>
          <a:p>
            <a:pPr marL="342900" lvl="0" indent="-342900">
              <a:buClr>
                <a:schemeClr val="accent1"/>
              </a:buClr>
              <a:buFont typeface="Arial" panose="020B0604020202020204" pitchFamily="34" charset="0"/>
              <a:buChar char="•"/>
            </a:pPr>
            <a:r>
              <a:rPr lang="en-US" sz="1800" dirty="0"/>
              <a:t>How many of these friends/followers have you actually met in person?</a:t>
            </a:r>
          </a:p>
          <a:p>
            <a:pPr marL="342900" lvl="0" indent="-342900">
              <a:buClr>
                <a:schemeClr val="accent1"/>
              </a:buClr>
              <a:buFont typeface="Arial" panose="020B0604020202020204" pitchFamily="34" charset="0"/>
              <a:buChar char="•"/>
            </a:pPr>
            <a:r>
              <a:rPr lang="en-US" sz="1800" dirty="0"/>
              <a:t>How do you know the friends/followers you haven’t met in person?</a:t>
            </a:r>
          </a:p>
          <a:p>
            <a:pPr marL="342900" lvl="0" indent="-342900">
              <a:buClr>
                <a:schemeClr val="accent1"/>
              </a:buClr>
              <a:buFont typeface="Arial" panose="020B0604020202020204" pitchFamily="34" charset="0"/>
              <a:buChar char="•"/>
            </a:pPr>
            <a:r>
              <a:rPr lang="en-US" sz="1800" dirty="0"/>
              <a:t>Is this a concern or risk to you? Why or why not?</a:t>
            </a:r>
          </a:p>
        </p:txBody>
      </p:sp>
    </p:spTree>
    <p:extLst>
      <p:ext uri="{BB962C8B-B14F-4D97-AF65-F5344CB8AC3E}">
        <p14:creationId xmlns:p14="http://schemas.microsoft.com/office/powerpoint/2010/main" val="2004426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B1410-B66A-4465-95B0-D7AE8C9E6D5B}"/>
              </a:ext>
            </a:extLst>
          </p:cNvPr>
          <p:cNvSpPr>
            <a:spLocks noGrp="1"/>
          </p:cNvSpPr>
          <p:nvPr>
            <p:ph type="title"/>
          </p:nvPr>
        </p:nvSpPr>
        <p:spPr/>
        <p:txBody>
          <a:bodyPr/>
          <a:lstStyle/>
          <a:p>
            <a:r>
              <a:rPr lang="en-US" dirty="0"/>
              <a:t>DEBATE/DISCUSS</a:t>
            </a:r>
          </a:p>
        </p:txBody>
      </p:sp>
      <p:sp>
        <p:nvSpPr>
          <p:cNvPr id="3" name="Footer Placeholder 2">
            <a:extLst>
              <a:ext uri="{FF2B5EF4-FFF2-40B4-BE49-F238E27FC236}">
                <a16:creationId xmlns:a16="http://schemas.microsoft.com/office/drawing/2014/main" id="{1DADCA94-E544-495D-BA09-C112C52EC01E}"/>
              </a:ext>
            </a:extLst>
          </p:cNvPr>
          <p:cNvSpPr>
            <a:spLocks noGrp="1"/>
          </p:cNvSpPr>
          <p:nvPr>
            <p:ph type="ftr" sz="quarter" idx="3"/>
          </p:nvPr>
        </p:nvSpPr>
        <p:spPr/>
        <p:txBody>
          <a:bodyPr/>
          <a:lstStyle/>
          <a:p>
            <a:r>
              <a:rPr lang="en-US"/>
              <a:t>What Am I Good At?</a:t>
            </a:r>
          </a:p>
        </p:txBody>
      </p:sp>
      <p:sp>
        <p:nvSpPr>
          <p:cNvPr id="4" name="Content Placeholder 3">
            <a:extLst>
              <a:ext uri="{FF2B5EF4-FFF2-40B4-BE49-F238E27FC236}">
                <a16:creationId xmlns:a16="http://schemas.microsoft.com/office/drawing/2014/main" id="{2AF8F66E-0E6B-4F12-8C3B-6FEDB5346B90}"/>
              </a:ext>
            </a:extLst>
          </p:cNvPr>
          <p:cNvSpPr>
            <a:spLocks noGrp="1"/>
          </p:cNvSpPr>
          <p:nvPr>
            <p:ph idx="1"/>
          </p:nvPr>
        </p:nvSpPr>
        <p:spPr/>
        <p:txBody>
          <a:bodyPr>
            <a:normAutofit/>
          </a:bodyPr>
          <a:lstStyle/>
          <a:p>
            <a:r>
              <a:rPr lang="en-US" sz="1800" b="1" dirty="0"/>
              <a:t>IS IT POSSIBLE?</a:t>
            </a:r>
            <a:endParaRPr lang="en-US" sz="1800" dirty="0"/>
          </a:p>
          <a:p>
            <a:r>
              <a:rPr lang="en-US" sz="1800" dirty="0"/>
              <a:t>For a teen growing up in the world right now to have a social life/social circle/friends/etc. without having any presence on social media? Provide reasoning for your answer. </a:t>
            </a:r>
          </a:p>
        </p:txBody>
      </p:sp>
      <p:pic>
        <p:nvPicPr>
          <p:cNvPr id="6" name="Picture 5">
            <a:extLst>
              <a:ext uri="{FF2B5EF4-FFF2-40B4-BE49-F238E27FC236}">
                <a16:creationId xmlns:a16="http://schemas.microsoft.com/office/drawing/2014/main" id="{1565E055-352A-4FCF-8D5D-863C0028B4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8331" y="2810518"/>
            <a:ext cx="1804148" cy="2701126"/>
          </a:xfrm>
          <a:prstGeom prst="rect">
            <a:avLst/>
          </a:prstGeom>
        </p:spPr>
      </p:pic>
    </p:spTree>
    <p:extLst>
      <p:ext uri="{BB962C8B-B14F-4D97-AF65-F5344CB8AC3E}">
        <p14:creationId xmlns:p14="http://schemas.microsoft.com/office/powerpoint/2010/main" val="1032550860"/>
      </p:ext>
    </p:extLst>
  </p:cSld>
  <p:clrMapOvr>
    <a:masterClrMapping/>
  </p:clrMapOvr>
</p:sld>
</file>

<file path=ppt/theme/theme1.xml><?xml version="1.0" encoding="utf-8"?>
<a:theme xmlns:a="http://schemas.openxmlformats.org/drawingml/2006/main" name="FStNS TEMPLATE">
  <a:themeElements>
    <a:clrScheme name="Next Color Palette">
      <a:dk1>
        <a:srgbClr val="3C5961"/>
      </a:dk1>
      <a:lt1>
        <a:srgbClr val="FFFFFF"/>
      </a:lt1>
      <a:dk2>
        <a:srgbClr val="00B3BC"/>
      </a:dk2>
      <a:lt2>
        <a:srgbClr val="E7E6E6"/>
      </a:lt2>
      <a:accent1>
        <a:srgbClr val="EE5934"/>
      </a:accent1>
      <a:accent2>
        <a:srgbClr val="00B3BC"/>
      </a:accent2>
      <a:accent3>
        <a:srgbClr val="3C5961"/>
      </a:accent3>
      <a:accent4>
        <a:srgbClr val="464646"/>
      </a:accent4>
      <a:accent5>
        <a:srgbClr val="FAAF3F"/>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StNS TEMPLATE" id="{D54EC195-C88D-4F8A-8440-C8E70FBF64D0}" vid="{CC7A86C0-4563-4F79-9785-3DF50B2BA5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0C7998F8B62934591D2905ADBDDC226" ma:contentTypeVersion="6" ma:contentTypeDescription="Create a new document." ma:contentTypeScope="" ma:versionID="c79e9702fe32382840ab45e13727e22d">
  <xsd:schema xmlns:xsd="http://www.w3.org/2001/XMLSchema" xmlns:xs="http://www.w3.org/2001/XMLSchema" xmlns:p="http://schemas.microsoft.com/office/2006/metadata/properties" xmlns:ns2="e79566cd-f847-4411-bfa4-89aa038057a8" xmlns:ns3="031b28de-6f87-4eab-8d2f-5c442a493674" targetNamespace="http://schemas.microsoft.com/office/2006/metadata/properties" ma:root="true" ma:fieldsID="d6f4a928f68decfff3e524c94d58b9f3" ns2:_="" ns3:_="">
    <xsd:import namespace="e79566cd-f847-4411-bfa4-89aa038057a8"/>
    <xsd:import namespace="031b28de-6f87-4eab-8d2f-5c442a49367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79566cd-f847-4411-bfa4-89aa038057a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31b28de-6f87-4eab-8d2f-5c442a49367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20D606F-48D6-4FFF-986D-92164B803087}">
  <ds:schemaRefs>
    <ds:schemaRef ds:uri="http://schemas.microsoft.com/sharepoint/v3/contenttype/forms"/>
  </ds:schemaRefs>
</ds:datastoreItem>
</file>

<file path=customXml/itemProps2.xml><?xml version="1.0" encoding="utf-8"?>
<ds:datastoreItem xmlns:ds="http://schemas.openxmlformats.org/officeDocument/2006/customXml" ds:itemID="{C50CCB13-9D9C-45E0-ABEB-E5B2D5583038}">
  <ds:schemaRefs>
    <ds:schemaRef ds:uri="http://schemas.openxmlformats.org/package/2006/metadata/core-properties"/>
    <ds:schemaRef ds:uri="http://www.w3.org/XML/1998/namespace"/>
    <ds:schemaRef ds:uri="http://purl.org/dc/terms/"/>
    <ds:schemaRef ds:uri="031b28de-6f87-4eab-8d2f-5c442a493674"/>
    <ds:schemaRef ds:uri="http://purl.org/dc/dcmitype/"/>
    <ds:schemaRef ds:uri="http://schemas.microsoft.com/office/2006/documentManagement/types"/>
    <ds:schemaRef ds:uri="http://schemas.microsoft.com/office/infopath/2007/PartnerControls"/>
    <ds:schemaRef ds:uri="e79566cd-f847-4411-bfa4-89aa038057a8"/>
    <ds:schemaRef ds:uri="http://schemas.microsoft.com/office/2006/metadata/properties"/>
    <ds:schemaRef ds:uri="http://purl.org/dc/elements/1.1/"/>
  </ds:schemaRefs>
</ds:datastoreItem>
</file>

<file path=customXml/itemProps3.xml><?xml version="1.0" encoding="utf-8"?>
<ds:datastoreItem xmlns:ds="http://schemas.openxmlformats.org/officeDocument/2006/customXml" ds:itemID="{E9A7F551-2721-40A6-A138-69966EF7635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79566cd-f847-4411-bfa4-89aa038057a8"/>
    <ds:schemaRef ds:uri="031b28de-6f87-4eab-8d2f-5c442a49367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FStNS TEMPLATE</Template>
  <TotalTime>1394</TotalTime>
  <Words>1326</Words>
  <Application>Microsoft Office PowerPoint</Application>
  <PresentationFormat>Widescreen</PresentationFormat>
  <Paragraphs>120</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FStNS TEMPLATE</vt:lpstr>
      <vt:lpstr>HOW IMPORTANT IS MY SOCIAL MEDIA?</vt:lpstr>
      <vt:lpstr>LEARNING OUTCOMES</vt:lpstr>
      <vt:lpstr>“WE DON’T HAVE A CHOICE ON WHETHER WE DO SOCIAL MEDIA, THE QUESTION IS HOW WELL WE DO IT.”</vt:lpstr>
      <vt:lpstr>BRAIN DUMP</vt:lpstr>
      <vt:lpstr>SOCIAL MEDIA: TERMS TO KNOW</vt:lpstr>
      <vt:lpstr>SOCIAL MEDIA PLATFORMS</vt:lpstr>
      <vt:lpstr>HOW MANY SOCIAL MEDIA PLATFORMS ARE YOU ON?</vt:lpstr>
      <vt:lpstr>SOCIAL MEDIA “FRIENDS”</vt:lpstr>
      <vt:lpstr>DEBATE/DISCUSS</vt:lpstr>
      <vt:lpstr>POST REGRETS</vt:lpstr>
      <vt:lpstr>SOCIAL MEDIA AND EMPLOYMENT</vt:lpstr>
      <vt:lpstr>“DON’T SAY ANYTHING ONLINE THAT YOU WOULDN’T WANT PLASTERED ON A BILLBOARD WITH YOUR FACE ON IT.”</vt:lpstr>
      <vt:lpstr>KEEP IT CLEAN: SOCIAL MEDIA SCREENINGS GAIN IN POPULARITY</vt:lpstr>
      <vt:lpstr>EXIT TICKET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Jackson Heather</dc:creator>
  <cp:lastModifiedBy>Kelsey Laven</cp:lastModifiedBy>
  <cp:revision>34</cp:revision>
  <dcterms:created xsi:type="dcterms:W3CDTF">2022-05-03T16:57:39Z</dcterms:created>
  <dcterms:modified xsi:type="dcterms:W3CDTF">2022-07-19T19:20:24Z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0x01010050C7998F8B62934591D2905ADBDDC226</vt:lpwstr>
  </property>
</Properties>
</file>