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8"/>
  </p:notesMasterIdLst>
  <p:sldIdLst>
    <p:sldId id="257" r:id="rId5"/>
    <p:sldId id="258" r:id="rId6"/>
    <p:sldId id="273" r:id="rId7"/>
    <p:sldId id="270" r:id="rId8"/>
    <p:sldId id="278" r:id="rId9"/>
    <p:sldId id="260" r:id="rId10"/>
    <p:sldId id="261" r:id="rId11"/>
    <p:sldId id="262" r:id="rId12"/>
    <p:sldId id="279" r:id="rId13"/>
    <p:sldId id="280" r:id="rId14"/>
    <p:sldId id="281" r:id="rId15"/>
    <p:sldId id="282" r:id="rId16"/>
    <p:sldId id="2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961"/>
    <a:srgbClr val="EE5934"/>
    <a:srgbClr val="00B3BC"/>
    <a:srgbClr val="464646"/>
    <a:srgbClr val="FAA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8"/>
    <p:restoredTop sz="85068" autoAdjust="0"/>
  </p:normalViewPr>
  <p:slideViewPr>
    <p:cSldViewPr snapToGrid="0" snapToObjects="1">
      <p:cViewPr varScale="1">
        <p:scale>
          <a:sx n="89" d="100"/>
          <a:sy n="89" d="100"/>
        </p:scale>
        <p:origin x="948" y="78"/>
      </p:cViewPr>
      <p:guideLst/>
    </p:cSldViewPr>
  </p:slideViewPr>
  <p:notesTextViewPr>
    <p:cViewPr>
      <p:scale>
        <a:sx n="1" d="1"/>
        <a:sy n="1" d="1"/>
      </p:scale>
      <p:origin x="0" y="0"/>
    </p:cViewPr>
  </p:notesTextViewPr>
  <p:sorterViewPr>
    <p:cViewPr>
      <p:scale>
        <a:sx n="143" d="100"/>
        <a:sy n="14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Laven" userId="594c705a-352e-4ea3-bf3f-ebe59960e6da" providerId="ADAL" clId="{CBCCEA24-DF2C-4651-A776-FF7AF3EDB3BF}"/>
    <pc:docChg chg="custSel addSld delSld modSld">
      <pc:chgData name="Kelsey Laven" userId="594c705a-352e-4ea3-bf3f-ebe59960e6da" providerId="ADAL" clId="{CBCCEA24-DF2C-4651-A776-FF7AF3EDB3BF}" dt="2022-06-23T20:34:17.858" v="4708" actId="171"/>
      <pc:docMkLst>
        <pc:docMk/>
      </pc:docMkLst>
      <pc:sldChg chg="addSp delSp modSp">
        <pc:chgData name="Kelsey Laven" userId="594c705a-352e-4ea3-bf3f-ebe59960e6da" providerId="ADAL" clId="{CBCCEA24-DF2C-4651-A776-FF7AF3EDB3BF}" dt="2022-06-22T15:01:45.849" v="3" actId="167"/>
        <pc:sldMkLst>
          <pc:docMk/>
          <pc:sldMk cId="1332722179" sldId="257"/>
        </pc:sldMkLst>
        <pc:spChg chg="add del mod">
          <ac:chgData name="Kelsey Laven" userId="594c705a-352e-4ea3-bf3f-ebe59960e6da" providerId="ADAL" clId="{CBCCEA24-DF2C-4651-A776-FF7AF3EDB3BF}" dt="2022-06-22T15:01:41.971" v="2" actId="931"/>
          <ac:spMkLst>
            <pc:docMk/>
            <pc:sldMk cId="1332722179" sldId="257"/>
            <ac:spMk id="5" creationId="{183CB5E5-465C-46FA-905F-2139A508EE1D}"/>
          </ac:spMkLst>
        </pc:spChg>
        <pc:grpChg chg="del">
          <ac:chgData name="Kelsey Laven" userId="594c705a-352e-4ea3-bf3f-ebe59960e6da" providerId="ADAL" clId="{CBCCEA24-DF2C-4651-A776-FF7AF3EDB3BF}" dt="2022-06-22T15:01:28.777" v="0" actId="478"/>
          <ac:grpSpMkLst>
            <pc:docMk/>
            <pc:sldMk cId="1332722179" sldId="257"/>
            <ac:grpSpMk id="8" creationId="{E77E6F03-4DA5-D24F-BD98-46709282A829}"/>
          </ac:grpSpMkLst>
        </pc:grpChg>
        <pc:picChg chg="del">
          <ac:chgData name="Kelsey Laven" userId="594c705a-352e-4ea3-bf3f-ebe59960e6da" providerId="ADAL" clId="{CBCCEA24-DF2C-4651-A776-FF7AF3EDB3BF}" dt="2022-06-22T15:01:31.451" v="1" actId="478"/>
          <ac:picMkLst>
            <pc:docMk/>
            <pc:sldMk cId="1332722179" sldId="257"/>
            <ac:picMk id="4" creationId="{DC484206-339C-5E00-8930-F87155222289}"/>
          </ac:picMkLst>
        </pc:picChg>
        <pc:picChg chg="add mod ord">
          <ac:chgData name="Kelsey Laven" userId="594c705a-352e-4ea3-bf3f-ebe59960e6da" providerId="ADAL" clId="{CBCCEA24-DF2C-4651-A776-FF7AF3EDB3BF}" dt="2022-06-22T15:01:45.849" v="3" actId="167"/>
          <ac:picMkLst>
            <pc:docMk/>
            <pc:sldMk cId="1332722179" sldId="257"/>
            <ac:picMk id="10" creationId="{F30F7BE1-047E-4072-AFAB-75488DD411C9}"/>
          </ac:picMkLst>
        </pc:picChg>
      </pc:sldChg>
      <pc:sldChg chg="modSp modNotesTx">
        <pc:chgData name="Kelsey Laven" userId="594c705a-352e-4ea3-bf3f-ebe59960e6da" providerId="ADAL" clId="{CBCCEA24-DF2C-4651-A776-FF7AF3EDB3BF}" dt="2022-06-22T17:49:10.022" v="3383" actId="6549"/>
        <pc:sldMkLst>
          <pc:docMk/>
          <pc:sldMk cId="3703535645" sldId="260"/>
        </pc:sldMkLst>
        <pc:spChg chg="mod">
          <ac:chgData name="Kelsey Laven" userId="594c705a-352e-4ea3-bf3f-ebe59960e6da" providerId="ADAL" clId="{CBCCEA24-DF2C-4651-A776-FF7AF3EDB3BF}" dt="2022-06-22T17:49:10.022" v="3383" actId="6549"/>
          <ac:spMkLst>
            <pc:docMk/>
            <pc:sldMk cId="3703535645" sldId="260"/>
            <ac:spMk id="5" creationId="{E5E2A805-28E0-C646-B6F1-13D37438FC58}"/>
          </ac:spMkLst>
        </pc:spChg>
        <pc:spChg chg="mod">
          <ac:chgData name="Kelsey Laven" userId="594c705a-352e-4ea3-bf3f-ebe59960e6da" providerId="ADAL" clId="{CBCCEA24-DF2C-4651-A776-FF7AF3EDB3BF}" dt="2022-06-22T16:00:51.125" v="1573" actId="20577"/>
          <ac:spMkLst>
            <pc:docMk/>
            <pc:sldMk cId="3703535645" sldId="260"/>
            <ac:spMk id="8" creationId="{5E63C4DE-8421-0079-D7B3-AA561142BEEE}"/>
          </ac:spMkLst>
        </pc:spChg>
        <pc:spChg chg="mod">
          <ac:chgData name="Kelsey Laven" userId="594c705a-352e-4ea3-bf3f-ebe59960e6da" providerId="ADAL" clId="{CBCCEA24-DF2C-4651-A776-FF7AF3EDB3BF}" dt="2022-06-22T15:57:16.999" v="1310" actId="1076"/>
          <ac:spMkLst>
            <pc:docMk/>
            <pc:sldMk cId="3703535645" sldId="260"/>
            <ac:spMk id="9" creationId="{F2F5B2C9-579F-5044-8BBE-01B73A0E71A0}"/>
          </ac:spMkLst>
        </pc:spChg>
      </pc:sldChg>
      <pc:sldChg chg="delSp modSp modNotesTx">
        <pc:chgData name="Kelsey Laven" userId="594c705a-352e-4ea3-bf3f-ebe59960e6da" providerId="ADAL" clId="{CBCCEA24-DF2C-4651-A776-FF7AF3EDB3BF}" dt="2022-06-22T16:07:13.569" v="2638" actId="20577"/>
        <pc:sldMkLst>
          <pc:docMk/>
          <pc:sldMk cId="526649381" sldId="261"/>
        </pc:sldMkLst>
        <pc:spChg chg="mod">
          <ac:chgData name="Kelsey Laven" userId="594c705a-352e-4ea3-bf3f-ebe59960e6da" providerId="ADAL" clId="{CBCCEA24-DF2C-4651-A776-FF7AF3EDB3BF}" dt="2022-06-22T16:04:31.976" v="2099" actId="14100"/>
          <ac:spMkLst>
            <pc:docMk/>
            <pc:sldMk cId="526649381" sldId="261"/>
            <ac:spMk id="5" creationId="{E5E2A805-28E0-C646-B6F1-13D37438FC58}"/>
          </ac:spMkLst>
        </pc:spChg>
        <pc:spChg chg="mod">
          <ac:chgData name="Kelsey Laven" userId="594c705a-352e-4ea3-bf3f-ebe59960e6da" providerId="ADAL" clId="{CBCCEA24-DF2C-4651-A776-FF7AF3EDB3BF}" dt="2022-06-22T16:06:12.726" v="2353" actId="1076"/>
          <ac:spMkLst>
            <pc:docMk/>
            <pc:sldMk cId="526649381" sldId="261"/>
            <ac:spMk id="9" creationId="{F2F5B2C9-579F-5044-8BBE-01B73A0E71A0}"/>
          </ac:spMkLst>
        </pc:spChg>
        <pc:picChg chg="del">
          <ac:chgData name="Kelsey Laven" userId="594c705a-352e-4ea3-bf3f-ebe59960e6da" providerId="ADAL" clId="{CBCCEA24-DF2C-4651-A776-FF7AF3EDB3BF}" dt="2022-06-22T16:04:13.142" v="2071" actId="478"/>
          <ac:picMkLst>
            <pc:docMk/>
            <pc:sldMk cId="526649381" sldId="261"/>
            <ac:picMk id="3" creationId="{5D123472-F123-4F4E-B2A1-D275A1737A5E}"/>
          </ac:picMkLst>
        </pc:picChg>
      </pc:sldChg>
      <pc:sldChg chg="modSp modNotesTx">
        <pc:chgData name="Kelsey Laven" userId="594c705a-352e-4ea3-bf3f-ebe59960e6da" providerId="ADAL" clId="{CBCCEA24-DF2C-4651-A776-FF7AF3EDB3BF}" dt="2022-06-22T17:46:45.256" v="3199" actId="1076"/>
        <pc:sldMkLst>
          <pc:docMk/>
          <pc:sldMk cId="442514517" sldId="262"/>
        </pc:sldMkLst>
        <pc:spChg chg="mod">
          <ac:chgData name="Kelsey Laven" userId="594c705a-352e-4ea3-bf3f-ebe59960e6da" providerId="ADAL" clId="{CBCCEA24-DF2C-4651-A776-FF7AF3EDB3BF}" dt="2022-06-22T16:07:25.832" v="2649" actId="20577"/>
          <ac:spMkLst>
            <pc:docMk/>
            <pc:sldMk cId="442514517" sldId="262"/>
            <ac:spMk id="5" creationId="{E5E2A805-28E0-C646-B6F1-13D37438FC58}"/>
          </ac:spMkLst>
        </pc:spChg>
        <pc:spChg chg="mod">
          <ac:chgData name="Kelsey Laven" userId="594c705a-352e-4ea3-bf3f-ebe59960e6da" providerId="ADAL" clId="{CBCCEA24-DF2C-4651-A776-FF7AF3EDB3BF}" dt="2022-06-22T17:46:45.256" v="3199" actId="1076"/>
          <ac:spMkLst>
            <pc:docMk/>
            <pc:sldMk cId="442514517" sldId="262"/>
            <ac:spMk id="10" creationId="{236BB18D-9C8A-4897-B83E-780263FD41F0}"/>
          </ac:spMkLst>
        </pc:spChg>
      </pc:sldChg>
      <pc:sldChg chg="addSp delSp modSp modNotesTx">
        <pc:chgData name="Kelsey Laven" userId="594c705a-352e-4ea3-bf3f-ebe59960e6da" providerId="ADAL" clId="{CBCCEA24-DF2C-4651-A776-FF7AF3EDB3BF}" dt="2022-06-23T20:34:17.858" v="4708" actId="171"/>
        <pc:sldMkLst>
          <pc:docMk/>
          <pc:sldMk cId="2245238646" sldId="270"/>
        </pc:sldMkLst>
        <pc:spChg chg="add ord">
          <ac:chgData name="Kelsey Laven" userId="594c705a-352e-4ea3-bf3f-ebe59960e6da" providerId="ADAL" clId="{CBCCEA24-DF2C-4651-A776-FF7AF3EDB3BF}" dt="2022-06-23T20:34:17.858" v="4708" actId="171"/>
          <ac:spMkLst>
            <pc:docMk/>
            <pc:sldMk cId="2245238646" sldId="270"/>
            <ac:spMk id="5" creationId="{CEA1A861-80DD-4514-AEF2-D995BCC99C15}"/>
          </ac:spMkLst>
        </pc:spChg>
        <pc:spChg chg="mod">
          <ac:chgData name="Kelsey Laven" userId="594c705a-352e-4ea3-bf3f-ebe59960e6da" providerId="ADAL" clId="{CBCCEA24-DF2C-4651-A776-FF7AF3EDB3BF}" dt="2022-06-22T15:04:45.928" v="153" actId="14100"/>
          <ac:spMkLst>
            <pc:docMk/>
            <pc:sldMk cId="2245238646" sldId="270"/>
            <ac:spMk id="6" creationId="{148FAB83-1A92-A14E-9454-409688E9BDB6}"/>
          </ac:spMkLst>
        </pc:spChg>
        <pc:spChg chg="del">
          <ac:chgData name="Kelsey Laven" userId="594c705a-352e-4ea3-bf3f-ebe59960e6da" providerId="ADAL" clId="{CBCCEA24-DF2C-4651-A776-FF7AF3EDB3BF}" dt="2022-06-22T15:19:27.903" v="715" actId="478"/>
          <ac:spMkLst>
            <pc:docMk/>
            <pc:sldMk cId="2245238646" sldId="270"/>
            <ac:spMk id="9" creationId="{B878EEB6-8C7C-8FD3-3F1C-47CBF539A1EA}"/>
          </ac:spMkLst>
        </pc:spChg>
        <pc:picChg chg="add mod ord">
          <ac:chgData name="Kelsey Laven" userId="594c705a-352e-4ea3-bf3f-ebe59960e6da" providerId="ADAL" clId="{CBCCEA24-DF2C-4651-A776-FF7AF3EDB3BF}" dt="2022-06-23T20:33:44.569" v="4705"/>
          <ac:picMkLst>
            <pc:docMk/>
            <pc:sldMk cId="2245238646" sldId="270"/>
            <ac:picMk id="3" creationId="{8B7FD031-9312-4293-93AF-64511C5005F5}"/>
          </ac:picMkLst>
        </pc:picChg>
      </pc:sldChg>
      <pc:sldChg chg="modSp modNotesTx">
        <pc:chgData name="Kelsey Laven" userId="594c705a-352e-4ea3-bf3f-ebe59960e6da" providerId="ADAL" clId="{CBCCEA24-DF2C-4651-A776-FF7AF3EDB3BF}" dt="2022-06-22T15:09:57.620" v="714" actId="20577"/>
        <pc:sldMkLst>
          <pc:docMk/>
          <pc:sldMk cId="1006162741" sldId="273"/>
        </pc:sldMkLst>
        <pc:spChg chg="mod">
          <ac:chgData name="Kelsey Laven" userId="594c705a-352e-4ea3-bf3f-ebe59960e6da" providerId="ADAL" clId="{CBCCEA24-DF2C-4651-A776-FF7AF3EDB3BF}" dt="2022-06-22T15:07:44.996" v="422" actId="255"/>
          <ac:spMkLst>
            <pc:docMk/>
            <pc:sldMk cId="1006162741" sldId="273"/>
            <ac:spMk id="8" creationId="{5E63C4DE-8421-0079-D7B3-AA561142BEEE}"/>
          </ac:spMkLst>
        </pc:spChg>
        <pc:spChg chg="mod">
          <ac:chgData name="Kelsey Laven" userId="594c705a-352e-4ea3-bf3f-ebe59960e6da" providerId="ADAL" clId="{CBCCEA24-DF2C-4651-A776-FF7AF3EDB3BF}" dt="2022-06-22T15:05:03.746" v="163" actId="20577"/>
          <ac:spMkLst>
            <pc:docMk/>
            <pc:sldMk cId="1006162741" sldId="273"/>
            <ac:spMk id="9" creationId="{F2F5B2C9-579F-5044-8BBE-01B73A0E71A0}"/>
          </ac:spMkLst>
        </pc:spChg>
      </pc:sldChg>
      <pc:sldChg chg="addSp delSp modSp add modNotesTx">
        <pc:chgData name="Kelsey Laven" userId="594c705a-352e-4ea3-bf3f-ebe59960e6da" providerId="ADAL" clId="{CBCCEA24-DF2C-4651-A776-FF7AF3EDB3BF}" dt="2022-06-23T13:27:43.437" v="4696" actId="20577"/>
        <pc:sldMkLst>
          <pc:docMk/>
          <pc:sldMk cId="1755260675" sldId="278"/>
        </pc:sldMkLst>
        <pc:spChg chg="mod">
          <ac:chgData name="Kelsey Laven" userId="594c705a-352e-4ea3-bf3f-ebe59960e6da" providerId="ADAL" clId="{CBCCEA24-DF2C-4651-A776-FF7AF3EDB3BF}" dt="2022-06-22T15:22:17.380" v="759" actId="20577"/>
          <ac:spMkLst>
            <pc:docMk/>
            <pc:sldMk cId="1755260675" sldId="278"/>
            <ac:spMk id="2" creationId="{CD045C46-CBFB-49D4-A053-6554D626B3BA}"/>
          </ac:spMkLst>
        </pc:spChg>
        <pc:spChg chg="del">
          <ac:chgData name="Kelsey Laven" userId="594c705a-352e-4ea3-bf3f-ebe59960e6da" providerId="ADAL" clId="{CBCCEA24-DF2C-4651-A776-FF7AF3EDB3BF}" dt="2022-06-22T15:22:31.541" v="760" actId="478"/>
          <ac:spMkLst>
            <pc:docMk/>
            <pc:sldMk cId="1755260675" sldId="278"/>
            <ac:spMk id="4" creationId="{69A794C3-FB0B-4DCF-BAA9-1189F60A9A41}"/>
          </ac:spMkLst>
        </pc:spChg>
        <pc:picChg chg="add mod">
          <ac:chgData name="Kelsey Laven" userId="594c705a-352e-4ea3-bf3f-ebe59960e6da" providerId="ADAL" clId="{CBCCEA24-DF2C-4651-A776-FF7AF3EDB3BF}" dt="2022-06-22T15:23:28.872" v="765" actId="1076"/>
          <ac:picMkLst>
            <pc:docMk/>
            <pc:sldMk cId="1755260675" sldId="278"/>
            <ac:picMk id="5" creationId="{49EAEF61-441A-422B-93BC-AC834371B0DD}"/>
          </ac:picMkLst>
        </pc:picChg>
      </pc:sldChg>
      <pc:sldChg chg="modSp add modNotesTx">
        <pc:chgData name="Kelsey Laven" userId="594c705a-352e-4ea3-bf3f-ebe59960e6da" providerId="ADAL" clId="{CBCCEA24-DF2C-4651-A776-FF7AF3EDB3BF}" dt="2022-06-22T17:47:32.227" v="3212" actId="20577"/>
        <pc:sldMkLst>
          <pc:docMk/>
          <pc:sldMk cId="858088341" sldId="279"/>
        </pc:sldMkLst>
        <pc:spChg chg="mod">
          <ac:chgData name="Kelsey Laven" userId="594c705a-352e-4ea3-bf3f-ebe59960e6da" providerId="ADAL" clId="{CBCCEA24-DF2C-4651-A776-FF7AF3EDB3BF}" dt="2022-06-22T16:10:01.389" v="3030" actId="1076"/>
          <ac:spMkLst>
            <pc:docMk/>
            <pc:sldMk cId="858088341" sldId="279"/>
            <ac:spMk id="2" creationId="{AEBD18A2-1780-44B0-87B5-9B19A761D70D}"/>
          </ac:spMkLst>
        </pc:spChg>
        <pc:spChg chg="mod">
          <ac:chgData name="Kelsey Laven" userId="594c705a-352e-4ea3-bf3f-ebe59960e6da" providerId="ADAL" clId="{CBCCEA24-DF2C-4651-A776-FF7AF3EDB3BF}" dt="2022-06-22T17:47:32.227" v="3212" actId="20577"/>
          <ac:spMkLst>
            <pc:docMk/>
            <pc:sldMk cId="858088341" sldId="279"/>
            <ac:spMk id="4" creationId="{40760270-8D98-473E-BA02-1BB1C424FB74}"/>
          </ac:spMkLst>
        </pc:spChg>
      </pc:sldChg>
      <pc:sldChg chg="modSp add modNotesTx">
        <pc:chgData name="Kelsey Laven" userId="594c705a-352e-4ea3-bf3f-ebe59960e6da" providerId="ADAL" clId="{CBCCEA24-DF2C-4651-A776-FF7AF3EDB3BF}" dt="2022-06-22T17:48:35.877" v="3364" actId="20577"/>
        <pc:sldMkLst>
          <pc:docMk/>
          <pc:sldMk cId="4052253268" sldId="280"/>
        </pc:sldMkLst>
        <pc:spChg chg="mod">
          <ac:chgData name="Kelsey Laven" userId="594c705a-352e-4ea3-bf3f-ebe59960e6da" providerId="ADAL" clId="{CBCCEA24-DF2C-4651-A776-FF7AF3EDB3BF}" dt="2022-06-22T17:45:49.520" v="3192" actId="20577"/>
          <ac:spMkLst>
            <pc:docMk/>
            <pc:sldMk cId="4052253268" sldId="280"/>
            <ac:spMk id="2" creationId="{AEBD18A2-1780-44B0-87B5-9B19A761D70D}"/>
          </ac:spMkLst>
        </pc:spChg>
        <pc:spChg chg="mod">
          <ac:chgData name="Kelsey Laven" userId="594c705a-352e-4ea3-bf3f-ebe59960e6da" providerId="ADAL" clId="{CBCCEA24-DF2C-4651-A776-FF7AF3EDB3BF}" dt="2022-06-22T17:47:55.029" v="3216" actId="20577"/>
          <ac:spMkLst>
            <pc:docMk/>
            <pc:sldMk cId="4052253268" sldId="280"/>
            <ac:spMk id="4" creationId="{40760270-8D98-473E-BA02-1BB1C424FB74}"/>
          </ac:spMkLst>
        </pc:spChg>
      </pc:sldChg>
      <pc:sldChg chg="addSp modSp add modNotesTx">
        <pc:chgData name="Kelsey Laven" userId="594c705a-352e-4ea3-bf3f-ebe59960e6da" providerId="ADAL" clId="{CBCCEA24-DF2C-4651-A776-FF7AF3EDB3BF}" dt="2022-06-23T13:26:07.625" v="4695" actId="20577"/>
        <pc:sldMkLst>
          <pc:docMk/>
          <pc:sldMk cId="2536850730" sldId="281"/>
        </pc:sldMkLst>
        <pc:spChg chg="mod">
          <ac:chgData name="Kelsey Laven" userId="594c705a-352e-4ea3-bf3f-ebe59960e6da" providerId="ADAL" clId="{CBCCEA24-DF2C-4651-A776-FF7AF3EDB3BF}" dt="2022-06-22T17:49:36.611" v="3402" actId="14100"/>
          <ac:spMkLst>
            <pc:docMk/>
            <pc:sldMk cId="2536850730" sldId="281"/>
            <ac:spMk id="2" creationId="{AEBD18A2-1780-44B0-87B5-9B19A761D70D}"/>
          </ac:spMkLst>
        </pc:spChg>
        <pc:spChg chg="mod">
          <ac:chgData name="Kelsey Laven" userId="594c705a-352e-4ea3-bf3f-ebe59960e6da" providerId="ADAL" clId="{CBCCEA24-DF2C-4651-A776-FF7AF3EDB3BF}" dt="2022-06-22T18:07:02.718" v="4677" actId="12"/>
          <ac:spMkLst>
            <pc:docMk/>
            <pc:sldMk cId="2536850730" sldId="281"/>
            <ac:spMk id="4" creationId="{40760270-8D98-473E-BA02-1BB1C424FB74}"/>
          </ac:spMkLst>
        </pc:spChg>
        <pc:picChg chg="add mod modCrop">
          <ac:chgData name="Kelsey Laven" userId="594c705a-352e-4ea3-bf3f-ebe59960e6da" providerId="ADAL" clId="{CBCCEA24-DF2C-4651-A776-FF7AF3EDB3BF}" dt="2022-06-22T17:56:44.385" v="3559" actId="1076"/>
          <ac:picMkLst>
            <pc:docMk/>
            <pc:sldMk cId="2536850730" sldId="281"/>
            <ac:picMk id="6" creationId="{A32251E9-4B33-4194-9CF0-780CDDEB303F}"/>
          </ac:picMkLst>
        </pc:picChg>
      </pc:sldChg>
      <pc:sldChg chg="delSp modSp add modNotesTx">
        <pc:chgData name="Kelsey Laven" userId="594c705a-352e-4ea3-bf3f-ebe59960e6da" providerId="ADAL" clId="{CBCCEA24-DF2C-4651-A776-FF7AF3EDB3BF}" dt="2022-06-23T14:48:47.093" v="4704" actId="20577"/>
        <pc:sldMkLst>
          <pc:docMk/>
          <pc:sldMk cId="1405424855" sldId="282"/>
        </pc:sldMkLst>
        <pc:spChg chg="mod">
          <ac:chgData name="Kelsey Laven" userId="594c705a-352e-4ea3-bf3f-ebe59960e6da" providerId="ADAL" clId="{CBCCEA24-DF2C-4651-A776-FF7AF3EDB3BF}" dt="2022-06-22T18:00:01.258" v="3909" actId="255"/>
          <ac:spMkLst>
            <pc:docMk/>
            <pc:sldMk cId="1405424855" sldId="282"/>
            <ac:spMk id="2" creationId="{AEBD18A2-1780-44B0-87B5-9B19A761D70D}"/>
          </ac:spMkLst>
        </pc:spChg>
        <pc:spChg chg="mod">
          <ac:chgData name="Kelsey Laven" userId="594c705a-352e-4ea3-bf3f-ebe59960e6da" providerId="ADAL" clId="{CBCCEA24-DF2C-4651-A776-FF7AF3EDB3BF}" dt="2022-06-23T14:48:47.093" v="4704" actId="20577"/>
          <ac:spMkLst>
            <pc:docMk/>
            <pc:sldMk cId="1405424855" sldId="282"/>
            <ac:spMk id="4" creationId="{40760270-8D98-473E-BA02-1BB1C424FB74}"/>
          </ac:spMkLst>
        </pc:spChg>
        <pc:picChg chg="del">
          <ac:chgData name="Kelsey Laven" userId="594c705a-352e-4ea3-bf3f-ebe59960e6da" providerId="ADAL" clId="{CBCCEA24-DF2C-4651-A776-FF7AF3EDB3BF}" dt="2022-06-22T17:58:54.268" v="3854" actId="478"/>
          <ac:picMkLst>
            <pc:docMk/>
            <pc:sldMk cId="1405424855" sldId="282"/>
            <ac:picMk id="6" creationId="{A32251E9-4B33-4194-9CF0-780CDDEB303F}"/>
          </ac:picMkLst>
        </pc:picChg>
      </pc:sldChg>
      <pc:sldChg chg="addSp modSp add">
        <pc:chgData name="Kelsey Laven" userId="594c705a-352e-4ea3-bf3f-ebe59960e6da" providerId="ADAL" clId="{CBCCEA24-DF2C-4651-A776-FF7AF3EDB3BF}" dt="2022-06-22T18:09:14.994" v="4692" actId="1076"/>
        <pc:sldMkLst>
          <pc:docMk/>
          <pc:sldMk cId="198257237" sldId="283"/>
        </pc:sldMkLst>
        <pc:spChg chg="mod">
          <ac:chgData name="Kelsey Laven" userId="594c705a-352e-4ea3-bf3f-ebe59960e6da" providerId="ADAL" clId="{CBCCEA24-DF2C-4651-A776-FF7AF3EDB3BF}" dt="2022-06-22T18:02:53.651" v="4325" actId="20577"/>
          <ac:spMkLst>
            <pc:docMk/>
            <pc:sldMk cId="198257237" sldId="283"/>
            <ac:spMk id="2" creationId="{AEBD18A2-1780-44B0-87B5-9B19A761D70D}"/>
          </ac:spMkLst>
        </pc:spChg>
        <pc:spChg chg="mod">
          <ac:chgData name="Kelsey Laven" userId="594c705a-352e-4ea3-bf3f-ebe59960e6da" providerId="ADAL" clId="{CBCCEA24-DF2C-4651-A776-FF7AF3EDB3BF}" dt="2022-06-22T18:09:08.905" v="4691" actId="1076"/>
          <ac:spMkLst>
            <pc:docMk/>
            <pc:sldMk cId="198257237" sldId="283"/>
            <ac:spMk id="4" creationId="{40760270-8D98-473E-BA02-1BB1C424FB74}"/>
          </ac:spMkLst>
        </pc:spChg>
        <pc:picChg chg="add mod">
          <ac:chgData name="Kelsey Laven" userId="594c705a-352e-4ea3-bf3f-ebe59960e6da" providerId="ADAL" clId="{CBCCEA24-DF2C-4651-A776-FF7AF3EDB3BF}" dt="2022-06-22T18:09:14.994" v="4692" actId="1076"/>
          <ac:picMkLst>
            <pc:docMk/>
            <pc:sldMk cId="198257237" sldId="283"/>
            <ac:picMk id="6" creationId="{3E1FB9AB-28FA-42B4-B30E-DBB661541377}"/>
          </ac:picMkLst>
        </pc:picChg>
      </pc:sldChg>
    </pc:docChg>
  </pc:docChgLst>
  <pc:docChgLst>
    <pc:chgData name="Kelsey Laven" userId="594c705a-352e-4ea3-bf3f-ebe59960e6da" providerId="ADAL" clId="{6316352C-17DD-4DB1-9864-D0455332CA25}"/>
    <pc:docChg chg="undo custSel modSld">
      <pc:chgData name="Kelsey Laven" userId="594c705a-352e-4ea3-bf3f-ebe59960e6da" providerId="ADAL" clId="{6316352C-17DD-4DB1-9864-D0455332CA25}" dt="2022-06-21T22:21:34.026" v="287" actId="207"/>
      <pc:docMkLst>
        <pc:docMk/>
      </pc:docMkLst>
      <pc:sldChg chg="modSp">
        <pc:chgData name="Kelsey Laven" userId="594c705a-352e-4ea3-bf3f-ebe59960e6da" providerId="ADAL" clId="{6316352C-17DD-4DB1-9864-D0455332CA25}" dt="2022-06-21T22:17:43.440" v="75" actId="20577"/>
        <pc:sldMkLst>
          <pc:docMk/>
          <pc:sldMk cId="1332722179" sldId="257"/>
        </pc:sldMkLst>
        <pc:spChg chg="mod">
          <ac:chgData name="Kelsey Laven" userId="594c705a-352e-4ea3-bf3f-ebe59960e6da" providerId="ADAL" clId="{6316352C-17DD-4DB1-9864-D0455332CA25}" dt="2022-06-21T22:17:15.998" v="57" actId="1076"/>
          <ac:spMkLst>
            <pc:docMk/>
            <pc:sldMk cId="1332722179" sldId="257"/>
            <ac:spMk id="29" creationId="{CBA6D047-F43C-5545-90BB-2C62B1CAF172}"/>
          </ac:spMkLst>
        </pc:spChg>
        <pc:spChg chg="mod">
          <ac:chgData name="Kelsey Laven" userId="594c705a-352e-4ea3-bf3f-ebe59960e6da" providerId="ADAL" clId="{6316352C-17DD-4DB1-9864-D0455332CA25}" dt="2022-06-21T22:17:43.440" v="75" actId="20577"/>
          <ac:spMkLst>
            <pc:docMk/>
            <pc:sldMk cId="1332722179" sldId="257"/>
            <ac:spMk id="32" creationId="{BEAA5549-B6EE-024C-9E5F-A8574100FFA2}"/>
          </ac:spMkLst>
        </pc:spChg>
      </pc:sldChg>
      <pc:sldChg chg="modSp">
        <pc:chgData name="Kelsey Laven" userId="594c705a-352e-4ea3-bf3f-ebe59960e6da" providerId="ADAL" clId="{6316352C-17DD-4DB1-9864-D0455332CA25}" dt="2022-06-21T22:21:34.026" v="287" actId="207"/>
        <pc:sldMkLst>
          <pc:docMk/>
          <pc:sldMk cId="4189799074" sldId="258"/>
        </pc:sldMkLst>
        <pc:spChg chg="mod">
          <ac:chgData name="Kelsey Laven" userId="594c705a-352e-4ea3-bf3f-ebe59960e6da" providerId="ADAL" clId="{6316352C-17DD-4DB1-9864-D0455332CA25}" dt="2022-06-21T22:21:34.026" v="287" actId="207"/>
          <ac:spMkLst>
            <pc:docMk/>
            <pc:sldMk cId="4189799074" sldId="258"/>
            <ac:spMk id="2" creationId="{4225907F-E0FF-F940-A5A7-B6E4E355356A}"/>
          </ac:spMkLst>
        </pc:spChg>
        <pc:spChg chg="mod">
          <ac:chgData name="Kelsey Laven" userId="594c705a-352e-4ea3-bf3f-ebe59960e6da" providerId="ADAL" clId="{6316352C-17DD-4DB1-9864-D0455332CA25}" dt="2022-06-21T22:18:30.559" v="166" actId="20577"/>
          <ac:spMkLst>
            <pc:docMk/>
            <pc:sldMk cId="4189799074" sldId="258"/>
            <ac:spMk id="14" creationId="{CD83BF0C-3686-EC4E-B77B-3BBC060DF56F}"/>
          </ac:spMkLst>
        </pc:spChg>
      </pc:sldChg>
    </pc:docChg>
  </pc:docChgLst>
  <pc:docChgLst>
    <pc:chgData name="Kelsey Laven" userId="594c705a-352e-4ea3-bf3f-ebe59960e6da" providerId="ADAL" clId="{4439FED4-263B-4DA1-A481-0E045B5840FF}"/>
    <pc:docChg chg="undo custSel modSld">
      <pc:chgData name="Kelsey Laven" userId="594c705a-352e-4ea3-bf3f-ebe59960e6da" providerId="ADAL" clId="{4439FED4-263B-4DA1-A481-0E045B5840FF}" dt="2022-07-14T19:04:30.625" v="92" actId="14100"/>
      <pc:docMkLst>
        <pc:docMk/>
      </pc:docMkLst>
      <pc:sldChg chg="addSp modSp">
        <pc:chgData name="Kelsey Laven" userId="594c705a-352e-4ea3-bf3f-ebe59960e6da" providerId="ADAL" clId="{4439FED4-263B-4DA1-A481-0E045B5840FF}" dt="2022-07-14T19:04:30.625" v="92" actId="14100"/>
        <pc:sldMkLst>
          <pc:docMk/>
          <pc:sldMk cId="1332722179" sldId="257"/>
        </pc:sldMkLst>
        <pc:spChg chg="mod">
          <ac:chgData name="Kelsey Laven" userId="594c705a-352e-4ea3-bf3f-ebe59960e6da" providerId="ADAL" clId="{4439FED4-263B-4DA1-A481-0E045B5840FF}" dt="2022-07-14T18:57:36.119" v="29" actId="14100"/>
          <ac:spMkLst>
            <pc:docMk/>
            <pc:sldMk cId="1332722179" sldId="257"/>
            <ac:spMk id="3" creationId="{FDB171A2-F118-E6DE-2CBF-01CEEAA7E0DA}"/>
          </ac:spMkLst>
        </pc:spChg>
        <pc:spChg chg="mod">
          <ac:chgData name="Kelsey Laven" userId="594c705a-352e-4ea3-bf3f-ebe59960e6da" providerId="ADAL" clId="{4439FED4-263B-4DA1-A481-0E045B5840FF}" dt="2022-07-14T18:56:54.120" v="25" actId="1076"/>
          <ac:spMkLst>
            <pc:docMk/>
            <pc:sldMk cId="1332722179" sldId="257"/>
            <ac:spMk id="29" creationId="{CBA6D047-F43C-5545-90BB-2C62B1CAF172}"/>
          </ac:spMkLst>
        </pc:spChg>
        <pc:spChg chg="mod">
          <ac:chgData name="Kelsey Laven" userId="594c705a-352e-4ea3-bf3f-ebe59960e6da" providerId="ADAL" clId="{4439FED4-263B-4DA1-A481-0E045B5840FF}" dt="2022-07-14T18:57:41.066" v="30" actId="14100"/>
          <ac:spMkLst>
            <pc:docMk/>
            <pc:sldMk cId="1332722179" sldId="257"/>
            <ac:spMk id="32" creationId="{BEAA5549-B6EE-024C-9E5F-A8574100FFA2}"/>
          </ac:spMkLst>
        </pc:spChg>
        <pc:spChg chg="mod ord">
          <ac:chgData name="Kelsey Laven" userId="594c705a-352e-4ea3-bf3f-ebe59960e6da" providerId="ADAL" clId="{4439FED4-263B-4DA1-A481-0E045B5840FF}" dt="2022-07-14T18:57:28.493" v="28" actId="166"/>
          <ac:spMkLst>
            <pc:docMk/>
            <pc:sldMk cId="1332722179" sldId="257"/>
            <ac:spMk id="40" creationId="{976C88EE-542A-6C43-B9ED-628D77CFA0D9}"/>
          </ac:spMkLst>
        </pc:spChg>
        <pc:grpChg chg="add mod">
          <ac:chgData name="Kelsey Laven" userId="594c705a-352e-4ea3-bf3f-ebe59960e6da" providerId="ADAL" clId="{4439FED4-263B-4DA1-A481-0E045B5840FF}" dt="2022-07-14T19:04:30.625" v="92" actId="14100"/>
          <ac:grpSpMkLst>
            <pc:docMk/>
            <pc:sldMk cId="1332722179" sldId="257"/>
            <ac:grpSpMk id="11" creationId="{260C6FB5-21C0-44C1-A578-376A7CE5EF62}"/>
          </ac:grpSpMkLst>
        </pc:grpChg>
      </pc:sldChg>
      <pc:sldChg chg="modSp">
        <pc:chgData name="Kelsey Laven" userId="594c705a-352e-4ea3-bf3f-ebe59960e6da" providerId="ADAL" clId="{4439FED4-263B-4DA1-A481-0E045B5840FF}" dt="2022-07-14T17:45:54.421" v="8" actId="207"/>
        <pc:sldMkLst>
          <pc:docMk/>
          <pc:sldMk cId="4189799074" sldId="258"/>
        </pc:sldMkLst>
        <pc:spChg chg="mod">
          <ac:chgData name="Kelsey Laven" userId="594c705a-352e-4ea3-bf3f-ebe59960e6da" providerId="ADAL" clId="{4439FED4-263B-4DA1-A481-0E045B5840FF}" dt="2022-07-14T17:45:54.421" v="8" actId="207"/>
          <ac:spMkLst>
            <pc:docMk/>
            <pc:sldMk cId="4189799074" sldId="258"/>
            <ac:spMk id="2" creationId="{4225907F-E0FF-F940-A5A7-B6E4E355356A}"/>
          </ac:spMkLst>
        </pc:spChg>
        <pc:spChg chg="mod">
          <ac:chgData name="Kelsey Laven" userId="594c705a-352e-4ea3-bf3f-ebe59960e6da" providerId="ADAL" clId="{4439FED4-263B-4DA1-A481-0E045B5840FF}" dt="2022-07-14T17:45:45.573" v="7" actId="20577"/>
          <ac:spMkLst>
            <pc:docMk/>
            <pc:sldMk cId="4189799074" sldId="258"/>
            <ac:spMk id="11" creationId="{B3B26D00-1482-30D7-E172-B1C49A270BF2}"/>
          </ac:spMkLst>
        </pc:spChg>
      </pc:sldChg>
      <pc:sldChg chg="modSp">
        <pc:chgData name="Kelsey Laven" userId="594c705a-352e-4ea3-bf3f-ebe59960e6da" providerId="ADAL" clId="{4439FED4-263B-4DA1-A481-0E045B5840FF}" dt="2022-07-14T19:02:08.010" v="81" actId="1076"/>
        <pc:sldMkLst>
          <pc:docMk/>
          <pc:sldMk cId="3703535645" sldId="260"/>
        </pc:sldMkLst>
        <pc:spChg chg="mod">
          <ac:chgData name="Kelsey Laven" userId="594c705a-352e-4ea3-bf3f-ebe59960e6da" providerId="ADAL" clId="{4439FED4-263B-4DA1-A481-0E045B5840FF}" dt="2022-07-14T19:01:19.230" v="64" actId="207"/>
          <ac:spMkLst>
            <pc:docMk/>
            <pc:sldMk cId="3703535645" sldId="260"/>
            <ac:spMk id="8" creationId="{5E63C4DE-8421-0079-D7B3-AA561142BEEE}"/>
          </ac:spMkLst>
        </pc:spChg>
        <pc:spChg chg="mod">
          <ac:chgData name="Kelsey Laven" userId="594c705a-352e-4ea3-bf3f-ebe59960e6da" providerId="ADAL" clId="{4439FED4-263B-4DA1-A481-0E045B5840FF}" dt="2022-07-14T19:02:08.010" v="81" actId="1076"/>
          <ac:spMkLst>
            <pc:docMk/>
            <pc:sldMk cId="3703535645" sldId="260"/>
            <ac:spMk id="9" creationId="{F2F5B2C9-579F-5044-8BBE-01B73A0E71A0}"/>
          </ac:spMkLst>
        </pc:spChg>
      </pc:sldChg>
      <pc:sldChg chg="modSp">
        <pc:chgData name="Kelsey Laven" userId="594c705a-352e-4ea3-bf3f-ebe59960e6da" providerId="ADAL" clId="{4439FED4-263B-4DA1-A481-0E045B5840FF}" dt="2022-07-14T19:01:05.377" v="63" actId="113"/>
        <pc:sldMkLst>
          <pc:docMk/>
          <pc:sldMk cId="2245238646" sldId="270"/>
        </pc:sldMkLst>
        <pc:spChg chg="mod">
          <ac:chgData name="Kelsey Laven" userId="594c705a-352e-4ea3-bf3f-ebe59960e6da" providerId="ADAL" clId="{4439FED4-263B-4DA1-A481-0E045B5840FF}" dt="2022-07-14T19:01:05.377" v="63" actId="113"/>
          <ac:spMkLst>
            <pc:docMk/>
            <pc:sldMk cId="2245238646" sldId="270"/>
            <ac:spMk id="6" creationId="{148FAB83-1A92-A14E-9454-409688E9BDB6}"/>
          </ac:spMkLst>
        </pc:spChg>
      </pc:sldChg>
      <pc:sldChg chg="modSp">
        <pc:chgData name="Kelsey Laven" userId="594c705a-352e-4ea3-bf3f-ebe59960e6da" providerId="ADAL" clId="{4439FED4-263B-4DA1-A481-0E045B5840FF}" dt="2022-07-14T17:55:25.990" v="23"/>
        <pc:sldMkLst>
          <pc:docMk/>
          <pc:sldMk cId="1006162741" sldId="273"/>
        </pc:sldMkLst>
        <pc:spChg chg="mod">
          <ac:chgData name="Kelsey Laven" userId="594c705a-352e-4ea3-bf3f-ebe59960e6da" providerId="ADAL" clId="{4439FED4-263B-4DA1-A481-0E045B5840FF}" dt="2022-07-14T17:55:25.990" v="23"/>
          <ac:spMkLst>
            <pc:docMk/>
            <pc:sldMk cId="1006162741" sldId="273"/>
            <ac:spMk id="8" creationId="{5E63C4DE-8421-0079-D7B3-AA561142BEEE}"/>
          </ac:spMkLst>
        </pc:spChg>
      </pc:sldChg>
      <pc:sldChg chg="modSp">
        <pc:chgData name="Kelsey Laven" userId="594c705a-352e-4ea3-bf3f-ebe59960e6da" providerId="ADAL" clId="{4439FED4-263B-4DA1-A481-0E045B5840FF}" dt="2022-07-14T19:02:44.372" v="82" actId="1076"/>
        <pc:sldMkLst>
          <pc:docMk/>
          <pc:sldMk cId="2536850730" sldId="281"/>
        </pc:sldMkLst>
        <pc:spChg chg="mod">
          <ac:chgData name="Kelsey Laven" userId="594c705a-352e-4ea3-bf3f-ebe59960e6da" providerId="ADAL" clId="{4439FED4-263B-4DA1-A481-0E045B5840FF}" dt="2022-07-14T19:02:44.372" v="82" actId="1076"/>
          <ac:spMkLst>
            <pc:docMk/>
            <pc:sldMk cId="2536850730" sldId="281"/>
            <ac:spMk id="2" creationId="{AEBD18A2-1780-44B0-87B5-9B19A761D70D}"/>
          </ac:spMkLst>
        </pc:spChg>
      </pc:sldChg>
      <pc:sldChg chg="modSp">
        <pc:chgData name="Kelsey Laven" userId="594c705a-352e-4ea3-bf3f-ebe59960e6da" providerId="ADAL" clId="{4439FED4-263B-4DA1-A481-0E045B5840FF}" dt="2022-07-14T19:03:55.929" v="88" actId="27636"/>
        <pc:sldMkLst>
          <pc:docMk/>
          <pc:sldMk cId="198257237" sldId="283"/>
        </pc:sldMkLst>
        <pc:spChg chg="mod">
          <ac:chgData name="Kelsey Laven" userId="594c705a-352e-4ea3-bf3f-ebe59960e6da" providerId="ADAL" clId="{4439FED4-263B-4DA1-A481-0E045B5840FF}" dt="2022-07-14T19:03:55.929" v="88" actId="27636"/>
          <ac:spMkLst>
            <pc:docMk/>
            <pc:sldMk cId="198257237" sldId="283"/>
            <ac:spMk id="4" creationId="{40760270-8D98-473E-BA02-1BB1C424FB74}"/>
          </ac:spMkLst>
        </pc:spChg>
        <pc:picChg chg="mod">
          <ac:chgData name="Kelsey Laven" userId="594c705a-352e-4ea3-bf3f-ebe59960e6da" providerId="ADAL" clId="{4439FED4-263B-4DA1-A481-0E045B5840FF}" dt="2022-07-14T19:03:40.811" v="86" actId="1076"/>
          <ac:picMkLst>
            <pc:docMk/>
            <pc:sldMk cId="198257237" sldId="283"/>
            <ac:picMk id="6" creationId="{3E1FB9AB-28FA-42B4-B30E-DBB661541377}"/>
          </ac:picMkLst>
        </pc:picChg>
      </pc:sldChg>
    </pc:docChg>
  </pc:docChgLst>
  <pc:docChgLst>
    <pc:chgData name="Jenni Bradford" userId="S::jenni.bradford@cte.idaho.gov::3788f530-b324-4833-a718-de0051e3c82f" providerId="AD" clId="Web-{66EC8697-35A6-432E-9FB0-B38D18749E97}"/>
    <pc:docChg chg="modSld">
      <pc:chgData name="Jenni Bradford" userId="S::jenni.bradford@cte.idaho.gov::3788f530-b324-4833-a718-de0051e3c82f" providerId="AD" clId="Web-{66EC8697-35A6-432E-9FB0-B38D18749E97}" dt="2022-07-13T15:03:20.225" v="15" actId="20577"/>
      <pc:docMkLst>
        <pc:docMk/>
      </pc:docMkLst>
      <pc:sldChg chg="modSp">
        <pc:chgData name="Jenni Bradford" userId="S::jenni.bradford@cte.idaho.gov::3788f530-b324-4833-a718-de0051e3c82f" providerId="AD" clId="Web-{66EC8697-35A6-432E-9FB0-B38D18749E97}" dt="2022-07-13T15:03:20.225" v="15" actId="20577"/>
        <pc:sldMkLst>
          <pc:docMk/>
          <pc:sldMk cId="1332722179" sldId="257"/>
        </pc:sldMkLst>
        <pc:spChg chg="mod">
          <ac:chgData name="Jenni Bradford" userId="S::jenni.bradford@cte.idaho.gov::3788f530-b324-4833-a718-de0051e3c82f" providerId="AD" clId="Web-{66EC8697-35A6-432E-9FB0-B38D18749E97}" dt="2022-07-13T15:03:20.225" v="15" actId="20577"/>
          <ac:spMkLst>
            <pc:docMk/>
            <pc:sldMk cId="1332722179" sldId="257"/>
            <ac:spMk id="29" creationId="{CBA6D047-F43C-5545-90BB-2C62B1CAF1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C2125-0F1B-3847-A33D-8C2441D3A0AB}"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7D399-DE08-9644-858E-1F07EDD3720A}" type="slidenum">
              <a:rPr lang="en-US" smtClean="0"/>
              <a:t>‹#›</a:t>
            </a:fld>
            <a:endParaRPr lang="en-US"/>
          </a:p>
        </p:txBody>
      </p:sp>
    </p:spTree>
    <p:extLst>
      <p:ext uri="{BB962C8B-B14F-4D97-AF65-F5344CB8AC3E}">
        <p14:creationId xmlns:p14="http://schemas.microsoft.com/office/powerpoint/2010/main" val="69989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obcase.com/articles/what-is-work-ethic-simple-definition-plus-exampl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7D399-DE08-9644-858E-1F07EDD3720A}" type="slidenum">
              <a:rPr lang="en-US" smtClean="0"/>
              <a:t>1</a:t>
            </a:fld>
            <a:endParaRPr lang="en-US"/>
          </a:p>
        </p:txBody>
      </p:sp>
    </p:spTree>
    <p:extLst>
      <p:ext uri="{BB962C8B-B14F-4D97-AF65-F5344CB8AC3E}">
        <p14:creationId xmlns:p14="http://schemas.microsoft.com/office/powerpoint/2010/main" val="258100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Encourage to have students complete a 5-10 minute timed-write after the reflection. Have them discuss or provide reasoning for how they rated themselves on the various scales and explain what areas they wish to grow in. This will lead into the article they will be reading. </a:t>
            </a:r>
          </a:p>
        </p:txBody>
      </p:sp>
      <p:sp>
        <p:nvSpPr>
          <p:cNvPr id="4" name="Slide Number Placeholder 3"/>
          <p:cNvSpPr>
            <a:spLocks noGrp="1"/>
          </p:cNvSpPr>
          <p:nvPr>
            <p:ph type="sldNum" sz="quarter" idx="5"/>
          </p:nvPr>
        </p:nvSpPr>
        <p:spPr/>
        <p:txBody>
          <a:bodyPr/>
          <a:lstStyle/>
          <a:p>
            <a:fld id="{A397D399-DE08-9644-858E-1F07EDD3720A}" type="slidenum">
              <a:rPr lang="en-US" smtClean="0"/>
              <a:t>11</a:t>
            </a:fld>
            <a:endParaRPr lang="en-US"/>
          </a:p>
        </p:txBody>
      </p:sp>
    </p:spTree>
    <p:extLst>
      <p:ext uri="{BB962C8B-B14F-4D97-AF65-F5344CB8AC3E}">
        <p14:creationId xmlns:p14="http://schemas.microsoft.com/office/powerpoint/2010/main" val="365354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May be useful to have student annotate, highlight, underline, or group-read the article. </a:t>
            </a:r>
          </a:p>
        </p:txBody>
      </p:sp>
      <p:sp>
        <p:nvSpPr>
          <p:cNvPr id="4" name="Slide Number Placeholder 3"/>
          <p:cNvSpPr>
            <a:spLocks noGrp="1"/>
          </p:cNvSpPr>
          <p:nvPr>
            <p:ph type="sldNum" sz="quarter" idx="5"/>
          </p:nvPr>
        </p:nvSpPr>
        <p:spPr/>
        <p:txBody>
          <a:bodyPr/>
          <a:lstStyle/>
          <a:p>
            <a:fld id="{A397D399-DE08-9644-858E-1F07EDD3720A}" type="slidenum">
              <a:rPr lang="en-US" smtClean="0"/>
              <a:t>12</a:t>
            </a:fld>
            <a:endParaRPr lang="en-US"/>
          </a:p>
        </p:txBody>
      </p:sp>
    </p:spTree>
    <p:extLst>
      <p:ext uri="{BB962C8B-B14F-4D97-AF65-F5344CB8AC3E}">
        <p14:creationId xmlns:p14="http://schemas.microsoft.com/office/powerpoint/2010/main" val="169031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a:t>
            </a:r>
            <a:r>
              <a:rPr lang="en-US" sz="1200" dirty="0"/>
              <a:t>Even though you’re a student now, you’re learning and developing the skills to be a future employee.  You can see from this lesson that work ethic applies to everything you do in life, and now is the perfect time to be developing your work ethic.</a:t>
            </a:r>
          </a:p>
          <a:p>
            <a:endParaRPr lang="en-US" dirty="0"/>
          </a:p>
        </p:txBody>
      </p:sp>
      <p:sp>
        <p:nvSpPr>
          <p:cNvPr id="4" name="Slide Number Placeholder 3"/>
          <p:cNvSpPr>
            <a:spLocks noGrp="1"/>
          </p:cNvSpPr>
          <p:nvPr>
            <p:ph type="sldNum" sz="quarter" idx="5"/>
          </p:nvPr>
        </p:nvSpPr>
        <p:spPr/>
        <p:txBody>
          <a:bodyPr/>
          <a:lstStyle/>
          <a:p>
            <a:fld id="{A397D399-DE08-9644-858E-1F07EDD3720A}" type="slidenum">
              <a:rPr lang="en-US" smtClean="0"/>
              <a:t>13</a:t>
            </a:fld>
            <a:endParaRPr lang="en-US"/>
          </a:p>
        </p:txBody>
      </p:sp>
    </p:spTree>
    <p:extLst>
      <p:ext uri="{BB962C8B-B14F-4D97-AF65-F5344CB8AC3E}">
        <p14:creationId xmlns:p14="http://schemas.microsoft.com/office/powerpoint/2010/main" val="100274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INSTRUCTOR: Encourage students to share ways in which they already do (or have had to) practice having Work Ethic. You could also ask them to consider people who they believe have a strong sense of work ethic and discuss what those people do/why they are successful/etc. </a:t>
            </a:r>
          </a:p>
        </p:txBody>
      </p:sp>
      <p:sp>
        <p:nvSpPr>
          <p:cNvPr id="4" name="Slide Number Placeholder 3"/>
          <p:cNvSpPr>
            <a:spLocks noGrp="1"/>
          </p:cNvSpPr>
          <p:nvPr>
            <p:ph type="sldNum" sz="quarter" idx="5"/>
          </p:nvPr>
        </p:nvSpPr>
        <p:spPr/>
        <p:txBody>
          <a:bodyPr/>
          <a:lstStyle/>
          <a:p>
            <a:fld id="{A397D399-DE08-9644-858E-1F07EDD3720A}" type="slidenum">
              <a:rPr lang="en-US" smtClean="0"/>
              <a:t>3</a:t>
            </a:fld>
            <a:endParaRPr lang="en-US"/>
          </a:p>
        </p:txBody>
      </p:sp>
    </p:spTree>
    <p:extLst>
      <p:ext uri="{BB962C8B-B14F-4D97-AF65-F5344CB8AC3E}">
        <p14:creationId xmlns:p14="http://schemas.microsoft.com/office/powerpoint/2010/main" val="294389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t>(</a:t>
            </a:r>
            <a:r>
              <a:rPr lang="en-US" sz="1200" u="sng" dirty="0">
                <a:solidFill>
                  <a:schemeClr val="hlink"/>
                </a:solidFill>
                <a:hlinkClick r:id="rId3"/>
              </a:rPr>
              <a:t>https://www.jobcase.com/articles/what-is-work-ethic-simple-definition-plus-examples</a:t>
            </a:r>
            <a:r>
              <a:rPr lang="en-US" sz="1200" dirty="0"/>
              <a:t>)</a:t>
            </a:r>
          </a:p>
          <a:p>
            <a:endParaRPr lang="en-US" dirty="0"/>
          </a:p>
        </p:txBody>
      </p:sp>
      <p:sp>
        <p:nvSpPr>
          <p:cNvPr id="4" name="Slide Number Placeholder 3"/>
          <p:cNvSpPr>
            <a:spLocks noGrp="1"/>
          </p:cNvSpPr>
          <p:nvPr>
            <p:ph type="sldNum" sz="quarter" idx="5"/>
          </p:nvPr>
        </p:nvSpPr>
        <p:spPr/>
        <p:txBody>
          <a:bodyPr/>
          <a:lstStyle/>
          <a:p>
            <a:fld id="{A397D399-DE08-9644-858E-1F07EDD3720A}" type="slidenum">
              <a:rPr lang="en-US" smtClean="0"/>
              <a:t>4</a:t>
            </a:fld>
            <a:endParaRPr lang="en-US"/>
          </a:p>
        </p:txBody>
      </p:sp>
    </p:spTree>
    <p:extLst>
      <p:ext uri="{BB962C8B-B14F-4D97-AF65-F5344CB8AC3E}">
        <p14:creationId xmlns:p14="http://schemas.microsoft.com/office/powerpoint/2010/main" val="336527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After watching the video, have students write down two examples/experiences. One time when they felt they showed a “STRONG” work ethic, and one time when they felt they showed a “WEAK” work ethic. If anyone wants to share, open the floor to the discussion of why and when these experiences happened the way they did. </a:t>
            </a:r>
          </a:p>
        </p:txBody>
      </p:sp>
      <p:sp>
        <p:nvSpPr>
          <p:cNvPr id="4" name="Slide Number Placeholder 3"/>
          <p:cNvSpPr>
            <a:spLocks noGrp="1"/>
          </p:cNvSpPr>
          <p:nvPr>
            <p:ph type="sldNum" sz="quarter" idx="5"/>
          </p:nvPr>
        </p:nvSpPr>
        <p:spPr/>
        <p:txBody>
          <a:bodyPr/>
          <a:lstStyle/>
          <a:p>
            <a:fld id="{A397D399-DE08-9644-858E-1F07EDD3720A}" type="slidenum">
              <a:rPr lang="en-US" smtClean="0"/>
              <a:t>5</a:t>
            </a:fld>
            <a:endParaRPr lang="en-US"/>
          </a:p>
        </p:txBody>
      </p:sp>
    </p:spTree>
    <p:extLst>
      <p:ext uri="{BB962C8B-B14F-4D97-AF65-F5344CB8AC3E}">
        <p14:creationId xmlns:p14="http://schemas.microsoft.com/office/powerpoint/2010/main" val="117933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INSTRUCTOR: You may need to further clarify some of these concepts, especially for younger students. Provide relevant (school-related) examples for each of these concepts to help students connect. </a:t>
            </a:r>
          </a:p>
          <a:p>
            <a:r>
              <a:rPr lang="en-US" dirty="0">
                <a:ea typeface="Calibri"/>
                <a:cs typeface="Calibri"/>
              </a:rPr>
              <a:t>i.e. A self-motivated student will research deeper or complete the assignments without pressure or asking from the teacher. A punctual student is on time to class and submits work on time. </a:t>
            </a:r>
          </a:p>
        </p:txBody>
      </p:sp>
      <p:sp>
        <p:nvSpPr>
          <p:cNvPr id="4" name="Slide Number Placeholder 3"/>
          <p:cNvSpPr>
            <a:spLocks noGrp="1"/>
          </p:cNvSpPr>
          <p:nvPr>
            <p:ph type="sldNum" sz="quarter" idx="5"/>
          </p:nvPr>
        </p:nvSpPr>
        <p:spPr/>
        <p:txBody>
          <a:bodyPr/>
          <a:lstStyle/>
          <a:p>
            <a:fld id="{A397D399-DE08-9644-858E-1F07EDD3720A}" type="slidenum">
              <a:rPr lang="en-US" smtClean="0"/>
              <a:t>6</a:t>
            </a:fld>
            <a:endParaRPr lang="en-US"/>
          </a:p>
        </p:txBody>
      </p:sp>
    </p:spTree>
    <p:extLst>
      <p:ext uri="{BB962C8B-B14F-4D97-AF65-F5344CB8AC3E}">
        <p14:creationId xmlns:p14="http://schemas.microsoft.com/office/powerpoint/2010/main" val="398360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INSTRUCTOR: Instruct students to read through the entire scenario first, then form and opinion WITH REASONING. Consider making a collaborative list on the board to show which scenarios are most appealing or which traits of work ethic are shown in each. </a:t>
            </a:r>
          </a:p>
        </p:txBody>
      </p:sp>
      <p:sp>
        <p:nvSpPr>
          <p:cNvPr id="4" name="Slide Number Placeholder 3"/>
          <p:cNvSpPr>
            <a:spLocks noGrp="1"/>
          </p:cNvSpPr>
          <p:nvPr>
            <p:ph type="sldNum" sz="quarter" idx="5"/>
          </p:nvPr>
        </p:nvSpPr>
        <p:spPr/>
        <p:txBody>
          <a:bodyPr/>
          <a:lstStyle/>
          <a:p>
            <a:fld id="{A397D399-DE08-9644-858E-1F07EDD3720A}" type="slidenum">
              <a:rPr lang="en-US" smtClean="0"/>
              <a:t>7</a:t>
            </a:fld>
            <a:endParaRPr lang="en-US"/>
          </a:p>
        </p:txBody>
      </p:sp>
    </p:spTree>
    <p:extLst>
      <p:ext uri="{BB962C8B-B14F-4D97-AF65-F5344CB8AC3E}">
        <p14:creationId xmlns:p14="http://schemas.microsoft.com/office/powerpoint/2010/main" val="255832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a:t>
            </a:r>
          </a:p>
          <a:p>
            <a:r>
              <a:rPr lang="en-US" dirty="0"/>
              <a:t>Encourage students to share their opinions and thoughts. Make sure to push them to consider what aspects of work ethic are most important here. This could be an opportunity to have students reflect on their experience in completing group projects in school. </a:t>
            </a:r>
          </a:p>
        </p:txBody>
      </p:sp>
      <p:sp>
        <p:nvSpPr>
          <p:cNvPr id="4" name="Slide Number Placeholder 3"/>
          <p:cNvSpPr>
            <a:spLocks noGrp="1"/>
          </p:cNvSpPr>
          <p:nvPr>
            <p:ph type="sldNum" sz="quarter" idx="5"/>
          </p:nvPr>
        </p:nvSpPr>
        <p:spPr/>
        <p:txBody>
          <a:bodyPr/>
          <a:lstStyle/>
          <a:p>
            <a:fld id="{A397D399-DE08-9644-858E-1F07EDD3720A}" type="slidenum">
              <a:rPr lang="en-US" smtClean="0"/>
              <a:t>8</a:t>
            </a:fld>
            <a:endParaRPr lang="en-US"/>
          </a:p>
        </p:txBody>
      </p:sp>
    </p:spTree>
    <p:extLst>
      <p:ext uri="{BB962C8B-B14F-4D97-AF65-F5344CB8AC3E}">
        <p14:creationId xmlns:p14="http://schemas.microsoft.com/office/powerpoint/2010/main" val="288868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p>
          <a:p>
            <a:r>
              <a:rPr lang="en-US" dirty="0"/>
              <a:t>Encourage students to share their opinions and thoughts. Make sure to push them to consider what aspects of work ethic are most important here. Consider presenting to students who positive and negative influences/peers can impact our own mindset or work ethic. </a:t>
            </a:r>
          </a:p>
        </p:txBody>
      </p:sp>
      <p:sp>
        <p:nvSpPr>
          <p:cNvPr id="4" name="Slide Number Placeholder 3"/>
          <p:cNvSpPr>
            <a:spLocks noGrp="1"/>
          </p:cNvSpPr>
          <p:nvPr>
            <p:ph type="sldNum" sz="quarter" idx="5"/>
          </p:nvPr>
        </p:nvSpPr>
        <p:spPr/>
        <p:txBody>
          <a:bodyPr/>
          <a:lstStyle/>
          <a:p>
            <a:fld id="{A397D399-DE08-9644-858E-1F07EDD3720A}" type="slidenum">
              <a:rPr lang="en-US" smtClean="0"/>
              <a:t>9</a:t>
            </a:fld>
            <a:endParaRPr lang="en-US"/>
          </a:p>
        </p:txBody>
      </p:sp>
    </p:spTree>
    <p:extLst>
      <p:ext uri="{BB962C8B-B14F-4D97-AF65-F5344CB8AC3E}">
        <p14:creationId xmlns:p14="http://schemas.microsoft.com/office/powerpoint/2010/main" val="53432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p>
          <a:p>
            <a:r>
              <a:rPr lang="en-US" dirty="0"/>
              <a:t>Encourage students to share their opinions and thoughts. Make sure to push them to consider what aspects of work ethic are most important here. Have students weigh the pros of cons of being the “fun” guy and being the “hard” worker. Is there room for both? </a:t>
            </a:r>
          </a:p>
        </p:txBody>
      </p:sp>
      <p:sp>
        <p:nvSpPr>
          <p:cNvPr id="4" name="Slide Number Placeholder 3"/>
          <p:cNvSpPr>
            <a:spLocks noGrp="1"/>
          </p:cNvSpPr>
          <p:nvPr>
            <p:ph type="sldNum" sz="quarter" idx="5"/>
          </p:nvPr>
        </p:nvSpPr>
        <p:spPr/>
        <p:txBody>
          <a:bodyPr/>
          <a:lstStyle/>
          <a:p>
            <a:fld id="{A397D399-DE08-9644-858E-1F07EDD3720A}" type="slidenum">
              <a:rPr lang="en-US" smtClean="0"/>
              <a:t>10</a:t>
            </a:fld>
            <a:endParaRPr lang="en-US"/>
          </a:p>
        </p:txBody>
      </p:sp>
    </p:spTree>
    <p:extLst>
      <p:ext uri="{BB962C8B-B14F-4D97-AF65-F5344CB8AC3E}">
        <p14:creationId xmlns:p14="http://schemas.microsoft.com/office/powerpoint/2010/main" val="3974335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B5252C-8EC1-744C-BA83-4D13618CB09B}"/>
              </a:ext>
            </a:extLst>
          </p:cNvPr>
          <p:cNvSpPr/>
          <p:nvPr userDrawn="1"/>
        </p:nvSpPr>
        <p:spPr>
          <a:xfrm>
            <a:off x="0" y="-14300"/>
            <a:ext cx="12192000" cy="6872300"/>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118617"/>
            <a:ext cx="4969191" cy="1769228"/>
          </a:xfrm>
        </p:spPr>
        <p:txBody>
          <a:bodyPr anchor="b">
            <a:normAutofit/>
          </a:bodyPr>
          <a:lstStyle>
            <a:lvl1pPr>
              <a:defRPr sz="4500" baseline="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831850" y="4115817"/>
            <a:ext cx="49691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userDrawn="1"/>
        </p:nvPicPr>
        <p:blipFill>
          <a:blip r:embed="rId2"/>
          <a:srcRect/>
          <a:stretch/>
        </p:blipFill>
        <p:spPr>
          <a:xfrm>
            <a:off x="831850" y="-14300"/>
            <a:ext cx="1333500" cy="1333500"/>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7844246" y="0"/>
            <a:ext cx="4347754" cy="6858000"/>
          </a:xfrm>
          <a:solidFill>
            <a:schemeClr val="tx1">
              <a:lumMod val="20000"/>
              <a:lumOff val="80000"/>
            </a:schemeClr>
          </a:solidFill>
        </p:spPr>
        <p:txBody>
          <a:bodyPr>
            <a:normAutofit/>
          </a:bodyPr>
          <a:lstStyle>
            <a:lvl1pPr marL="0" indent="0" algn="ctr">
              <a:lnSpc>
                <a:spcPct val="200000"/>
              </a:lnSpc>
              <a:buFontTx/>
              <a:buNone/>
              <a:defRPr sz="2800" i="1">
                <a:solidFill>
                  <a:srgbClr val="FF0000"/>
                </a:solidFill>
              </a:defRPr>
            </a:lvl1pPr>
          </a:lstStyle>
          <a:p>
            <a:endParaRPr lang="en-US" dirty="0"/>
          </a:p>
          <a:p>
            <a:r>
              <a:rPr lang="en-US" dirty="0"/>
              <a:t>Click the picture icon </a:t>
            </a:r>
            <a:br>
              <a:rPr lang="en-US" dirty="0"/>
            </a:br>
            <a:r>
              <a:rPr lang="en-US" dirty="0"/>
              <a:t>to insert an image</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userDrawn="1"/>
        </p:nvCxnSpPr>
        <p:spPr>
          <a:xfrm>
            <a:off x="831850" y="1855114"/>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5427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118617"/>
            <a:ext cx="4969191" cy="1769228"/>
          </a:xfrm>
        </p:spPr>
        <p:txBody>
          <a:bodyPr anchor="b">
            <a:normAutofit/>
          </a:bodyPr>
          <a:lstStyle>
            <a:lvl1pPr>
              <a:defRPr sz="4500" baseline="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831850" y="4115817"/>
            <a:ext cx="49691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userDrawn="1"/>
        </p:nvPicPr>
        <p:blipFill>
          <a:blip r:embed="rId2"/>
          <a:srcRect/>
          <a:stretch/>
        </p:blipFill>
        <p:spPr>
          <a:xfrm>
            <a:off x="850371" y="-14300"/>
            <a:ext cx="1296458" cy="1333500"/>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7844246" y="0"/>
            <a:ext cx="4347754" cy="6858000"/>
          </a:xfrm>
          <a:solidFill>
            <a:schemeClr val="tx1">
              <a:lumMod val="20000"/>
              <a:lumOff val="80000"/>
            </a:schemeClr>
          </a:solidFill>
        </p:spPr>
        <p:txBody>
          <a:bodyPr>
            <a:normAutofit/>
          </a:bodyPr>
          <a:lstStyle>
            <a:lvl1pPr marL="0" indent="0" algn="ctr">
              <a:lnSpc>
                <a:spcPct val="200000"/>
              </a:lnSpc>
              <a:buFontTx/>
              <a:buNone/>
              <a:defRPr sz="2800" i="1">
                <a:solidFill>
                  <a:srgbClr val="FF0000"/>
                </a:solidFill>
              </a:defRPr>
            </a:lvl1pPr>
          </a:lstStyle>
          <a:p>
            <a:endParaRPr lang="en-US" dirty="0"/>
          </a:p>
          <a:p>
            <a:r>
              <a:rPr lang="en-US" dirty="0"/>
              <a:t>Click the picture icon </a:t>
            </a:r>
            <a:br>
              <a:rPr lang="en-US" dirty="0"/>
            </a:br>
            <a:r>
              <a:rPr lang="en-US" dirty="0"/>
              <a:t>to insert an image</a:t>
            </a:r>
          </a:p>
        </p:txBody>
      </p:sp>
      <p:cxnSp>
        <p:nvCxnSpPr>
          <p:cNvPr id="11" name="Straight Connector 10">
            <a:extLst>
              <a:ext uri="{FF2B5EF4-FFF2-40B4-BE49-F238E27FC236}">
                <a16:creationId xmlns:a16="http://schemas.microsoft.com/office/drawing/2014/main" id="{3854533A-A8B9-6F41-BB01-3E8BA42992E9}"/>
              </a:ext>
            </a:extLst>
          </p:cNvPr>
          <p:cNvCxnSpPr>
            <a:cxnSpLocks/>
          </p:cNvCxnSpPr>
          <p:nvPr userDrawn="1"/>
        </p:nvCxnSpPr>
        <p:spPr>
          <a:xfrm>
            <a:off x="831850" y="1855114"/>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86711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_Header_1">
    <p:bg>
      <p:bgRef idx="1001">
        <a:schemeClr val="bg1"/>
      </p:bgRef>
    </p:bg>
    <p:spTree>
      <p:nvGrpSpPr>
        <p:cNvPr id="1" name=""/>
        <p:cNvGrpSpPr/>
        <p:nvPr/>
      </p:nvGrpSpPr>
      <p:grpSpPr>
        <a:xfrm>
          <a:off x="0" y="0"/>
          <a:ext cx="0" cy="0"/>
          <a:chOff x="0" y="0"/>
          <a:chExt cx="0" cy="0"/>
        </a:xfrm>
      </p:grpSpPr>
      <p:pic>
        <p:nvPicPr>
          <p:cNvPr id="7" name="Picture 6" descr="A picture containing text, floor, indoor, table&#10;&#10;Description automatically generated">
            <a:extLst>
              <a:ext uri="{FF2B5EF4-FFF2-40B4-BE49-F238E27FC236}">
                <a16:creationId xmlns:a16="http://schemas.microsoft.com/office/drawing/2014/main" id="{2280035B-F3F5-FA4D-A2AA-9755F4E0D178}"/>
              </a:ext>
            </a:extLst>
          </p:cNvPr>
          <p:cNvPicPr>
            <a:picLocks noChangeAspect="1"/>
          </p:cNvPicPr>
          <p:nvPr userDrawn="1"/>
        </p:nvPicPr>
        <p:blipFill rotWithShape="1">
          <a:blip r:embed="rId2"/>
          <a:srcRect l="1134" t="13616" r="198" b="8327"/>
          <a:stretch/>
        </p:blipFill>
        <p:spPr>
          <a:xfrm>
            <a:off x="-203200" y="-514350"/>
            <a:ext cx="12719050" cy="7546521"/>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userDrawn="1"/>
        </p:nvSpPr>
        <p:spPr>
          <a:xfrm>
            <a:off x="-203200" y="-514350"/>
            <a:ext cx="12719050" cy="754652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758955"/>
            <a:ext cx="7269734" cy="3128890"/>
          </a:xfrm>
        </p:spPr>
        <p:txBody>
          <a:bodyPr tIns="0" anchor="b" anchorCtr="0">
            <a:normAutofit/>
          </a:bodyPr>
          <a:lstStyle>
            <a:lvl1pPr>
              <a:defRPr sz="4800" b="1" baseline="0">
                <a:solidFill>
                  <a:schemeClr val="accent5"/>
                </a:solidFill>
                <a:latin typeface="Arial" panose="020B0604020202020204" pitchFamily="34" charset="0"/>
              </a:defRPr>
            </a:lvl1pPr>
          </a:lstStyle>
          <a:p>
            <a:r>
              <a:rPr lang="en-US" dirty="0"/>
              <a:t>Click to edit </a:t>
            </a:r>
            <a:br>
              <a:rPr lang="en-US" dirty="0"/>
            </a:br>
            <a:r>
              <a:rPr lang="en-US" dirty="0"/>
              <a:t>Master title style</a:t>
            </a:r>
          </a:p>
        </p:txBody>
      </p:sp>
      <p:sp>
        <p:nvSpPr>
          <p:cNvPr id="3" name="Text Placeholder 2"/>
          <p:cNvSpPr>
            <a:spLocks noGrp="1"/>
          </p:cNvSpPr>
          <p:nvPr>
            <p:ph type="body" idx="1" hasCustomPrompt="1"/>
          </p:nvPr>
        </p:nvSpPr>
        <p:spPr>
          <a:xfrm>
            <a:off x="831850" y="5039075"/>
            <a:ext cx="4969191" cy="5769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userDrawn="1"/>
        </p:nvCxnSpPr>
        <p:spPr>
          <a:xfrm>
            <a:off x="831850" y="489434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1A8E666E-8C1B-2C44-8E9A-848A87EEC3E0}"/>
              </a:ext>
            </a:extLst>
          </p:cNvPr>
          <p:cNvSpPr txBox="1">
            <a:spLocks/>
          </p:cNvSpPr>
          <p:nvPr userDrawn="1"/>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12" name="Footer Placeholder 5">
            <a:extLst>
              <a:ext uri="{FF2B5EF4-FFF2-40B4-BE49-F238E27FC236}">
                <a16:creationId xmlns:a16="http://schemas.microsoft.com/office/drawing/2014/main" id="{9149AF17-0EC4-FF44-BA36-9BA6A607B720}"/>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 Am I Good At?</a:t>
            </a:r>
            <a:endParaRPr lang="en-US" dirty="0"/>
          </a:p>
        </p:txBody>
      </p:sp>
    </p:spTree>
    <p:extLst>
      <p:ext uri="{BB962C8B-B14F-4D97-AF65-F5344CB8AC3E}">
        <p14:creationId xmlns:p14="http://schemas.microsoft.com/office/powerpoint/2010/main" val="7983272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_2">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0035B-F3F5-FA4D-A2AA-9755F4E0D178}"/>
              </a:ext>
            </a:extLst>
          </p:cNvPr>
          <p:cNvPicPr>
            <a:picLocks noChangeAspect="1"/>
          </p:cNvPicPr>
          <p:nvPr userDrawn="1"/>
        </p:nvPicPr>
        <p:blipFill rotWithShape="1">
          <a:blip r:embed="rId2"/>
          <a:srcRect l="10467" t="24999" r="5790"/>
          <a:stretch/>
        </p:blipFill>
        <p:spPr>
          <a:xfrm>
            <a:off x="-203200" y="-514350"/>
            <a:ext cx="12719050" cy="8191500"/>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userDrawn="1"/>
        </p:nvSpPr>
        <p:spPr>
          <a:xfrm>
            <a:off x="-203200" y="-514350"/>
            <a:ext cx="12719050" cy="8191500"/>
          </a:xfrm>
          <a:prstGeom prst="rect">
            <a:avLst/>
          </a:prstGeom>
          <a:solidFill>
            <a:srgbClr val="00B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758955"/>
            <a:ext cx="7269734" cy="3128890"/>
          </a:xfrm>
        </p:spPr>
        <p:txBody>
          <a:bodyPr tIns="0" anchor="b" anchorCtr="0">
            <a:normAutofit/>
          </a:bodyPr>
          <a:lstStyle>
            <a:lvl1pPr>
              <a:defRPr sz="6000" b="1" baseline="0">
                <a:solidFill>
                  <a:schemeClr val="tx1"/>
                </a:solidFi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831850" y="5039075"/>
            <a:ext cx="4969191" cy="5769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userDrawn="1"/>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 Am I Good At?</a:t>
            </a:r>
            <a:endParaRPr lang="en-US" dirty="0"/>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userDrawn="1"/>
        </p:nvCxnSpPr>
        <p:spPr>
          <a:xfrm>
            <a:off x="831850" y="489434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2051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984290"/>
            <a:ext cx="3383534" cy="3956279"/>
          </a:xfrm>
        </p:spPr>
        <p:txBody>
          <a:bodyPr anchor="t" anchorCtr="0">
            <a:normAutofit/>
          </a:bodyPr>
          <a:lstStyle>
            <a:lvl1pPr>
              <a:defRPr sz="2800" b="1" u="none" baseline="0">
                <a:solidFill>
                  <a:srgbClr val="EE5934"/>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userDrawn="1"/>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 Am I Good At?</a:t>
            </a:r>
            <a:endParaRPr lang="en-US" dirty="0"/>
          </a:p>
        </p:txBody>
      </p:sp>
      <p:sp>
        <p:nvSpPr>
          <p:cNvPr id="7" name="Rectangle 6">
            <a:extLst>
              <a:ext uri="{FF2B5EF4-FFF2-40B4-BE49-F238E27FC236}">
                <a16:creationId xmlns:a16="http://schemas.microsoft.com/office/drawing/2014/main" id="{003E918E-33DF-8C46-8397-4B7D45220E31}"/>
              </a:ext>
            </a:extLst>
          </p:cNvPr>
          <p:cNvSpPr/>
          <p:nvPr userDrawn="1"/>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userDrawn="1"/>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userDrawn="1"/>
        </p:nvPicPr>
        <p:blipFill>
          <a:blip r:embed="rId2"/>
          <a:srcRect/>
          <a:stretch/>
        </p:blipFill>
        <p:spPr>
          <a:xfrm>
            <a:off x="831850" y="-14300"/>
            <a:ext cx="1333500" cy="1333500"/>
          </a:xfrm>
          <a:prstGeom prst="rect">
            <a:avLst/>
          </a:prstGeom>
        </p:spPr>
      </p:pic>
      <p:sp>
        <p:nvSpPr>
          <p:cNvPr id="14" name="Text Placeholder 2">
            <a:extLst>
              <a:ext uri="{FF2B5EF4-FFF2-40B4-BE49-F238E27FC236}">
                <a16:creationId xmlns:a16="http://schemas.microsoft.com/office/drawing/2014/main" id="{FE3C4D0A-DD30-7846-80CB-10E1A4A65B3F}"/>
              </a:ext>
            </a:extLst>
          </p:cNvPr>
          <p:cNvSpPr>
            <a:spLocks noGrp="1"/>
          </p:cNvSpPr>
          <p:nvPr>
            <p:ph idx="1"/>
          </p:nvPr>
        </p:nvSpPr>
        <p:spPr>
          <a:xfrm>
            <a:off x="4795590" y="1984292"/>
            <a:ext cx="6796206" cy="3956278"/>
          </a:xfrm>
          <a:prstGeom prst="rect">
            <a:avLst/>
          </a:prstGeom>
        </p:spPr>
        <p:txBody>
          <a:bodyPr vert="horz" lIns="91440" tIns="45720" rIns="91440" bIns="45720" rtlCol="0">
            <a:normAutofit/>
          </a:bodyPr>
          <a:lstStyle>
            <a:lvl1pPr>
              <a:defRPr sz="2000"/>
            </a:lvl1pPr>
            <a:lvl2pPr>
              <a:defRPr sz="1600"/>
            </a:lvl2pPr>
            <a:lvl3pPr marL="1200150" indent="-285750">
              <a:buClr>
                <a:srgbClr val="EE5934"/>
              </a:buClr>
              <a:buFont typeface="Arial" panose="020B0604020202020204" pitchFamily="34" charset="0"/>
              <a:buChar char="•"/>
              <a:defRPr sz="1600"/>
            </a:lvl3pPr>
            <a:lvl4pPr marL="1600200" indent="-228600">
              <a:buClr>
                <a:srgbClr val="EE5934"/>
              </a:buClr>
              <a:buFont typeface="Wingdings" pitchFamily="2" charset="2"/>
              <a:buChar char="§"/>
              <a:defRPr sz="1600"/>
            </a:lvl4pPr>
            <a:lvl5pPr marL="2057400" indent="-228600">
              <a:buClr>
                <a:srgbClr val="EE5934"/>
              </a:buClr>
              <a:buFont typeface="Courier New" panose="02070309020205020404" pitchFamily="49" charset="0"/>
              <a:buChar char="o"/>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60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984290"/>
            <a:ext cx="3383534" cy="3956279"/>
          </a:xfrm>
        </p:spPr>
        <p:txBody>
          <a:bodyPr anchor="t" anchorCtr="0">
            <a:normAutofit/>
          </a:bodyPr>
          <a:lstStyle>
            <a:lvl1pPr>
              <a:defRPr sz="2800" b="1" u="none" baseline="0">
                <a:solidFill>
                  <a:srgbClr val="EE5934"/>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userDrawn="1"/>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 Am I Good At?</a:t>
            </a:r>
            <a:endParaRPr lang="en-US" dirty="0"/>
          </a:p>
        </p:txBody>
      </p:sp>
      <p:sp>
        <p:nvSpPr>
          <p:cNvPr id="7" name="Rectangle 6">
            <a:extLst>
              <a:ext uri="{FF2B5EF4-FFF2-40B4-BE49-F238E27FC236}">
                <a16:creationId xmlns:a16="http://schemas.microsoft.com/office/drawing/2014/main" id="{003E918E-33DF-8C46-8397-4B7D45220E31}"/>
              </a:ext>
            </a:extLst>
          </p:cNvPr>
          <p:cNvSpPr/>
          <p:nvPr userDrawn="1"/>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userDrawn="1"/>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userDrawn="1"/>
        </p:nvPicPr>
        <p:blipFill>
          <a:blip r:embed="rId2"/>
          <a:srcRect/>
          <a:stretch/>
        </p:blipFill>
        <p:spPr>
          <a:xfrm>
            <a:off x="831850" y="-14300"/>
            <a:ext cx="1333500" cy="1333500"/>
          </a:xfrm>
          <a:prstGeom prst="rect">
            <a:avLst/>
          </a:prstGeom>
        </p:spPr>
      </p:pic>
      <p:sp>
        <p:nvSpPr>
          <p:cNvPr id="10" name="Text Placeholder 2">
            <a:extLst>
              <a:ext uri="{FF2B5EF4-FFF2-40B4-BE49-F238E27FC236}">
                <a16:creationId xmlns:a16="http://schemas.microsoft.com/office/drawing/2014/main" id="{D9F41457-FC71-B444-B87C-40AC3879CD7D}"/>
              </a:ext>
            </a:extLst>
          </p:cNvPr>
          <p:cNvSpPr>
            <a:spLocks noGrp="1"/>
          </p:cNvSpPr>
          <p:nvPr>
            <p:ph idx="1"/>
          </p:nvPr>
        </p:nvSpPr>
        <p:spPr>
          <a:xfrm>
            <a:off x="4795590" y="1984292"/>
            <a:ext cx="6796206" cy="3956278"/>
          </a:xfrm>
          <a:prstGeom prst="rect">
            <a:avLst/>
          </a:prstGeom>
        </p:spPr>
        <p:txBody>
          <a:bodyPr vert="horz" lIns="91440" tIns="45720" rIns="91440" bIns="45720" rtlCol="0">
            <a:normAutofit/>
          </a:bodyPr>
          <a:lstStyle>
            <a:lvl1pPr>
              <a:defRPr sz="2000"/>
            </a:lvl1pPr>
            <a:lvl2pPr>
              <a:defRPr sz="1600"/>
            </a:lvl2pPr>
            <a:lvl3pPr marL="1200150" indent="-285750">
              <a:buClr>
                <a:srgbClr val="EE5934"/>
              </a:buClr>
              <a:buFont typeface="Arial" panose="020B0604020202020204" pitchFamily="34" charset="0"/>
              <a:buChar char="•"/>
              <a:defRPr sz="1600"/>
            </a:lvl3pPr>
            <a:lvl4pPr marL="1600200" indent="-228600">
              <a:buClr>
                <a:srgbClr val="EE5934"/>
              </a:buClr>
              <a:buFont typeface="Wingdings" pitchFamily="2" charset="2"/>
              <a:buChar char="§"/>
              <a:defRPr sz="1600"/>
            </a:lvl4pPr>
            <a:lvl5pPr marL="2057400" indent="-228600">
              <a:buClr>
                <a:srgbClr val="EE5934"/>
              </a:buClr>
              <a:buFont typeface="Courier New" panose="02070309020205020404" pitchFamily="49" charset="0"/>
              <a:buChar char="o"/>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391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ontent_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9"/>
            <a:ext cx="9489597" cy="735915"/>
          </a:xfrm>
        </p:spPr>
        <p:txBody>
          <a:bodyPr anchor="b">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b="1" baseline="0">
                <a:solidFill>
                  <a:srgbClr val="EE5934"/>
                </a:solidFi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2552769"/>
            <a:ext cx="9489597" cy="353688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a:solidFill>
                  <a:schemeClr val="bg1"/>
                </a:solidFill>
              </a:defRPr>
            </a:lvl1pPr>
            <a:lvl2pPr marL="457200" marR="0" indent="0" algn="l" defTabSz="914400" rtl="0" eaLnBrk="1" fontAlgn="auto" latinLnBrk="0" hangingPunct="1">
              <a:lnSpc>
                <a:spcPct val="90000"/>
              </a:lnSpc>
              <a:spcBef>
                <a:spcPts val="500"/>
              </a:spcBef>
              <a:spcAft>
                <a:spcPts val="0"/>
              </a:spcAft>
              <a:buClrTx/>
              <a:buSzTx/>
              <a:buFontTx/>
              <a:buNone/>
              <a:tabLst/>
              <a:defRPr sz="1400">
                <a:solidFill>
                  <a:schemeClr val="tx1">
                    <a:tint val="75000"/>
                  </a:schemeClr>
                </a:solidFill>
              </a:defRPr>
            </a:lvl2pPr>
            <a:lvl3pPr marL="1143000" marR="0" indent="-228600" algn="l" defTabSz="914400" rtl="0" eaLnBrk="1" fontAlgn="auto" latinLnBrk="0" hangingPunct="1">
              <a:lnSpc>
                <a:spcPct val="90000"/>
              </a:lnSpc>
              <a:spcBef>
                <a:spcPts val="500"/>
              </a:spcBef>
              <a:spcAft>
                <a:spcPts val="0"/>
              </a:spcAft>
              <a:buClr>
                <a:srgbClr val="EE5934"/>
              </a:buClr>
              <a:buSzTx/>
              <a:buFont typeface="Arial" panose="020B0604020202020204" pitchFamily="34" charset="0"/>
              <a:buChar char="•"/>
              <a:tabLst/>
              <a:defRPr sz="2200">
                <a:solidFill>
                  <a:schemeClr val="tx1">
                    <a:tint val="75000"/>
                  </a:schemeClr>
                </a:solidFill>
              </a:defRPr>
            </a:lvl3pPr>
            <a:lvl4pPr marL="1600200" marR="0" indent="-228600" algn="l" defTabSz="914400" rtl="0" eaLnBrk="1" fontAlgn="auto" latinLnBrk="0" hangingPunct="1">
              <a:lnSpc>
                <a:spcPct val="90000"/>
              </a:lnSpc>
              <a:spcBef>
                <a:spcPts val="500"/>
              </a:spcBef>
              <a:spcAft>
                <a:spcPts val="0"/>
              </a:spcAft>
              <a:buClr>
                <a:srgbClr val="EE5934"/>
              </a:buClr>
              <a:buSzTx/>
              <a:buFont typeface="Courier New" panose="02070309020205020404" pitchFamily="49" charset="0"/>
              <a:buChar char="o"/>
              <a:tabLst/>
              <a:defRPr sz="1200">
                <a:solidFill>
                  <a:schemeClr val="tx1">
                    <a:tint val="75000"/>
                  </a:schemeClr>
                </a:solidFill>
              </a:defRPr>
            </a:lvl4pPr>
            <a:lvl5pPr marL="2057400" marR="0" indent="-228600" algn="l" defTabSz="914400" rtl="0" eaLnBrk="1" fontAlgn="auto" latinLnBrk="0" hangingPunct="1">
              <a:lnSpc>
                <a:spcPct val="90000"/>
              </a:lnSpc>
              <a:spcBef>
                <a:spcPts val="500"/>
              </a:spcBef>
              <a:spcAft>
                <a:spcPts val="0"/>
              </a:spcAft>
              <a:buClr>
                <a:srgbClr val="EE5934"/>
              </a:buClr>
              <a:buSzTx/>
              <a:buFont typeface="Wingdings" pitchFamily="2" charset="2"/>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3C5961"/>
                </a:solidFill>
                <a:effectLst/>
                <a:uLnTx/>
                <a:uFillTx/>
                <a:latin typeface="Arial" panose="020B0604020202020204" pitchFamily="34" charset="0"/>
                <a:ea typeface="+mn-ea"/>
                <a:cs typeface="+mn-cs"/>
              </a:rPr>
              <a:t>Click to edit Master text styles</a:t>
            </a:r>
          </a:p>
          <a:p>
            <a:pPr marL="457200" marR="0" lvl="1" indent="0" algn="l" defTabSz="914400" rtl="0" eaLnBrk="1" fontAlgn="auto" latinLnBrk="0" hangingPunct="1">
              <a:lnSpc>
                <a:spcPct val="90000"/>
              </a:lnSpc>
              <a:spcBef>
                <a:spcPts val="500"/>
              </a:spcBef>
              <a:spcAft>
                <a:spcPts val="0"/>
              </a:spcAft>
              <a:buClrTx/>
              <a:buSzTx/>
              <a:buFontTx/>
              <a:buNone/>
              <a:tabLst/>
              <a:defRPr/>
            </a:pPr>
            <a:r>
              <a:rPr kumimoji="0" lang="en-US" sz="1400" b="1" i="0" u="none" strike="noStrike" kern="1200" cap="none" spc="0" normalizeH="0" baseline="0" noProof="0" dirty="0">
                <a:ln>
                  <a:noFill/>
                </a:ln>
                <a:solidFill>
                  <a:srgbClr val="00B3BC"/>
                </a:solidFill>
                <a:effectLst/>
                <a:uLnTx/>
                <a:uFillTx/>
                <a:latin typeface="Arial" panose="020B0604020202020204" pitchFamily="34" charset="0"/>
                <a:ea typeface="+mn-ea"/>
                <a:cs typeface="+mn-cs"/>
              </a:rPr>
              <a:t>SECOND LEVEL</a:t>
            </a: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C5961"/>
                </a:solidFill>
                <a:effectLst/>
                <a:uLnTx/>
                <a:uFillTx/>
                <a:latin typeface="Arial" panose="020B0604020202020204" pitchFamily="34" charset="0"/>
                <a:ea typeface="+mn-ea"/>
                <a:cs typeface="+mn-cs"/>
              </a:rPr>
              <a:t>Third level</a:t>
            </a:r>
          </a:p>
          <a:p>
            <a:pPr marL="1143000" marR="0" lvl="2"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3C5961"/>
                </a:solidFill>
                <a:effectLst/>
                <a:uLnTx/>
                <a:uFillTx/>
                <a:latin typeface="Arial" panose="020B0604020202020204" pitchFamily="34" charset="0"/>
                <a:ea typeface="+mn-ea"/>
                <a:cs typeface="+mn-cs"/>
              </a:rPr>
              <a:t>Fourth level</a:t>
            </a:r>
          </a:p>
          <a:p>
            <a:pPr marL="1600200" marR="0" lvl="3"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rgbClr val="3C5961"/>
                </a:solidFill>
                <a:effectLst/>
                <a:uLnTx/>
                <a:uFillTx/>
                <a:latin typeface="Arial" panose="020B0604020202020204" pitchFamily="34" charset="0"/>
                <a:ea typeface="+mn-ea"/>
                <a:cs typeface="+mn-cs"/>
              </a:rPr>
              <a:t>Fifth level</a:t>
            </a:r>
            <a:endParaRPr lang="en-US" dirty="0"/>
          </a:p>
        </p:txBody>
      </p:sp>
      <p:sp>
        <p:nvSpPr>
          <p:cNvPr id="4" name="Rectangle 3">
            <a:extLst>
              <a:ext uri="{FF2B5EF4-FFF2-40B4-BE49-F238E27FC236}">
                <a16:creationId xmlns:a16="http://schemas.microsoft.com/office/drawing/2014/main" id="{3ED1A8C7-5E2E-F948-B1D0-513A453B29DB}"/>
              </a:ext>
            </a:extLst>
          </p:cNvPr>
          <p:cNvSpPr/>
          <p:nvPr userDrawn="1"/>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E8B621E-90D8-6041-BD66-9150F17C4E52}"/>
              </a:ext>
            </a:extLst>
          </p:cNvPr>
          <p:cNvCxnSpPr>
            <a:cxnSpLocks/>
          </p:cNvCxnSpPr>
          <p:nvPr userDrawn="1"/>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D73719-AC2B-404D-851D-B80572322F13}"/>
              </a:ext>
            </a:extLst>
          </p:cNvPr>
          <p:cNvPicPr>
            <a:picLocks noChangeAspect="1"/>
          </p:cNvPicPr>
          <p:nvPr userDrawn="1"/>
        </p:nvPicPr>
        <p:blipFill>
          <a:blip r:embed="rId2"/>
          <a:srcRect/>
          <a:stretch/>
        </p:blipFill>
        <p:spPr>
          <a:xfrm>
            <a:off x="831850" y="-14300"/>
            <a:ext cx="1333500" cy="1333500"/>
          </a:xfrm>
          <a:prstGeom prst="rect">
            <a:avLst/>
          </a:prstGeom>
        </p:spPr>
      </p:pic>
    </p:spTree>
    <p:extLst>
      <p:ext uri="{BB962C8B-B14F-4D97-AF65-F5344CB8AC3E}">
        <p14:creationId xmlns:p14="http://schemas.microsoft.com/office/powerpoint/2010/main" val="71589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6EDE824-29BE-F24B-811B-E43581530914}"/>
              </a:ext>
            </a:extLst>
          </p:cNvPr>
          <p:cNvSpPr txBox="1">
            <a:spLocks/>
          </p:cNvSpPr>
          <p:nvPr userDrawn="1"/>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6" name="Footer Placeholder 5">
            <a:extLst>
              <a:ext uri="{FF2B5EF4-FFF2-40B4-BE49-F238E27FC236}">
                <a16:creationId xmlns:a16="http://schemas.microsoft.com/office/drawing/2014/main" id="{EBCF996B-9544-7E45-860E-11DCFC4EABA6}"/>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 Am I Good At?</a:t>
            </a:r>
            <a:endParaRPr lang="en-US" dirty="0"/>
          </a:p>
        </p:txBody>
      </p:sp>
      <p:sp>
        <p:nvSpPr>
          <p:cNvPr id="7" name="Rectangle 6">
            <a:extLst>
              <a:ext uri="{FF2B5EF4-FFF2-40B4-BE49-F238E27FC236}">
                <a16:creationId xmlns:a16="http://schemas.microsoft.com/office/drawing/2014/main" id="{4F501DAC-2ED4-4C49-8057-11C4F33A5963}"/>
              </a:ext>
            </a:extLst>
          </p:cNvPr>
          <p:cNvSpPr/>
          <p:nvPr userDrawn="1"/>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4D8BF5D-2EF4-8B48-98F0-023F54EE6169}"/>
              </a:ext>
            </a:extLst>
          </p:cNvPr>
          <p:cNvCxnSpPr>
            <a:cxnSpLocks/>
          </p:cNvCxnSpPr>
          <p:nvPr userDrawn="1"/>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1366391-4B79-BA47-82D9-53061CA84C59}"/>
              </a:ext>
            </a:extLst>
          </p:cNvPr>
          <p:cNvPicPr>
            <a:picLocks noChangeAspect="1"/>
          </p:cNvPicPr>
          <p:nvPr userDrawn="1"/>
        </p:nvPicPr>
        <p:blipFill>
          <a:blip r:embed="rId2"/>
          <a:srcRect/>
          <a:stretch/>
        </p:blipFill>
        <p:spPr>
          <a:xfrm>
            <a:off x="831850" y="-14300"/>
            <a:ext cx="1333500" cy="1333500"/>
          </a:xfrm>
          <a:prstGeom prst="rect">
            <a:avLst/>
          </a:prstGeom>
        </p:spPr>
      </p:pic>
      <p:sp>
        <p:nvSpPr>
          <p:cNvPr id="11" name="Text Placeholder 2">
            <a:extLst>
              <a:ext uri="{FF2B5EF4-FFF2-40B4-BE49-F238E27FC236}">
                <a16:creationId xmlns:a16="http://schemas.microsoft.com/office/drawing/2014/main" id="{5E8A3EC6-7435-8740-9D76-C4EC03939CBD}"/>
              </a:ext>
            </a:extLst>
          </p:cNvPr>
          <p:cNvSpPr>
            <a:spLocks noGrp="1"/>
          </p:cNvSpPr>
          <p:nvPr>
            <p:ph idx="1"/>
          </p:nvPr>
        </p:nvSpPr>
        <p:spPr>
          <a:xfrm>
            <a:off x="831850" y="1984292"/>
            <a:ext cx="10759946" cy="3956278"/>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solidFill>
                  <a:srgbClr val="3C5961"/>
                </a:solidFill>
              </a:defRPr>
            </a:lvl1pPr>
            <a:lvl2pPr marL="457200" marR="0" indent="0" algn="l" defTabSz="914400" rtl="0" eaLnBrk="1" fontAlgn="auto" latinLnBrk="0" hangingPunct="1">
              <a:lnSpc>
                <a:spcPct val="90000"/>
              </a:lnSpc>
              <a:spcBef>
                <a:spcPts val="500"/>
              </a:spcBef>
              <a:spcAft>
                <a:spcPts val="0"/>
              </a:spcAft>
              <a:buClrTx/>
              <a:buSzTx/>
              <a:buFontTx/>
              <a:buNone/>
              <a:tabLst/>
              <a:defRPr sz="1600">
                <a:solidFill>
                  <a:srgbClr val="00B3BC"/>
                </a:solidFill>
              </a:defRPr>
            </a:lvl2pPr>
            <a:lvl3pPr marL="1143000" marR="0" indent="-228600" algn="l" defTabSz="914400" rtl="0" eaLnBrk="1" fontAlgn="auto" latinLnBrk="0" hangingPunct="1">
              <a:lnSpc>
                <a:spcPct val="90000"/>
              </a:lnSpc>
              <a:spcBef>
                <a:spcPts val="500"/>
              </a:spcBef>
              <a:spcAft>
                <a:spcPts val="0"/>
              </a:spcAft>
              <a:buClr>
                <a:srgbClr val="EE5934"/>
              </a:buClr>
              <a:buSzTx/>
              <a:buFont typeface="Arial" panose="020B0604020202020204" pitchFamily="34" charset="0"/>
              <a:buChar char="•"/>
              <a:tabLst/>
              <a:defRPr sz="1600">
                <a:solidFill>
                  <a:srgbClr val="3C5961"/>
                </a:solidFill>
              </a:defRPr>
            </a:lvl3pPr>
            <a:lvl4pPr marL="1600200" marR="0" indent="-228600" algn="l" defTabSz="914400" rtl="0" eaLnBrk="1" fontAlgn="auto" latinLnBrk="0" hangingPunct="1">
              <a:lnSpc>
                <a:spcPct val="90000"/>
              </a:lnSpc>
              <a:spcBef>
                <a:spcPts val="500"/>
              </a:spcBef>
              <a:spcAft>
                <a:spcPts val="0"/>
              </a:spcAft>
              <a:buClr>
                <a:srgbClr val="EE5934"/>
              </a:buClr>
              <a:buSzTx/>
              <a:buFont typeface="Courier New" panose="02070309020205020404" pitchFamily="49" charset="0"/>
              <a:buChar char="o"/>
              <a:tabLst/>
              <a:defRPr sz="1600">
                <a:solidFill>
                  <a:srgbClr val="3C5961"/>
                </a:solidFill>
              </a:defRPr>
            </a:lvl4pPr>
            <a:lvl5pPr marL="2057400" marR="0" indent="-228600" algn="l" defTabSz="914400" rtl="0" eaLnBrk="1" fontAlgn="auto" latinLnBrk="0" hangingPunct="1">
              <a:lnSpc>
                <a:spcPct val="90000"/>
              </a:lnSpc>
              <a:spcBef>
                <a:spcPts val="500"/>
              </a:spcBef>
              <a:spcAft>
                <a:spcPts val="0"/>
              </a:spcAft>
              <a:buClr>
                <a:srgbClr val="EE5934"/>
              </a:buClr>
              <a:buSzTx/>
              <a:buFont typeface="Wingdings" pitchFamily="2" charset="2"/>
              <a:buChar char="§"/>
              <a:tabLst/>
              <a:defRPr sz="1600">
                <a:solidFill>
                  <a:srgbClr val="3C5961"/>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rgbClr val="3C5961"/>
                </a:solidFill>
                <a:effectLst/>
                <a:uLnTx/>
                <a:uFillTx/>
                <a:latin typeface="Arial" panose="020B0604020202020204" pitchFamily="34" charset="0"/>
                <a:ea typeface="+mn-ea"/>
                <a:cs typeface="+mn-cs"/>
              </a:rPr>
              <a:t>Click to edit Master text styles</a:t>
            </a:r>
          </a:p>
          <a:p>
            <a:pPr marL="457200" marR="0" lvl="1" indent="0" algn="l" defTabSz="914400" rtl="0" eaLnBrk="1" fontAlgn="auto" latinLnBrk="0" hangingPunct="1">
              <a:lnSpc>
                <a:spcPct val="90000"/>
              </a:lnSpc>
              <a:spcBef>
                <a:spcPts val="500"/>
              </a:spcBef>
              <a:spcAft>
                <a:spcPts val="0"/>
              </a:spcAft>
              <a:buClrTx/>
              <a:buSzTx/>
              <a:buFontTx/>
              <a:buNone/>
              <a:tabLst/>
              <a:defRPr/>
            </a:pPr>
            <a:r>
              <a:rPr kumimoji="0" lang="en-US" sz="1400" b="1" i="0" u="none" strike="noStrike" kern="1200" cap="none" spc="0" normalizeH="0" baseline="0" noProof="0" dirty="0">
                <a:ln>
                  <a:noFill/>
                </a:ln>
                <a:solidFill>
                  <a:srgbClr val="00B3BC"/>
                </a:solidFill>
                <a:effectLst/>
                <a:uLnTx/>
                <a:uFillTx/>
                <a:latin typeface="Arial" panose="020B0604020202020204" pitchFamily="34" charset="0"/>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C5961"/>
                </a:solidFill>
                <a:effectLst/>
                <a:uLnTx/>
                <a:uFillTx/>
                <a:latin typeface="Arial" panose="020B0604020202020204" pitchFamily="34" charset="0"/>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3C5961"/>
                </a:solidFill>
                <a:effectLst/>
                <a:uLnTx/>
                <a:uFillTx/>
                <a:latin typeface="Arial" panose="020B0604020202020204" pitchFamily="34" charset="0"/>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en-US" sz="1400" b="0" i="0" u="none" strike="noStrike" kern="1200" cap="none" spc="0" normalizeH="0" baseline="0" noProof="0" dirty="0">
                <a:ln>
                  <a:noFill/>
                </a:ln>
                <a:solidFill>
                  <a:srgbClr val="3C5961"/>
                </a:solidFill>
                <a:effectLst/>
                <a:uLnTx/>
                <a:uFillTx/>
                <a:latin typeface="Arial" panose="020B0604020202020204" pitchFamily="34" charset="0"/>
                <a:ea typeface="+mn-ea"/>
                <a:cs typeface="+mn-cs"/>
              </a:rPr>
              <a:t>Fifth level</a:t>
            </a:r>
          </a:p>
        </p:txBody>
      </p:sp>
    </p:spTree>
    <p:extLst>
      <p:ext uri="{BB962C8B-B14F-4D97-AF65-F5344CB8AC3E}">
        <p14:creationId xmlns:p14="http://schemas.microsoft.com/office/powerpoint/2010/main" val="335440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B37ABE-2F63-5A45-AC52-7C45660E074F}"/>
              </a:ext>
            </a:extLst>
          </p:cNvPr>
          <p:cNvSpPr/>
          <p:nvPr userDrawn="1"/>
        </p:nvSpPr>
        <p:spPr>
          <a:xfrm>
            <a:off x="0" y="-14300"/>
            <a:ext cx="12192000" cy="6872300"/>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413C3FB-77B6-AA4A-9909-35D678D946B2}"/>
              </a:ext>
            </a:extLst>
          </p:cNvPr>
          <p:cNvPicPr>
            <a:picLocks noChangeAspect="1"/>
          </p:cNvPicPr>
          <p:nvPr userDrawn="1"/>
        </p:nvPicPr>
        <p:blipFill>
          <a:blip r:embed="rId2"/>
          <a:srcRect/>
          <a:stretch/>
        </p:blipFill>
        <p:spPr>
          <a:xfrm>
            <a:off x="831850" y="-14300"/>
            <a:ext cx="1333500" cy="1333500"/>
          </a:xfrm>
          <a:prstGeom prst="rect">
            <a:avLst/>
          </a:prstGeom>
        </p:spPr>
      </p:pic>
      <p:sp>
        <p:nvSpPr>
          <p:cNvPr id="2" name="Title 1">
            <a:extLst>
              <a:ext uri="{FF2B5EF4-FFF2-40B4-BE49-F238E27FC236}">
                <a16:creationId xmlns:a16="http://schemas.microsoft.com/office/drawing/2014/main" id="{0BD8E866-BCD6-604E-B27A-1BD8DF91ED7E}"/>
              </a:ext>
            </a:extLst>
          </p:cNvPr>
          <p:cNvSpPr>
            <a:spLocks noGrp="1"/>
          </p:cNvSpPr>
          <p:nvPr>
            <p:ph type="title"/>
          </p:nvPr>
        </p:nvSpPr>
        <p:spPr>
          <a:xfrm>
            <a:off x="631371" y="1436280"/>
            <a:ext cx="10341428" cy="1248138"/>
          </a:xfrm>
        </p:spPr>
        <p:txBody>
          <a:bodyPr>
            <a:normAutofit/>
          </a:bodyPr>
          <a:lstStyle>
            <a:lvl1pPr>
              <a:defRPr sz="3590" baseline="0">
                <a:solidFill>
                  <a:schemeClr val="bg1"/>
                </a:solidFill>
                <a:latin typeface="Arial" panose="020B0604020202020204"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29497B7A-1BE4-B040-90C8-DC74945B03FB}"/>
              </a:ext>
            </a:extLst>
          </p:cNvPr>
          <p:cNvSpPr>
            <a:spLocks noGrp="1"/>
          </p:cNvSpPr>
          <p:nvPr>
            <p:ph idx="1"/>
          </p:nvPr>
        </p:nvSpPr>
        <p:spPr>
          <a:xfrm>
            <a:off x="631370" y="2901722"/>
            <a:ext cx="10341429" cy="3149828"/>
          </a:xfrm>
          <a:prstGeom prst="rect">
            <a:avLst/>
          </a:prstGeom>
        </p:spPr>
        <p:txBody>
          <a:bodyPr vert="horz" lIns="91440" tIns="45720" rIns="91440" bIns="45720" rtlCol="0">
            <a:normAutofit/>
          </a:bodyPr>
          <a:lstStyle>
            <a:lvl1pPr>
              <a:defRPr sz="2000">
                <a:solidFill>
                  <a:schemeClr val="bg1"/>
                </a:solidFill>
              </a:defRPr>
            </a:lvl1pPr>
            <a:lvl2pPr>
              <a:defRPr sz="1600">
                <a:solidFill>
                  <a:srgbClr val="00B3BC"/>
                </a:solidFill>
              </a:defRPr>
            </a:lvl2pPr>
            <a:lvl3pPr marL="1200150" indent="-285750">
              <a:buClr>
                <a:srgbClr val="EE5934"/>
              </a:buClr>
              <a:buFont typeface="Arial" panose="020B0604020202020204" pitchFamily="34" charset="0"/>
              <a:buChar char="•"/>
              <a:defRPr sz="1600">
                <a:solidFill>
                  <a:schemeClr val="bg1"/>
                </a:solidFill>
              </a:defRPr>
            </a:lvl3pPr>
            <a:lvl4pPr marL="1600200" indent="-228600">
              <a:buClr>
                <a:srgbClr val="EE5934"/>
              </a:buClr>
              <a:buFont typeface="Wingdings" pitchFamily="2" charset="2"/>
              <a:buChar char="§"/>
              <a:defRPr sz="1600">
                <a:solidFill>
                  <a:schemeClr val="bg1"/>
                </a:solidFill>
              </a:defRPr>
            </a:lvl4pPr>
            <a:lvl5pPr marL="2057400" indent="-228600">
              <a:buClr>
                <a:srgbClr val="EE5934"/>
              </a:buClr>
              <a:buFont typeface="Courier New" panose="02070309020205020404" pitchFamily="49" charset="0"/>
              <a:buChar char="o"/>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a:extLst>
              <a:ext uri="{FF2B5EF4-FFF2-40B4-BE49-F238E27FC236}">
                <a16:creationId xmlns:a16="http://schemas.microsoft.com/office/drawing/2014/main" id="{9C160D21-50ED-A343-BF9D-E04AA1215237}"/>
              </a:ext>
            </a:extLst>
          </p:cNvPr>
          <p:cNvSpPr txBox="1">
            <a:spLocks/>
          </p:cNvSpPr>
          <p:nvPr userDrawn="1"/>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solidFill>
                  <a:schemeClr val="bg1"/>
                </a:solidFill>
              </a:rPr>
              <a:pPr/>
              <a:t>‹#›</a:t>
            </a:fld>
            <a:r>
              <a:rPr lang="en-US" dirty="0">
                <a:solidFill>
                  <a:schemeClr val="bg1"/>
                </a:solidFill>
              </a:rPr>
              <a:t> /</a:t>
            </a:r>
          </a:p>
        </p:txBody>
      </p:sp>
      <p:sp>
        <p:nvSpPr>
          <p:cNvPr id="13" name="Footer Placeholder 5">
            <a:extLst>
              <a:ext uri="{FF2B5EF4-FFF2-40B4-BE49-F238E27FC236}">
                <a16:creationId xmlns:a16="http://schemas.microsoft.com/office/drawing/2014/main" id="{C3720FEC-0256-4D47-A6D7-74038E4C0158}"/>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solidFill>
                  <a:schemeClr val="bg1"/>
                </a:solidFill>
                <a:latin typeface="Arial" panose="020B0604020202020204" pitchFamily="34" charset="0"/>
              </a:defRPr>
            </a:lvl1pPr>
          </a:lstStyle>
          <a:p>
            <a:r>
              <a:rPr lang="en-US"/>
              <a:t>What Am I Good At?</a:t>
            </a:r>
            <a:endParaRPr lang="en-US" dirty="0"/>
          </a:p>
        </p:txBody>
      </p:sp>
    </p:spTree>
    <p:extLst>
      <p:ext uri="{BB962C8B-B14F-4D97-AF65-F5344CB8AC3E}">
        <p14:creationId xmlns:p14="http://schemas.microsoft.com/office/powerpoint/2010/main" val="72369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96176"/>
            <a:ext cx="10515600" cy="6945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940313"/>
            <a:ext cx="10515600" cy="4236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F38B4263-1394-1349-BCAE-A04A396DBF04}"/>
              </a:ext>
            </a:extLst>
          </p:cNvPr>
          <p:cNvSpPr txBox="1">
            <a:spLocks/>
          </p:cNvSpPr>
          <p:nvPr userDrawn="1"/>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9" name="Footer Placeholder 5">
            <a:extLst>
              <a:ext uri="{FF2B5EF4-FFF2-40B4-BE49-F238E27FC236}">
                <a16:creationId xmlns:a16="http://schemas.microsoft.com/office/drawing/2014/main" id="{AD48071C-B15F-954B-B6DC-A6044537413E}"/>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 Am I Good At?</a:t>
            </a:r>
            <a:endParaRPr lang="en-US" dirty="0"/>
          </a:p>
        </p:txBody>
      </p:sp>
    </p:spTree>
    <p:extLst>
      <p:ext uri="{BB962C8B-B14F-4D97-AF65-F5344CB8AC3E}">
        <p14:creationId xmlns:p14="http://schemas.microsoft.com/office/powerpoint/2010/main" val="29400865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85" r:id="rId5"/>
    <p:sldLayoutId id="2147483698" r:id="rId6"/>
    <p:sldLayoutId id="2147483692" r:id="rId7"/>
    <p:sldLayoutId id="2147483689" r:id="rId8"/>
    <p:sldLayoutId id="2147483693" r:id="rId9"/>
  </p:sldLayoutIdLst>
  <p:hf sldNum="0" hdr="0" dt="0"/>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educalingo.com/en/dic-en/work-ethic"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4XUD8v9xJ8I"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30F7BE1-047E-4072-AFAB-75488DD411C9}"/>
              </a:ext>
            </a:extLst>
          </p:cNvPr>
          <p:cNvPicPr>
            <a:picLocks noGrp="1" noChangeAspect="1"/>
          </p:cNvPicPr>
          <p:nvPr>
            <p:ph type="pic" sz="quarter" idx="10"/>
          </p:nvPr>
        </p:nvPicPr>
        <p:blipFill>
          <a:blip r:embed="rId3"/>
          <a:srcRect l="24821" r="24821"/>
          <a:stretch>
            <a:fillRect/>
          </a:stretch>
        </p:blipFill>
        <p:spPr/>
      </p:pic>
      <p:sp>
        <p:nvSpPr>
          <p:cNvPr id="3" name="Rectangle 2">
            <a:extLst>
              <a:ext uri="{FF2B5EF4-FFF2-40B4-BE49-F238E27FC236}">
                <a16:creationId xmlns:a16="http://schemas.microsoft.com/office/drawing/2014/main" id="{FDB171A2-F118-E6DE-2CBF-01CEEAA7E0DA}"/>
              </a:ext>
            </a:extLst>
          </p:cNvPr>
          <p:cNvSpPr/>
          <p:nvPr/>
        </p:nvSpPr>
        <p:spPr>
          <a:xfrm>
            <a:off x="6220784" y="3684515"/>
            <a:ext cx="2874953" cy="2627385"/>
          </a:xfrm>
          <a:prstGeom prst="rect">
            <a:avLst/>
          </a:prstGeom>
          <a:solidFill>
            <a:srgbClr val="00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28">
            <a:extLst>
              <a:ext uri="{FF2B5EF4-FFF2-40B4-BE49-F238E27FC236}">
                <a16:creationId xmlns:a16="http://schemas.microsoft.com/office/drawing/2014/main" id="{CBA6D047-F43C-5545-90BB-2C62B1CAF172}"/>
              </a:ext>
            </a:extLst>
          </p:cNvPr>
          <p:cNvSpPr>
            <a:spLocks noGrp="1"/>
          </p:cNvSpPr>
          <p:nvPr>
            <p:ph type="title"/>
          </p:nvPr>
        </p:nvSpPr>
        <p:spPr>
          <a:xfrm>
            <a:off x="820549" y="2274719"/>
            <a:ext cx="4969191" cy="1448123"/>
          </a:xfrm>
        </p:spPr>
        <p:txBody>
          <a:bodyPr>
            <a:normAutofit/>
          </a:bodyPr>
          <a:lstStyle/>
          <a:p>
            <a:r>
              <a:rPr lang="en-US" b="1" dirty="0">
                <a:latin typeface="Arial"/>
                <a:cs typeface="Arial"/>
              </a:rPr>
              <a:t>WHAT IS WORK ETHIC?</a:t>
            </a:r>
            <a:endParaRPr lang="en-US" b="1" dirty="0">
              <a:cs typeface="Arial"/>
            </a:endParaRPr>
          </a:p>
        </p:txBody>
      </p:sp>
      <p:sp>
        <p:nvSpPr>
          <p:cNvPr id="39" name="Footer Placeholder 38">
            <a:extLst>
              <a:ext uri="{FF2B5EF4-FFF2-40B4-BE49-F238E27FC236}">
                <a16:creationId xmlns:a16="http://schemas.microsoft.com/office/drawing/2014/main" id="{0DD44C2B-D20B-B24E-B01A-8AE2CEA9C783}"/>
              </a:ext>
            </a:extLst>
          </p:cNvPr>
          <p:cNvSpPr>
            <a:spLocks noGrp="1"/>
          </p:cNvSpPr>
          <p:nvPr>
            <p:ph type="ftr" sz="quarter" idx="4294967295"/>
          </p:nvPr>
        </p:nvSpPr>
        <p:spPr>
          <a:xfrm flipH="1">
            <a:off x="600205" y="6311900"/>
            <a:ext cx="3200400" cy="365125"/>
          </a:xfrm>
        </p:spPr>
        <p:txBody>
          <a:bodyPr/>
          <a:lstStyle/>
          <a:p>
            <a:r>
              <a:rPr lang="en-US"/>
              <a:t>What Am I Good At?</a:t>
            </a:r>
            <a:endParaRPr lang="en-US" dirty="0"/>
          </a:p>
        </p:txBody>
      </p:sp>
      <p:cxnSp>
        <p:nvCxnSpPr>
          <p:cNvPr id="35" name="Straight Connector 34">
            <a:extLst>
              <a:ext uri="{FF2B5EF4-FFF2-40B4-BE49-F238E27FC236}">
                <a16:creationId xmlns:a16="http://schemas.microsoft.com/office/drawing/2014/main" id="{B0318734-CB0D-4548-A0A0-E87F94C3B722}"/>
              </a:ext>
            </a:extLst>
          </p:cNvPr>
          <p:cNvCxnSpPr>
            <a:cxnSpLocks/>
          </p:cNvCxnSpPr>
          <p:nvPr/>
        </p:nvCxnSpPr>
        <p:spPr>
          <a:xfrm>
            <a:off x="8342122" y="45099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BEAA5549-B6EE-024C-9E5F-A8574100FFA2}"/>
              </a:ext>
            </a:extLst>
          </p:cNvPr>
          <p:cNvSpPr>
            <a:spLocks noGrp="1"/>
          </p:cNvSpPr>
          <p:nvPr>
            <p:ph type="body" idx="4294967295"/>
          </p:nvPr>
        </p:nvSpPr>
        <p:spPr>
          <a:xfrm>
            <a:off x="6411751" y="4990181"/>
            <a:ext cx="2467809" cy="1005840"/>
          </a:xfrm>
        </p:spPr>
        <p:txBody>
          <a:bodyPr vert="horz" lIns="91440" tIns="45720" rIns="91440" bIns="45720" rtlCol="0" anchor="t">
            <a:normAutofit/>
          </a:bodyPr>
          <a:lstStyle/>
          <a:p>
            <a:pPr algn="r"/>
            <a:r>
              <a:rPr lang="en-US" b="1" dirty="0"/>
              <a:t>WHAT AM I GOOD AT?</a:t>
            </a:r>
            <a:endParaRPr lang="en-US" b="1" dirty="0">
              <a:latin typeface="Arial"/>
              <a:cs typeface="Arial"/>
            </a:endParaRPr>
          </a:p>
        </p:txBody>
      </p:sp>
      <p:sp>
        <p:nvSpPr>
          <p:cNvPr id="33" name="Text Placeholder 32">
            <a:extLst>
              <a:ext uri="{FF2B5EF4-FFF2-40B4-BE49-F238E27FC236}">
                <a16:creationId xmlns:a16="http://schemas.microsoft.com/office/drawing/2014/main" id="{8CF2E9E0-AB4D-184A-A52D-C08AEF23AF16}"/>
              </a:ext>
            </a:extLst>
          </p:cNvPr>
          <p:cNvSpPr>
            <a:spLocks noGrp="1"/>
          </p:cNvSpPr>
          <p:nvPr>
            <p:ph type="body" idx="4294967295"/>
          </p:nvPr>
        </p:nvSpPr>
        <p:spPr>
          <a:xfrm>
            <a:off x="6747345" y="3995988"/>
            <a:ext cx="2148840" cy="414503"/>
          </a:xfrm>
        </p:spPr>
        <p:txBody>
          <a:bodyPr vert="horz" lIns="91440" tIns="45720" rIns="91440" bIns="45720" rtlCol="0" anchor="t">
            <a:normAutofit/>
          </a:bodyPr>
          <a:lstStyle/>
          <a:p>
            <a:pPr algn="r"/>
            <a:r>
              <a:rPr lang="en-US" dirty="0">
                <a:latin typeface="Arial"/>
                <a:cs typeface="Arial"/>
              </a:rPr>
              <a:t>Date here</a:t>
            </a:r>
          </a:p>
        </p:txBody>
      </p:sp>
      <p:sp>
        <p:nvSpPr>
          <p:cNvPr id="40" name="Rectangle 39">
            <a:extLst>
              <a:ext uri="{FF2B5EF4-FFF2-40B4-BE49-F238E27FC236}">
                <a16:creationId xmlns:a16="http://schemas.microsoft.com/office/drawing/2014/main" id="{976C88EE-542A-6C43-B9ED-628D77CFA0D9}"/>
              </a:ext>
            </a:extLst>
          </p:cNvPr>
          <p:cNvSpPr/>
          <p:nvPr/>
        </p:nvSpPr>
        <p:spPr>
          <a:xfrm>
            <a:off x="522514" y="6233886"/>
            <a:ext cx="1654629" cy="355600"/>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1" name="Group 10">
            <a:extLst>
              <a:ext uri="{FF2B5EF4-FFF2-40B4-BE49-F238E27FC236}">
                <a16:creationId xmlns:a16="http://schemas.microsoft.com/office/drawing/2014/main" id="{260C6FB5-21C0-44C1-A578-376A7CE5EF62}"/>
              </a:ext>
            </a:extLst>
          </p:cNvPr>
          <p:cNvGrpSpPr/>
          <p:nvPr/>
        </p:nvGrpSpPr>
        <p:grpSpPr>
          <a:xfrm>
            <a:off x="2751834" y="262822"/>
            <a:ext cx="2373186" cy="902607"/>
            <a:chOff x="1910904" y="108235"/>
            <a:chExt cx="2228638" cy="761378"/>
          </a:xfrm>
        </p:grpSpPr>
        <p:sp>
          <p:nvSpPr>
            <p:cNvPr id="12" name="Rectangle 11">
              <a:extLst>
                <a:ext uri="{FF2B5EF4-FFF2-40B4-BE49-F238E27FC236}">
                  <a16:creationId xmlns:a16="http://schemas.microsoft.com/office/drawing/2014/main" id="{5970A3C0-4F91-4C77-9080-B4831C52D4CF}"/>
                </a:ext>
              </a:extLst>
            </p:cNvPr>
            <p:cNvSpPr/>
            <p:nvPr/>
          </p:nvSpPr>
          <p:spPr>
            <a:xfrm>
              <a:off x="1910904" y="108235"/>
              <a:ext cx="2228638" cy="761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E2BB14C-F23F-4F87-B192-CB47639A8F3A}"/>
                </a:ext>
              </a:extLst>
            </p:cNvPr>
            <p:cNvPicPr>
              <a:picLocks noChangeAspect="1"/>
            </p:cNvPicPr>
            <p:nvPr/>
          </p:nvPicPr>
          <p:blipFill>
            <a:blip r:embed="rId4"/>
            <a:stretch>
              <a:fillRect/>
            </a:stretch>
          </p:blipFill>
          <p:spPr>
            <a:xfrm>
              <a:off x="2026007" y="138093"/>
              <a:ext cx="2105920" cy="716591"/>
            </a:xfrm>
            <a:prstGeom prst="rect">
              <a:avLst/>
            </a:prstGeom>
          </p:spPr>
        </p:pic>
      </p:grpSp>
    </p:spTree>
    <p:extLst>
      <p:ext uri="{BB962C8B-B14F-4D97-AF65-F5344CB8AC3E}">
        <p14:creationId xmlns:p14="http://schemas.microsoft.com/office/powerpoint/2010/main" val="1332722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18A2-1780-44B0-87B5-9B19A761D70D}"/>
              </a:ext>
            </a:extLst>
          </p:cNvPr>
          <p:cNvSpPr>
            <a:spLocks noGrp="1"/>
          </p:cNvSpPr>
          <p:nvPr>
            <p:ph type="title"/>
          </p:nvPr>
        </p:nvSpPr>
        <p:spPr>
          <a:xfrm>
            <a:off x="831851" y="2269013"/>
            <a:ext cx="3383534" cy="3956279"/>
          </a:xfrm>
        </p:spPr>
        <p:txBody>
          <a:bodyPr/>
          <a:lstStyle/>
          <a:p>
            <a:r>
              <a:rPr lang="en-US" dirty="0"/>
              <a:t>SCENARIO #3</a:t>
            </a:r>
          </a:p>
        </p:txBody>
      </p:sp>
      <p:sp>
        <p:nvSpPr>
          <p:cNvPr id="3" name="Footer Placeholder 2">
            <a:extLst>
              <a:ext uri="{FF2B5EF4-FFF2-40B4-BE49-F238E27FC236}">
                <a16:creationId xmlns:a16="http://schemas.microsoft.com/office/drawing/2014/main" id="{0B7C7216-CD29-4476-B65C-942A57160956}"/>
              </a:ext>
            </a:extLst>
          </p:cNvPr>
          <p:cNvSpPr>
            <a:spLocks noGrp="1"/>
          </p:cNvSpPr>
          <p:nvPr>
            <p:ph type="ftr" sz="quarter" idx="3"/>
          </p:nvPr>
        </p:nvSpPr>
        <p:spPr/>
        <p:txBody>
          <a:bodyPr/>
          <a:lstStyle/>
          <a:p>
            <a:r>
              <a:rPr lang="en-US"/>
              <a:t>What Am I Good At?</a:t>
            </a:r>
            <a:endParaRPr lang="en-US" dirty="0"/>
          </a:p>
        </p:txBody>
      </p:sp>
      <p:sp>
        <p:nvSpPr>
          <p:cNvPr id="4" name="Content Placeholder 3">
            <a:extLst>
              <a:ext uri="{FF2B5EF4-FFF2-40B4-BE49-F238E27FC236}">
                <a16:creationId xmlns:a16="http://schemas.microsoft.com/office/drawing/2014/main" id="{40760270-8D98-473E-BA02-1BB1C424FB74}"/>
              </a:ext>
            </a:extLst>
          </p:cNvPr>
          <p:cNvSpPr>
            <a:spLocks noGrp="1"/>
          </p:cNvSpPr>
          <p:nvPr>
            <p:ph idx="1"/>
          </p:nvPr>
        </p:nvSpPr>
        <p:spPr>
          <a:xfrm>
            <a:off x="4764562" y="2269013"/>
            <a:ext cx="6796206" cy="3956278"/>
          </a:xfrm>
        </p:spPr>
        <p:txBody>
          <a:bodyPr/>
          <a:lstStyle/>
          <a:p>
            <a:r>
              <a:rPr lang="en-US" sz="1800" b="1" dirty="0">
                <a:solidFill>
                  <a:srgbClr val="3C5961"/>
                </a:solidFill>
              </a:rPr>
              <a:t>WHO WOULD YOU PREFER TO WORK WITH?</a:t>
            </a:r>
          </a:p>
          <a:p>
            <a:endParaRPr lang="en-US" b="1" dirty="0">
              <a:solidFill>
                <a:srgbClr val="3C5961"/>
              </a:solidFill>
            </a:endParaRPr>
          </a:p>
          <a:p>
            <a:pPr marL="457200" lvl="0" indent="-334327">
              <a:spcBef>
                <a:spcPts val="1200"/>
              </a:spcBef>
              <a:buSzPct val="100000"/>
              <a:buChar char="➔"/>
            </a:pPr>
            <a:r>
              <a:rPr lang="en-US" dirty="0"/>
              <a:t>A person who stays focused and is always doing their best.</a:t>
            </a:r>
          </a:p>
          <a:p>
            <a:pPr marL="122873" lvl="0">
              <a:spcBef>
                <a:spcPts val="1200"/>
              </a:spcBef>
              <a:buSzPct val="100000"/>
            </a:pPr>
            <a:endParaRPr lang="en-US" dirty="0"/>
          </a:p>
          <a:p>
            <a:pPr marL="457200" lvl="0" indent="-334327">
              <a:spcBef>
                <a:spcPts val="0"/>
              </a:spcBef>
              <a:buSzPct val="100000"/>
              <a:buChar char="➔"/>
            </a:pPr>
            <a:r>
              <a:rPr lang="en-US" dirty="0"/>
              <a:t>A person who is constantly goofing off while others are working.</a:t>
            </a:r>
          </a:p>
          <a:p>
            <a:r>
              <a:rPr lang="en-US" dirty="0"/>
              <a:t> </a:t>
            </a:r>
          </a:p>
        </p:txBody>
      </p:sp>
    </p:spTree>
    <p:extLst>
      <p:ext uri="{BB962C8B-B14F-4D97-AF65-F5344CB8AC3E}">
        <p14:creationId xmlns:p14="http://schemas.microsoft.com/office/powerpoint/2010/main" val="405225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18A2-1780-44B0-87B5-9B19A761D70D}"/>
              </a:ext>
            </a:extLst>
          </p:cNvPr>
          <p:cNvSpPr>
            <a:spLocks noGrp="1"/>
          </p:cNvSpPr>
          <p:nvPr>
            <p:ph type="title"/>
          </p:nvPr>
        </p:nvSpPr>
        <p:spPr>
          <a:xfrm>
            <a:off x="873252" y="2055471"/>
            <a:ext cx="3532082" cy="3956279"/>
          </a:xfrm>
        </p:spPr>
        <p:txBody>
          <a:bodyPr/>
          <a:lstStyle/>
          <a:p>
            <a:r>
              <a:rPr lang="en-US" dirty="0">
                <a:latin typeface="Arial"/>
                <a:cs typeface="Arial"/>
              </a:rPr>
              <a:t>WORK ETHIC</a:t>
            </a:r>
            <a:br>
              <a:rPr lang="en-US" dirty="0">
                <a:latin typeface="Arial"/>
                <a:cs typeface="Arial"/>
              </a:rPr>
            </a:br>
            <a:r>
              <a:rPr lang="en-US" dirty="0">
                <a:latin typeface="Arial"/>
                <a:cs typeface="Arial"/>
              </a:rPr>
              <a:t>SELF-REFLECTION</a:t>
            </a:r>
            <a:endParaRPr lang="en-US" dirty="0"/>
          </a:p>
        </p:txBody>
      </p:sp>
      <p:sp>
        <p:nvSpPr>
          <p:cNvPr id="3" name="Footer Placeholder 2">
            <a:extLst>
              <a:ext uri="{FF2B5EF4-FFF2-40B4-BE49-F238E27FC236}">
                <a16:creationId xmlns:a16="http://schemas.microsoft.com/office/drawing/2014/main" id="{0B7C7216-CD29-4476-B65C-942A57160956}"/>
              </a:ext>
            </a:extLst>
          </p:cNvPr>
          <p:cNvSpPr>
            <a:spLocks noGrp="1"/>
          </p:cNvSpPr>
          <p:nvPr>
            <p:ph type="ftr" sz="quarter" idx="3"/>
          </p:nvPr>
        </p:nvSpPr>
        <p:spPr/>
        <p:txBody>
          <a:bodyPr/>
          <a:lstStyle/>
          <a:p>
            <a:r>
              <a:rPr lang="en-US"/>
              <a:t>What Am I Good At?</a:t>
            </a:r>
            <a:endParaRPr lang="en-US" dirty="0"/>
          </a:p>
        </p:txBody>
      </p:sp>
      <p:sp>
        <p:nvSpPr>
          <p:cNvPr id="4" name="Content Placeholder 3">
            <a:extLst>
              <a:ext uri="{FF2B5EF4-FFF2-40B4-BE49-F238E27FC236}">
                <a16:creationId xmlns:a16="http://schemas.microsoft.com/office/drawing/2014/main" id="{40760270-8D98-473E-BA02-1BB1C424FB74}"/>
              </a:ext>
            </a:extLst>
          </p:cNvPr>
          <p:cNvSpPr>
            <a:spLocks noGrp="1"/>
          </p:cNvSpPr>
          <p:nvPr>
            <p:ph idx="1"/>
          </p:nvPr>
        </p:nvSpPr>
        <p:spPr>
          <a:xfrm>
            <a:off x="5234528" y="2269013"/>
            <a:ext cx="6326239" cy="3956278"/>
          </a:xfrm>
        </p:spPr>
        <p:txBody>
          <a:bodyPr>
            <a:normAutofit/>
          </a:bodyPr>
          <a:lstStyle/>
          <a:p>
            <a:r>
              <a:rPr lang="en-US" sz="1800" b="1" dirty="0">
                <a:solidFill>
                  <a:srgbClr val="3C5961"/>
                </a:solidFill>
              </a:rPr>
              <a:t>REFLECT ON YOUR OWN WORK ETHIC</a:t>
            </a:r>
          </a:p>
          <a:p>
            <a:endParaRPr lang="en-US" sz="1800" b="1" dirty="0">
              <a:solidFill>
                <a:srgbClr val="3C5961"/>
              </a:solidFill>
            </a:endParaRPr>
          </a:p>
          <a:p>
            <a:pPr marL="342900" indent="-342900">
              <a:buClr>
                <a:schemeClr val="accent1"/>
              </a:buClr>
              <a:buFont typeface="Arial" panose="020B0604020202020204" pitchFamily="34" charset="0"/>
              <a:buChar char="•"/>
            </a:pPr>
            <a:r>
              <a:rPr lang="en-US" sz="1800" dirty="0"/>
              <a:t>You won’t have to share these results </a:t>
            </a:r>
          </a:p>
          <a:p>
            <a:pPr marL="342900" indent="-342900">
              <a:buClr>
                <a:schemeClr val="accent1"/>
              </a:buClr>
              <a:buFont typeface="Arial" panose="020B0604020202020204" pitchFamily="34" charset="0"/>
              <a:buChar char="•"/>
            </a:pPr>
            <a:r>
              <a:rPr lang="en-US" sz="1800" dirty="0"/>
              <a:t>Be honest and thoughtful in your responses </a:t>
            </a:r>
          </a:p>
        </p:txBody>
      </p:sp>
      <p:pic>
        <p:nvPicPr>
          <p:cNvPr id="6" name="Picture 5">
            <a:extLst>
              <a:ext uri="{FF2B5EF4-FFF2-40B4-BE49-F238E27FC236}">
                <a16:creationId xmlns:a16="http://schemas.microsoft.com/office/drawing/2014/main" id="{A32251E9-4B33-4194-9CF0-780CDDEB303F}"/>
              </a:ext>
            </a:extLst>
          </p:cNvPr>
          <p:cNvPicPr>
            <a:picLocks noChangeAspect="1"/>
          </p:cNvPicPr>
          <p:nvPr/>
        </p:nvPicPr>
        <p:blipFill rotWithShape="1">
          <a:blip r:embed="rId3"/>
          <a:srcRect t="43753"/>
          <a:stretch/>
        </p:blipFill>
        <p:spPr>
          <a:xfrm>
            <a:off x="914653" y="3192186"/>
            <a:ext cx="3449280" cy="2910201"/>
          </a:xfrm>
          <a:prstGeom prst="rect">
            <a:avLst/>
          </a:prstGeom>
        </p:spPr>
      </p:pic>
    </p:spTree>
    <p:extLst>
      <p:ext uri="{BB962C8B-B14F-4D97-AF65-F5344CB8AC3E}">
        <p14:creationId xmlns:p14="http://schemas.microsoft.com/office/powerpoint/2010/main" val="253685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18A2-1780-44B0-87B5-9B19A761D70D}"/>
              </a:ext>
            </a:extLst>
          </p:cNvPr>
          <p:cNvSpPr>
            <a:spLocks noGrp="1"/>
          </p:cNvSpPr>
          <p:nvPr>
            <p:ph type="title"/>
          </p:nvPr>
        </p:nvSpPr>
        <p:spPr>
          <a:xfrm>
            <a:off x="831851" y="2269013"/>
            <a:ext cx="3532082" cy="3956279"/>
          </a:xfrm>
        </p:spPr>
        <p:txBody>
          <a:bodyPr/>
          <a:lstStyle/>
          <a:p>
            <a:r>
              <a:rPr lang="en-US" dirty="0">
                <a:latin typeface="Arial"/>
                <a:cs typeface="Arial"/>
              </a:rPr>
              <a:t>TIPS TO IMPROVE WORTH ETHIC</a:t>
            </a:r>
            <a:br>
              <a:rPr lang="en-US" dirty="0">
                <a:latin typeface="Arial"/>
                <a:cs typeface="Arial"/>
              </a:rPr>
            </a:br>
            <a:br>
              <a:rPr lang="en-US" dirty="0">
                <a:latin typeface="Arial"/>
                <a:cs typeface="Arial"/>
              </a:rPr>
            </a:br>
            <a:r>
              <a:rPr lang="en-US" sz="1800" b="0" dirty="0">
                <a:solidFill>
                  <a:schemeClr val="accent3"/>
                </a:solidFill>
                <a:latin typeface="Arial"/>
                <a:cs typeface="Arial"/>
              </a:rPr>
              <a:t>By: Libby </a:t>
            </a:r>
            <a:r>
              <a:rPr lang="en-US" sz="1800" b="0" dirty="0" err="1">
                <a:solidFill>
                  <a:schemeClr val="accent3"/>
                </a:solidFill>
                <a:latin typeface="Arial"/>
                <a:cs typeface="Arial"/>
              </a:rPr>
              <a:t>Rutky</a:t>
            </a:r>
            <a:endParaRPr lang="en-US" sz="1800" b="0" dirty="0">
              <a:solidFill>
                <a:schemeClr val="accent3"/>
              </a:solidFill>
            </a:endParaRPr>
          </a:p>
        </p:txBody>
      </p:sp>
      <p:sp>
        <p:nvSpPr>
          <p:cNvPr id="3" name="Footer Placeholder 2">
            <a:extLst>
              <a:ext uri="{FF2B5EF4-FFF2-40B4-BE49-F238E27FC236}">
                <a16:creationId xmlns:a16="http://schemas.microsoft.com/office/drawing/2014/main" id="{0B7C7216-CD29-4476-B65C-942A57160956}"/>
              </a:ext>
            </a:extLst>
          </p:cNvPr>
          <p:cNvSpPr>
            <a:spLocks noGrp="1"/>
          </p:cNvSpPr>
          <p:nvPr>
            <p:ph type="ftr" sz="quarter" idx="3"/>
          </p:nvPr>
        </p:nvSpPr>
        <p:spPr/>
        <p:txBody>
          <a:bodyPr/>
          <a:lstStyle/>
          <a:p>
            <a:r>
              <a:rPr lang="en-US"/>
              <a:t>What Am I Good At?</a:t>
            </a:r>
            <a:endParaRPr lang="en-US" dirty="0"/>
          </a:p>
        </p:txBody>
      </p:sp>
      <p:sp>
        <p:nvSpPr>
          <p:cNvPr id="4" name="Content Placeholder 3">
            <a:extLst>
              <a:ext uri="{FF2B5EF4-FFF2-40B4-BE49-F238E27FC236}">
                <a16:creationId xmlns:a16="http://schemas.microsoft.com/office/drawing/2014/main" id="{40760270-8D98-473E-BA02-1BB1C424FB74}"/>
              </a:ext>
            </a:extLst>
          </p:cNvPr>
          <p:cNvSpPr>
            <a:spLocks noGrp="1"/>
          </p:cNvSpPr>
          <p:nvPr>
            <p:ph idx="1"/>
          </p:nvPr>
        </p:nvSpPr>
        <p:spPr>
          <a:xfrm>
            <a:off x="5234528" y="2269013"/>
            <a:ext cx="6326239" cy="3956278"/>
          </a:xfrm>
        </p:spPr>
        <p:txBody>
          <a:bodyPr>
            <a:normAutofit/>
          </a:bodyPr>
          <a:lstStyle/>
          <a:p>
            <a:r>
              <a:rPr lang="en-US" sz="1800" b="1" dirty="0">
                <a:solidFill>
                  <a:srgbClr val="3C5961"/>
                </a:solidFill>
              </a:rPr>
              <a:t>IMPROVE YOUR WORK ETHIC</a:t>
            </a:r>
          </a:p>
          <a:p>
            <a:endParaRPr lang="en-US" sz="1800" b="1" dirty="0">
              <a:solidFill>
                <a:srgbClr val="3C5961"/>
              </a:solidFill>
            </a:endParaRPr>
          </a:p>
          <a:p>
            <a:pPr marL="342900" indent="-342900">
              <a:buClr>
                <a:schemeClr val="accent1"/>
              </a:buClr>
              <a:buFont typeface="Arial" panose="020B0604020202020204" pitchFamily="34" charset="0"/>
              <a:buChar char="•"/>
            </a:pPr>
            <a:r>
              <a:rPr lang="en-US" sz="1800" dirty="0"/>
              <a:t>Traits can be developed over time</a:t>
            </a:r>
          </a:p>
          <a:p>
            <a:pPr marL="342900" indent="-342900">
              <a:buClr>
                <a:schemeClr val="accent1"/>
              </a:buClr>
              <a:buFont typeface="Arial" panose="020B0604020202020204" pitchFamily="34" charset="0"/>
              <a:buChar char="•"/>
            </a:pPr>
            <a:r>
              <a:rPr lang="en-US" sz="1800" dirty="0"/>
              <a:t>Self-awareness can lead to improvement in these areas</a:t>
            </a:r>
          </a:p>
          <a:p>
            <a:endParaRPr lang="en-US" sz="1800" dirty="0"/>
          </a:p>
          <a:p>
            <a:r>
              <a:rPr lang="en-US" sz="1800" b="1" dirty="0"/>
              <a:t>READ THE ARTICLE AND COMPLETE THE READING QUESTIONS ON YOUR ASSIGNMENT SHEET</a:t>
            </a:r>
          </a:p>
        </p:txBody>
      </p:sp>
    </p:spTree>
    <p:extLst>
      <p:ext uri="{BB962C8B-B14F-4D97-AF65-F5344CB8AC3E}">
        <p14:creationId xmlns:p14="http://schemas.microsoft.com/office/powerpoint/2010/main" val="140542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18A2-1780-44B0-87B5-9B19A761D70D}"/>
              </a:ext>
            </a:extLst>
          </p:cNvPr>
          <p:cNvSpPr>
            <a:spLocks noGrp="1"/>
          </p:cNvSpPr>
          <p:nvPr>
            <p:ph type="title"/>
          </p:nvPr>
        </p:nvSpPr>
        <p:spPr>
          <a:xfrm>
            <a:off x="831851" y="2269013"/>
            <a:ext cx="3532082" cy="3956279"/>
          </a:xfrm>
        </p:spPr>
        <p:txBody>
          <a:bodyPr/>
          <a:lstStyle/>
          <a:p>
            <a:r>
              <a:rPr lang="en-US" dirty="0">
                <a:latin typeface="Arial"/>
                <a:cs typeface="Arial"/>
              </a:rPr>
              <a:t>CONCLUSION</a:t>
            </a:r>
            <a:br>
              <a:rPr lang="en-US" dirty="0">
                <a:latin typeface="Arial"/>
                <a:cs typeface="Arial"/>
              </a:rPr>
            </a:br>
            <a:br>
              <a:rPr lang="en-US" dirty="0">
                <a:latin typeface="Arial"/>
                <a:cs typeface="Arial"/>
              </a:rPr>
            </a:br>
            <a:endParaRPr lang="en-US" sz="1800" b="0" dirty="0">
              <a:solidFill>
                <a:schemeClr val="accent3"/>
              </a:solidFill>
            </a:endParaRPr>
          </a:p>
        </p:txBody>
      </p:sp>
      <p:sp>
        <p:nvSpPr>
          <p:cNvPr id="3" name="Footer Placeholder 2">
            <a:extLst>
              <a:ext uri="{FF2B5EF4-FFF2-40B4-BE49-F238E27FC236}">
                <a16:creationId xmlns:a16="http://schemas.microsoft.com/office/drawing/2014/main" id="{0B7C7216-CD29-4476-B65C-942A57160956}"/>
              </a:ext>
            </a:extLst>
          </p:cNvPr>
          <p:cNvSpPr>
            <a:spLocks noGrp="1"/>
          </p:cNvSpPr>
          <p:nvPr>
            <p:ph type="ftr" sz="quarter" idx="3"/>
          </p:nvPr>
        </p:nvSpPr>
        <p:spPr/>
        <p:txBody>
          <a:bodyPr/>
          <a:lstStyle/>
          <a:p>
            <a:r>
              <a:rPr lang="en-US"/>
              <a:t>What Am I Good At?</a:t>
            </a:r>
            <a:endParaRPr lang="en-US" dirty="0"/>
          </a:p>
        </p:txBody>
      </p:sp>
      <p:sp>
        <p:nvSpPr>
          <p:cNvPr id="4" name="Content Placeholder 3">
            <a:extLst>
              <a:ext uri="{FF2B5EF4-FFF2-40B4-BE49-F238E27FC236}">
                <a16:creationId xmlns:a16="http://schemas.microsoft.com/office/drawing/2014/main" id="{40760270-8D98-473E-BA02-1BB1C424FB74}"/>
              </a:ext>
            </a:extLst>
          </p:cNvPr>
          <p:cNvSpPr>
            <a:spLocks noGrp="1"/>
          </p:cNvSpPr>
          <p:nvPr>
            <p:ph idx="1"/>
          </p:nvPr>
        </p:nvSpPr>
        <p:spPr>
          <a:xfrm>
            <a:off x="5672565" y="2269012"/>
            <a:ext cx="6167449" cy="3956277"/>
          </a:xfrm>
        </p:spPr>
        <p:txBody>
          <a:bodyPr>
            <a:normAutofit/>
          </a:bodyPr>
          <a:lstStyle/>
          <a:p>
            <a:pPr lvl="0">
              <a:spcBef>
                <a:spcPts val="0"/>
              </a:spcBef>
              <a:buClr>
                <a:schemeClr val="dk1"/>
              </a:buClr>
              <a:buSzPts val="1100"/>
            </a:pPr>
            <a:r>
              <a:rPr lang="en-US" sz="1800" b="1" dirty="0"/>
              <a:t>STUDENT BEHAVIOR </a:t>
            </a:r>
            <a:r>
              <a:rPr lang="en-US" sz="1800" b="1" dirty="0">
                <a:sym typeface="Wingdings" panose="05000000000000000000" pitchFamily="2" charset="2"/>
              </a:rPr>
              <a:t> PROFESSIONAL BEHAVIOR</a:t>
            </a:r>
          </a:p>
          <a:p>
            <a:pPr lvl="0">
              <a:spcBef>
                <a:spcPts val="0"/>
              </a:spcBef>
              <a:buClr>
                <a:schemeClr val="dk1"/>
              </a:buClr>
              <a:buSzPts val="1100"/>
            </a:pPr>
            <a:endParaRPr lang="en-US" sz="1800" dirty="0">
              <a:sym typeface="Wingdings" panose="05000000000000000000" pitchFamily="2" charset="2"/>
            </a:endParaRPr>
          </a:p>
          <a:p>
            <a:pPr marL="285750" lvl="0" indent="-285750">
              <a:spcBef>
                <a:spcPts val="0"/>
              </a:spcBef>
              <a:buClr>
                <a:schemeClr val="accent1"/>
              </a:buClr>
              <a:buSzPts val="1100"/>
              <a:buFont typeface="Arial" panose="020B0604020202020204" pitchFamily="34" charset="0"/>
              <a:buChar char="•"/>
            </a:pPr>
            <a:r>
              <a:rPr lang="en-US" sz="1800" dirty="0">
                <a:sym typeface="Wingdings" panose="05000000000000000000" pitchFamily="2" charset="2"/>
              </a:rPr>
              <a:t>Develop skills now </a:t>
            </a:r>
          </a:p>
          <a:p>
            <a:pPr marL="285750" lvl="0" indent="-285750">
              <a:spcBef>
                <a:spcPts val="0"/>
              </a:spcBef>
              <a:buClr>
                <a:schemeClr val="accent1"/>
              </a:buClr>
              <a:buSzPts val="1100"/>
              <a:buFont typeface="Arial" panose="020B0604020202020204" pitchFamily="34" charset="0"/>
              <a:buChar char="•"/>
            </a:pPr>
            <a:r>
              <a:rPr lang="en-US" sz="1800" dirty="0">
                <a:sym typeface="Wingdings" panose="05000000000000000000" pitchFamily="2" charset="2"/>
              </a:rPr>
              <a:t>Foster and improve skills as you grow</a:t>
            </a:r>
          </a:p>
          <a:p>
            <a:pPr marL="285750" lvl="0" indent="-285750">
              <a:spcBef>
                <a:spcPts val="0"/>
              </a:spcBef>
              <a:buClr>
                <a:schemeClr val="accent1"/>
              </a:buClr>
              <a:buSzPts val="1100"/>
              <a:buFont typeface="Arial" panose="020B0604020202020204" pitchFamily="34" charset="0"/>
              <a:buChar char="•"/>
            </a:pPr>
            <a:r>
              <a:rPr lang="en-US" sz="1800" dirty="0">
                <a:sym typeface="Wingdings" panose="05000000000000000000" pitchFamily="2" charset="2"/>
              </a:rPr>
              <a:t>Work Ethic applies to everything you do in life</a:t>
            </a:r>
          </a:p>
          <a:p>
            <a:pPr lvl="0">
              <a:spcBef>
                <a:spcPts val="0"/>
              </a:spcBef>
              <a:buClr>
                <a:schemeClr val="dk1"/>
              </a:buClr>
              <a:buSzPts val="1100"/>
            </a:pPr>
            <a:endParaRPr lang="en-US" sz="1800" dirty="0">
              <a:sym typeface="Wingdings" panose="05000000000000000000" pitchFamily="2" charset="2"/>
            </a:endParaRPr>
          </a:p>
          <a:p>
            <a:pPr lvl="0">
              <a:spcBef>
                <a:spcPts val="0"/>
              </a:spcBef>
              <a:buClr>
                <a:schemeClr val="dk1"/>
              </a:buClr>
              <a:buSzPts val="1100"/>
            </a:pPr>
            <a:endParaRPr lang="en-US" sz="1800" dirty="0"/>
          </a:p>
          <a:p>
            <a:pPr lvl="0">
              <a:spcBef>
                <a:spcPts val="1200"/>
              </a:spcBef>
              <a:buClr>
                <a:schemeClr val="dk1"/>
              </a:buClr>
              <a:buSzPts val="1100"/>
            </a:pPr>
            <a:r>
              <a:rPr lang="en-US" sz="1800" b="1" dirty="0"/>
              <a:t>ON THE BACK OF YOUR ASSIGNMENT SHEET, ANSWER THE FOLLOWING QUESTIONS (complete sentences):</a:t>
            </a:r>
          </a:p>
          <a:p>
            <a:pPr marL="457200" lvl="0" indent="-342900">
              <a:spcBef>
                <a:spcPts val="1200"/>
              </a:spcBef>
              <a:buSzPts val="1800"/>
              <a:buAutoNum type="arabicPeriod"/>
            </a:pPr>
            <a:r>
              <a:rPr lang="en-US" sz="1800" dirty="0"/>
              <a:t>What is one area where you can improve your work ethic?</a:t>
            </a:r>
          </a:p>
          <a:p>
            <a:pPr marL="457200" lvl="0" indent="-342900">
              <a:spcBef>
                <a:spcPts val="0"/>
              </a:spcBef>
              <a:buSzPts val="1800"/>
              <a:buAutoNum type="arabicPeriod"/>
            </a:pPr>
            <a:r>
              <a:rPr lang="en-US" sz="1800" dirty="0"/>
              <a:t>What specific step(s) can you take to improve in this area?</a:t>
            </a:r>
          </a:p>
        </p:txBody>
      </p:sp>
      <p:pic>
        <p:nvPicPr>
          <p:cNvPr id="6" name="Picture 5">
            <a:extLst>
              <a:ext uri="{FF2B5EF4-FFF2-40B4-BE49-F238E27FC236}">
                <a16:creationId xmlns:a16="http://schemas.microsoft.com/office/drawing/2014/main" id="{3E1FB9AB-28FA-42B4-B30E-DBB661541377}"/>
              </a:ext>
            </a:extLst>
          </p:cNvPr>
          <p:cNvPicPr>
            <a:picLocks noChangeAspect="1"/>
          </p:cNvPicPr>
          <p:nvPr/>
        </p:nvPicPr>
        <p:blipFill>
          <a:blip r:embed="rId3"/>
          <a:stretch>
            <a:fillRect/>
          </a:stretch>
        </p:blipFill>
        <p:spPr>
          <a:xfrm>
            <a:off x="831851" y="3142907"/>
            <a:ext cx="4227013" cy="2219182"/>
          </a:xfrm>
          <a:prstGeom prst="rect">
            <a:avLst/>
          </a:prstGeom>
        </p:spPr>
      </p:pic>
    </p:spTree>
    <p:extLst>
      <p:ext uri="{BB962C8B-B14F-4D97-AF65-F5344CB8AC3E}">
        <p14:creationId xmlns:p14="http://schemas.microsoft.com/office/powerpoint/2010/main" val="19825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25907F-E0FF-F940-A5A7-B6E4E355356A}"/>
              </a:ext>
            </a:extLst>
          </p:cNvPr>
          <p:cNvSpPr>
            <a:spLocks noGrp="1"/>
          </p:cNvSpPr>
          <p:nvPr>
            <p:ph type="body" idx="4294967295"/>
          </p:nvPr>
        </p:nvSpPr>
        <p:spPr>
          <a:xfrm>
            <a:off x="4799258" y="3461531"/>
            <a:ext cx="4745795" cy="2568516"/>
          </a:xfrm>
        </p:spPr>
        <p:txBody>
          <a:bodyPr>
            <a:noAutofit/>
          </a:bodyPr>
          <a:lstStyle/>
          <a:p>
            <a:r>
              <a:rPr lang="en-US" b="1" dirty="0"/>
              <a:t>FOCUS STANDARDS:</a:t>
            </a:r>
          </a:p>
          <a:p>
            <a:r>
              <a:rPr lang="en-US" dirty="0"/>
              <a:t>Domain 1: Self Evaluation (Who am I?)</a:t>
            </a:r>
          </a:p>
          <a:p>
            <a:pPr lvl="1">
              <a:buClr>
                <a:srgbClr val="EE5934"/>
              </a:buClr>
            </a:pPr>
            <a:r>
              <a:rPr lang="en-US" sz="1800" b="0" dirty="0">
                <a:solidFill>
                  <a:schemeClr val="tx1"/>
                </a:solidFill>
              </a:rPr>
              <a:t>4. Identify Skills (What am I good at?)</a:t>
            </a:r>
            <a:br>
              <a:rPr lang="en-US" sz="1800" b="0" dirty="0">
                <a:solidFill>
                  <a:schemeClr val="tx1"/>
                </a:solidFill>
              </a:rPr>
            </a:br>
            <a:r>
              <a:rPr lang="en-US" sz="1800" b="0" dirty="0">
                <a:solidFill>
                  <a:schemeClr val="tx1"/>
                </a:solidFill>
              </a:rPr>
              <a:t>	B. Work Ethic</a:t>
            </a:r>
          </a:p>
          <a:p>
            <a:pPr marL="1543050" lvl="2" indent="-400050">
              <a:buFont typeface="+mj-lt"/>
              <a:buAutoNum type="romanLcPeriod"/>
            </a:pPr>
            <a:r>
              <a:rPr lang="en-US" sz="1800" b="0" dirty="0">
                <a:solidFill>
                  <a:schemeClr val="accent2"/>
                </a:solidFill>
              </a:rPr>
              <a:t>Define work ethic and its importance in the workplace</a:t>
            </a:r>
          </a:p>
        </p:txBody>
      </p:sp>
      <p:sp>
        <p:nvSpPr>
          <p:cNvPr id="14" name="Text Placeholder 31">
            <a:extLst>
              <a:ext uri="{FF2B5EF4-FFF2-40B4-BE49-F238E27FC236}">
                <a16:creationId xmlns:a16="http://schemas.microsoft.com/office/drawing/2014/main" id="{CD83BF0C-3686-EC4E-B77B-3BBC060DF56F}"/>
              </a:ext>
            </a:extLst>
          </p:cNvPr>
          <p:cNvSpPr txBox="1">
            <a:spLocks/>
          </p:cNvSpPr>
          <p:nvPr/>
        </p:nvSpPr>
        <p:spPr>
          <a:xfrm>
            <a:off x="4799258" y="1785131"/>
            <a:ext cx="4745795" cy="15144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STUDENTS WILL BE ABLE TO (SWBAT):</a:t>
            </a:r>
          </a:p>
          <a:p>
            <a:pPr marL="342900" indent="-342900">
              <a:buClr>
                <a:srgbClr val="EE5934"/>
              </a:buClr>
              <a:buAutoNum type="arabicPeriod"/>
            </a:pPr>
            <a:r>
              <a:rPr lang="en-US" dirty="0"/>
              <a:t>Define Work Ethic</a:t>
            </a:r>
          </a:p>
          <a:p>
            <a:pPr marL="342900" indent="-342900">
              <a:buClr>
                <a:srgbClr val="EE5934"/>
              </a:buClr>
              <a:buAutoNum type="arabicPeriod"/>
            </a:pPr>
            <a:r>
              <a:rPr lang="en-US" dirty="0"/>
              <a:t>Describe the importance of work ethic in the workplace/classroom</a:t>
            </a:r>
          </a:p>
        </p:txBody>
      </p:sp>
      <p:sp>
        <p:nvSpPr>
          <p:cNvPr id="11" name="Title 4">
            <a:extLst>
              <a:ext uri="{FF2B5EF4-FFF2-40B4-BE49-F238E27FC236}">
                <a16:creationId xmlns:a16="http://schemas.microsoft.com/office/drawing/2014/main" id="{B3B26D00-1482-30D7-E172-B1C49A270BF2}"/>
              </a:ext>
            </a:extLst>
          </p:cNvPr>
          <p:cNvSpPr txBox="1">
            <a:spLocks/>
          </p:cNvSpPr>
          <p:nvPr/>
        </p:nvSpPr>
        <p:spPr>
          <a:xfrm>
            <a:off x="749224" y="2259712"/>
            <a:ext cx="3879293" cy="276387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800" b="1" u="none" kern="1200" baseline="0">
                <a:solidFill>
                  <a:srgbClr val="EE5934"/>
                </a:solidFill>
                <a:latin typeface="Arial" panose="020B0604020202020204" pitchFamily="34" charset="0"/>
                <a:ea typeface="+mj-ea"/>
                <a:cs typeface="+mj-cs"/>
              </a:defRPr>
            </a:lvl1pPr>
          </a:lstStyle>
          <a:p>
            <a:r>
              <a:rPr lang="en-US" dirty="0">
                <a:latin typeface="Arial"/>
                <a:cs typeface="Arial"/>
              </a:rPr>
              <a:t>LEARNING</a:t>
            </a:r>
          </a:p>
          <a:p>
            <a:r>
              <a:rPr lang="en-US" dirty="0">
                <a:latin typeface="Arial"/>
                <a:cs typeface="Arial"/>
              </a:rPr>
              <a:t>OUTCOMES</a:t>
            </a:r>
            <a:br>
              <a:rPr lang="en-US" dirty="0"/>
            </a:br>
            <a:br>
              <a:rPr lang="en-US" dirty="0">
                <a:latin typeface="Arial"/>
              </a:rPr>
            </a:br>
            <a:endParaRPr lang="en-US" dirty="0"/>
          </a:p>
        </p:txBody>
      </p:sp>
      <p:sp>
        <p:nvSpPr>
          <p:cNvPr id="3" name="Footer Placeholder 2">
            <a:extLst>
              <a:ext uri="{FF2B5EF4-FFF2-40B4-BE49-F238E27FC236}">
                <a16:creationId xmlns:a16="http://schemas.microsoft.com/office/drawing/2014/main" id="{46A936EC-89C4-48D5-AF4D-EF9BDBD3A124}"/>
              </a:ext>
            </a:extLst>
          </p:cNvPr>
          <p:cNvSpPr>
            <a:spLocks noGrp="1"/>
          </p:cNvSpPr>
          <p:nvPr>
            <p:ph type="ftr" sz="quarter" idx="3"/>
          </p:nvPr>
        </p:nvSpPr>
        <p:spPr/>
        <p:txBody>
          <a:bodyPr/>
          <a:lstStyle/>
          <a:p>
            <a:r>
              <a:rPr lang="en-US"/>
              <a:t>What Am I Good At?</a:t>
            </a:r>
            <a:endParaRPr lang="en-US" dirty="0"/>
          </a:p>
        </p:txBody>
      </p:sp>
    </p:spTree>
    <p:extLst>
      <p:ext uri="{BB962C8B-B14F-4D97-AF65-F5344CB8AC3E}">
        <p14:creationId xmlns:p14="http://schemas.microsoft.com/office/powerpoint/2010/main" val="418979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2A805-28E0-C646-B6F1-13D37438FC58}"/>
              </a:ext>
            </a:extLst>
          </p:cNvPr>
          <p:cNvSpPr>
            <a:spLocks noGrp="1"/>
          </p:cNvSpPr>
          <p:nvPr>
            <p:ph type="title"/>
          </p:nvPr>
        </p:nvSpPr>
        <p:spPr>
          <a:xfrm>
            <a:off x="749224" y="2259712"/>
            <a:ext cx="3879293" cy="2763879"/>
          </a:xfrm>
        </p:spPr>
        <p:txBody>
          <a:bodyPr>
            <a:normAutofit/>
          </a:bodyPr>
          <a:lstStyle/>
          <a:p>
            <a:r>
              <a:rPr lang="en-US" dirty="0">
                <a:latin typeface="Arial"/>
                <a:cs typeface="Arial"/>
              </a:rPr>
              <a:t>DEFINING</a:t>
            </a:r>
            <a:br>
              <a:rPr lang="en-US" dirty="0">
                <a:latin typeface="Arial"/>
                <a:cs typeface="Arial"/>
              </a:rPr>
            </a:br>
            <a:r>
              <a:rPr lang="en-US" dirty="0">
                <a:latin typeface="Arial"/>
                <a:cs typeface="Arial"/>
              </a:rPr>
              <a:t>TERMS</a:t>
            </a:r>
            <a:br>
              <a:rPr lang="en-US" dirty="0"/>
            </a:br>
            <a:br>
              <a:rPr lang="en-US" dirty="0">
                <a:latin typeface="Arial"/>
              </a:rPr>
            </a:br>
            <a:endParaRPr lang="en-US" dirty="0"/>
          </a:p>
        </p:txBody>
      </p:sp>
      <p:sp>
        <p:nvSpPr>
          <p:cNvPr id="4" name="Footer Placeholder 3">
            <a:extLst>
              <a:ext uri="{FF2B5EF4-FFF2-40B4-BE49-F238E27FC236}">
                <a16:creationId xmlns:a16="http://schemas.microsoft.com/office/drawing/2014/main" id="{FECDF866-1860-1F4A-9CA4-035467C0A41E}"/>
              </a:ext>
            </a:extLst>
          </p:cNvPr>
          <p:cNvSpPr>
            <a:spLocks noGrp="1"/>
          </p:cNvSpPr>
          <p:nvPr>
            <p:ph type="ftr" sz="quarter" idx="3"/>
          </p:nvPr>
        </p:nvSpPr>
        <p:spPr/>
        <p:txBody>
          <a:bodyPr/>
          <a:lstStyle/>
          <a:p>
            <a:r>
              <a:rPr lang="en-US"/>
              <a:t>What Am I Good At?</a:t>
            </a:r>
            <a:endParaRPr lang="en-US" dirty="0"/>
          </a:p>
        </p:txBody>
      </p:sp>
      <p:sp>
        <p:nvSpPr>
          <p:cNvPr id="9" name="Content Placeholder 8">
            <a:extLst>
              <a:ext uri="{FF2B5EF4-FFF2-40B4-BE49-F238E27FC236}">
                <a16:creationId xmlns:a16="http://schemas.microsoft.com/office/drawing/2014/main" id="{F2F5B2C9-579F-5044-8BBE-01B73A0E71A0}"/>
              </a:ext>
            </a:extLst>
          </p:cNvPr>
          <p:cNvSpPr>
            <a:spLocks noGrp="1"/>
          </p:cNvSpPr>
          <p:nvPr>
            <p:ph idx="1"/>
          </p:nvPr>
        </p:nvSpPr>
        <p:spPr>
          <a:xfrm>
            <a:off x="4833727" y="1784429"/>
            <a:ext cx="7092032" cy="763467"/>
          </a:xfrm>
        </p:spPr>
        <p:txBody>
          <a:bodyPr vert="horz" lIns="91440" tIns="45720" rIns="91440" bIns="45720" rtlCol="0" anchor="t">
            <a:normAutofit/>
          </a:bodyPr>
          <a:lstStyle/>
          <a:p>
            <a:r>
              <a:rPr lang="en-US" sz="1800" b="1" dirty="0">
                <a:latin typeface="Arial"/>
                <a:cs typeface="Arial"/>
              </a:rPr>
              <a:t>WHAT IS WORK ETHIC?</a:t>
            </a:r>
            <a:endParaRPr lang="en-US" sz="1800" b="1" dirty="0"/>
          </a:p>
        </p:txBody>
      </p:sp>
      <p:sp>
        <p:nvSpPr>
          <p:cNvPr id="8" name="Content Placeholder 8">
            <a:extLst>
              <a:ext uri="{FF2B5EF4-FFF2-40B4-BE49-F238E27FC236}">
                <a16:creationId xmlns:a16="http://schemas.microsoft.com/office/drawing/2014/main" id="{5E63C4DE-8421-0079-D7B3-AA561142BEEE}"/>
              </a:ext>
            </a:extLst>
          </p:cNvPr>
          <p:cNvSpPr txBox="1">
            <a:spLocks/>
          </p:cNvSpPr>
          <p:nvPr/>
        </p:nvSpPr>
        <p:spPr>
          <a:xfrm>
            <a:off x="4827863" y="2330591"/>
            <a:ext cx="6763932" cy="37651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00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600" b="1" kern="1200" baseline="0">
                <a:solidFill>
                  <a:schemeClr val="accent2"/>
                </a:solidFill>
                <a:latin typeface="Arial" panose="020B0604020202020204" pitchFamily="34" charset="0"/>
                <a:ea typeface="+mn-ea"/>
                <a:cs typeface="+mn-cs"/>
              </a:defRPr>
            </a:lvl2pPr>
            <a:lvl3pPr marL="1200150" indent="-285750" algn="l" defTabSz="914400" rtl="0" eaLnBrk="1" latinLnBrk="0" hangingPunct="1">
              <a:lnSpc>
                <a:spcPct val="90000"/>
              </a:lnSpc>
              <a:spcBef>
                <a:spcPts val="500"/>
              </a:spcBef>
              <a:buClr>
                <a:srgbClr val="EE5934"/>
              </a:buClr>
              <a:buFont typeface="Arial" panose="020B0604020202020204" pitchFamily="34" charset="0"/>
              <a:buChar char="•"/>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rgbClr val="EE5934"/>
              </a:buClr>
              <a:buFont typeface="Wingdings" pitchFamily="2" charset="2"/>
              <a:buChar char="§"/>
              <a:defRPr sz="16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rgbClr val="EE5934"/>
              </a:buClr>
              <a:buFont typeface="Courier New" panose="02070309020205020404" pitchFamily="49" charset="0"/>
              <a:buChar char="o"/>
              <a:defRPr sz="16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EE5934"/>
              </a:buClr>
              <a:buFont typeface="Arial" panose="020B0604020202020204" pitchFamily="34" charset="0"/>
              <a:buChar char="•"/>
            </a:pPr>
            <a:r>
              <a:rPr lang="en-US" sz="1800" dirty="0"/>
              <a:t>“Work ethic is a value based on hard work and diligence. It is also a belief in the moral benefit of work and its ability to enhance character.” </a:t>
            </a:r>
            <a:r>
              <a:rPr lang="en-US" u="sng" dirty="0">
                <a:hlinkClick r:id="rId3"/>
              </a:rPr>
              <a:t>(</a:t>
            </a:r>
            <a:r>
              <a:rPr lang="en-US" u="sng" dirty="0" err="1">
                <a:hlinkClick r:id="rId3"/>
              </a:rPr>
              <a:t>Educalingo</a:t>
            </a:r>
            <a:r>
              <a:rPr lang="en-US" u="sng" dirty="0">
                <a:hlinkClick r:id="rId3"/>
              </a:rPr>
              <a:t>)</a:t>
            </a:r>
            <a:endParaRPr lang="en" sz="1800" dirty="0"/>
          </a:p>
          <a:p>
            <a:pPr marL="285750" indent="-285750">
              <a:buClr>
                <a:srgbClr val="EE5934"/>
              </a:buClr>
              <a:buFont typeface="Arial" panose="020B0604020202020204" pitchFamily="34" charset="0"/>
              <a:buChar char="•"/>
            </a:pPr>
            <a:r>
              <a:rPr lang="en" sz="1800" dirty="0"/>
              <a:t>Work ethic is about being reliable and self-driven.</a:t>
            </a:r>
            <a:endParaRPr lang="en-US" sz="1800" dirty="0">
              <a:latin typeface="Arial"/>
              <a:cs typeface="Arial"/>
            </a:endParaRPr>
          </a:p>
          <a:p>
            <a:pPr marL="285750" indent="-285750">
              <a:buClr>
                <a:srgbClr val="EE5934"/>
              </a:buClr>
              <a:buFont typeface="Arial" panose="020B0604020202020204" pitchFamily="34" charset="0"/>
              <a:buChar char="•"/>
            </a:pPr>
            <a:r>
              <a:rPr lang="en-US" sz="1800" dirty="0">
                <a:latin typeface="Arial"/>
                <a:cs typeface="Arial"/>
              </a:rPr>
              <a:t>Work ethic is important in the workplace (of course!), but is also applicable in school, sports, relationships, and personal growth. </a:t>
            </a:r>
          </a:p>
          <a:p>
            <a:pPr marL="285750" indent="-285750">
              <a:buClr>
                <a:srgbClr val="EE5934"/>
              </a:buClr>
              <a:buFont typeface="Arial" panose="020B0604020202020204" pitchFamily="34" charset="0"/>
              <a:buChar char="•"/>
            </a:pPr>
            <a:r>
              <a:rPr lang="en-US" sz="1800" b="1" dirty="0">
                <a:latin typeface="Arial"/>
                <a:cs typeface="Arial"/>
              </a:rPr>
              <a:t>EXAMPLES</a:t>
            </a:r>
          </a:p>
          <a:p>
            <a:pPr marL="742950" lvl="1" indent="-285750">
              <a:buClr>
                <a:srgbClr val="EE5934"/>
              </a:buClr>
              <a:buFont typeface="Arial" panose="020B0604020202020204" pitchFamily="34" charset="0"/>
              <a:buChar char="•"/>
            </a:pPr>
            <a:r>
              <a:rPr lang="en-US" sz="1800" b="0" dirty="0">
                <a:solidFill>
                  <a:schemeClr val="tx1"/>
                </a:solidFill>
                <a:latin typeface="Arial"/>
                <a:cs typeface="Arial"/>
              </a:rPr>
              <a:t>Following through on assignments</a:t>
            </a:r>
          </a:p>
          <a:p>
            <a:pPr marL="742950" lvl="1" indent="-285750">
              <a:buClr>
                <a:srgbClr val="EE5934"/>
              </a:buClr>
              <a:buFont typeface="Arial" panose="020B0604020202020204" pitchFamily="34" charset="0"/>
              <a:buChar char="•"/>
            </a:pPr>
            <a:r>
              <a:rPr lang="en-US" sz="1800" b="0" dirty="0">
                <a:solidFill>
                  <a:schemeClr val="tx1"/>
                </a:solidFill>
                <a:latin typeface="Arial"/>
                <a:cs typeface="Arial"/>
              </a:rPr>
              <a:t>Meeting deadlines</a:t>
            </a:r>
          </a:p>
          <a:p>
            <a:pPr marL="742950" lvl="1" indent="-285750">
              <a:buClr>
                <a:srgbClr val="EE5934"/>
              </a:buClr>
              <a:buFont typeface="Arial" panose="020B0604020202020204" pitchFamily="34" charset="0"/>
              <a:buChar char="•"/>
            </a:pPr>
            <a:r>
              <a:rPr lang="en-US" sz="1800" b="0" dirty="0">
                <a:solidFill>
                  <a:schemeClr val="tx1"/>
                </a:solidFill>
                <a:latin typeface="Arial"/>
                <a:cs typeface="Arial"/>
              </a:rPr>
              <a:t>Being a good team player</a:t>
            </a:r>
          </a:p>
        </p:txBody>
      </p:sp>
    </p:spTree>
    <p:extLst>
      <p:ext uri="{BB962C8B-B14F-4D97-AF65-F5344CB8AC3E}">
        <p14:creationId xmlns:p14="http://schemas.microsoft.com/office/powerpoint/2010/main" val="100616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7FD031-9312-4293-93AF-64511C5005F5}"/>
              </a:ext>
            </a:extLst>
          </p:cNvPr>
          <p:cNvPicPr>
            <a:picLocks noChangeAspect="1"/>
          </p:cNvPicPr>
          <p:nvPr/>
        </p:nvPicPr>
        <p:blipFill>
          <a:blip r:embed="rId4"/>
          <a:stretch>
            <a:fillRect/>
          </a:stretch>
        </p:blipFill>
        <p:spPr>
          <a:xfrm>
            <a:off x="0" y="22440"/>
            <a:ext cx="12192000" cy="6835317"/>
          </a:xfrm>
          <a:prstGeom prst="rect">
            <a:avLst/>
          </a:prstGeom>
        </p:spPr>
      </p:pic>
      <p:sp>
        <p:nvSpPr>
          <p:cNvPr id="5" name="Rectangle 4">
            <a:extLst>
              <a:ext uri="{FF2B5EF4-FFF2-40B4-BE49-F238E27FC236}">
                <a16:creationId xmlns:a16="http://schemas.microsoft.com/office/drawing/2014/main" id="{CEA1A861-80DD-4514-AEF2-D995BCC99C15}"/>
              </a:ext>
            </a:extLst>
          </p:cNvPr>
          <p:cNvSpPr/>
          <p:nvPr/>
        </p:nvSpPr>
        <p:spPr>
          <a:xfrm>
            <a:off x="-203200" y="-514350"/>
            <a:ext cx="12719050" cy="754652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48FAB83-1A92-A14E-9454-409688E9BDB6}"/>
              </a:ext>
            </a:extLst>
          </p:cNvPr>
          <p:cNvSpPr>
            <a:spLocks noGrp="1"/>
          </p:cNvSpPr>
          <p:nvPr>
            <p:ph type="title"/>
          </p:nvPr>
        </p:nvSpPr>
        <p:spPr>
          <a:xfrm>
            <a:off x="560449" y="854822"/>
            <a:ext cx="8950406" cy="2233630"/>
          </a:xfrm>
        </p:spPr>
        <p:txBody>
          <a:bodyPr anchor="t" anchorCtr="0">
            <a:normAutofit fontScale="90000"/>
          </a:bodyPr>
          <a:lstStyle/>
          <a:p>
            <a:r>
              <a:rPr lang="en" sz="4600" dirty="0"/>
              <a:t>“</a:t>
            </a:r>
            <a:r>
              <a:rPr lang="en-US" sz="4600" dirty="0"/>
              <a:t>WORK ETHIC IS A SELF-COMMITMENT TO HONOR YOUR JOB</a:t>
            </a:r>
            <a:r>
              <a:rPr lang="en" sz="4600" dirty="0"/>
              <a:t>, </a:t>
            </a:r>
            <a:r>
              <a:rPr lang="en-US" sz="4600" dirty="0"/>
              <a:t>TAKE PRIDE IN HARD WORK</a:t>
            </a:r>
            <a:r>
              <a:rPr lang="en" sz="4600" dirty="0"/>
              <a:t>, </a:t>
            </a:r>
            <a:r>
              <a:rPr lang="en-US" sz="4600" dirty="0"/>
              <a:t>AND DELIVER</a:t>
            </a:r>
            <a:r>
              <a:rPr lang="en" sz="4600" dirty="0"/>
              <a:t> </a:t>
            </a:r>
            <a:r>
              <a:rPr lang="en-US" sz="4600" dirty="0"/>
              <a:t>THE BEST RESULTS POSSIBLE</a:t>
            </a:r>
            <a:r>
              <a:rPr lang="en" sz="4600" dirty="0"/>
              <a:t> — </a:t>
            </a:r>
            <a:r>
              <a:rPr lang="en-US" sz="4600" dirty="0"/>
              <a:t>EVEN WHEN YOU</a:t>
            </a:r>
            <a:r>
              <a:rPr lang="en" sz="4600" dirty="0"/>
              <a:t> </a:t>
            </a:r>
            <a:r>
              <a:rPr lang="en-US" sz="4600" dirty="0"/>
              <a:t>DON’T FEEL LIKE IT</a:t>
            </a:r>
            <a:r>
              <a:rPr lang="en" sz="4600" dirty="0"/>
              <a:t>.”</a:t>
            </a:r>
            <a:br>
              <a:rPr lang="en" sz="4600" dirty="0"/>
            </a:br>
            <a:br>
              <a:rPr lang="en" sz="4600" dirty="0"/>
            </a:br>
            <a:r>
              <a:rPr lang="en" sz="3100" b="0" dirty="0">
                <a:solidFill>
                  <a:schemeClr val="tx1"/>
                </a:solidFill>
              </a:rPr>
              <a:t>Quote by: </a:t>
            </a:r>
            <a:r>
              <a:rPr lang="en-US" sz="3100" b="0" dirty="0">
                <a:solidFill>
                  <a:schemeClr val="tx1"/>
                </a:solidFill>
              </a:rPr>
              <a:t>Kai Dickerson</a:t>
            </a:r>
            <a:br>
              <a:rPr lang="en-US" dirty="0"/>
            </a:br>
            <a:br>
              <a:rPr lang="en-US" dirty="0"/>
            </a:br>
            <a:br>
              <a:rPr lang="en-US" dirty="0"/>
            </a:br>
            <a:endParaRPr lang="en-US" dirty="0"/>
          </a:p>
        </p:txBody>
      </p:sp>
      <p:sp>
        <p:nvSpPr>
          <p:cNvPr id="4" name="Footer Placeholder 3">
            <a:extLst>
              <a:ext uri="{FF2B5EF4-FFF2-40B4-BE49-F238E27FC236}">
                <a16:creationId xmlns:a16="http://schemas.microsoft.com/office/drawing/2014/main" id="{4F9A1729-F907-DB47-BA2E-194AB41AF216}"/>
              </a:ext>
            </a:extLst>
          </p:cNvPr>
          <p:cNvSpPr>
            <a:spLocks noGrp="1"/>
          </p:cNvSpPr>
          <p:nvPr>
            <p:ph type="ftr" sz="quarter" idx="3"/>
          </p:nvPr>
        </p:nvSpPr>
        <p:spPr>
          <a:xfrm flipH="1">
            <a:off x="560449" y="6311900"/>
            <a:ext cx="3200400" cy="365125"/>
          </a:xfrm>
        </p:spPr>
        <p:txBody>
          <a:bodyPr/>
          <a:lstStyle/>
          <a:p>
            <a:r>
              <a:rPr lang="en-US"/>
              <a:t>What Am I Good At?</a:t>
            </a:r>
            <a:endParaRPr lang="en-US" dirty="0"/>
          </a:p>
        </p:txBody>
      </p:sp>
    </p:spTree>
    <p:extLst>
      <p:ext uri="{BB962C8B-B14F-4D97-AF65-F5344CB8AC3E}">
        <p14:creationId xmlns:p14="http://schemas.microsoft.com/office/powerpoint/2010/main" val="224523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5C46-CBFB-49D4-A053-6554D626B3BA}"/>
              </a:ext>
            </a:extLst>
          </p:cNvPr>
          <p:cNvSpPr>
            <a:spLocks noGrp="1"/>
          </p:cNvSpPr>
          <p:nvPr>
            <p:ph type="title"/>
          </p:nvPr>
        </p:nvSpPr>
        <p:spPr/>
        <p:txBody>
          <a:bodyPr/>
          <a:lstStyle/>
          <a:p>
            <a:r>
              <a:rPr lang="en-US" dirty="0"/>
              <a:t>THE IMPORTANCE OF A STRONG WORK ETHIC</a:t>
            </a:r>
          </a:p>
        </p:txBody>
      </p:sp>
      <p:sp>
        <p:nvSpPr>
          <p:cNvPr id="3" name="Footer Placeholder 2">
            <a:extLst>
              <a:ext uri="{FF2B5EF4-FFF2-40B4-BE49-F238E27FC236}">
                <a16:creationId xmlns:a16="http://schemas.microsoft.com/office/drawing/2014/main" id="{C325043C-96AE-4D16-96E8-395237BD0856}"/>
              </a:ext>
            </a:extLst>
          </p:cNvPr>
          <p:cNvSpPr>
            <a:spLocks noGrp="1"/>
          </p:cNvSpPr>
          <p:nvPr>
            <p:ph type="ftr" sz="quarter" idx="3"/>
          </p:nvPr>
        </p:nvSpPr>
        <p:spPr/>
        <p:txBody>
          <a:bodyPr/>
          <a:lstStyle/>
          <a:p>
            <a:r>
              <a:rPr lang="en-US"/>
              <a:t>What Am I Good At?</a:t>
            </a:r>
            <a:endParaRPr lang="en-US" dirty="0"/>
          </a:p>
        </p:txBody>
      </p:sp>
      <p:pic>
        <p:nvPicPr>
          <p:cNvPr id="5" name="Online Media 4" title="Work Ethic - The Importance of Having A Strong Work Ethic at Work">
            <a:hlinkClick r:id="" action="ppaction://media"/>
            <a:extLst>
              <a:ext uri="{FF2B5EF4-FFF2-40B4-BE49-F238E27FC236}">
                <a16:creationId xmlns:a16="http://schemas.microsoft.com/office/drawing/2014/main" id="{49EAEF61-441A-422B-93BC-AC834371B0DD}"/>
              </a:ext>
            </a:extLst>
          </p:cNvPr>
          <p:cNvPicPr>
            <a:picLocks noRot="1" noChangeAspect="1"/>
          </p:cNvPicPr>
          <p:nvPr>
            <a:videoFile r:link="rId1"/>
          </p:nvPr>
        </p:nvPicPr>
        <p:blipFill>
          <a:blip r:embed="rId4"/>
          <a:stretch>
            <a:fillRect/>
          </a:stretch>
        </p:blipFill>
        <p:spPr>
          <a:xfrm>
            <a:off x="4978610" y="1984290"/>
            <a:ext cx="6098909" cy="3430636"/>
          </a:xfrm>
          <a:prstGeom prst="rect">
            <a:avLst/>
          </a:prstGeom>
        </p:spPr>
      </p:pic>
    </p:spTree>
    <p:extLst>
      <p:ext uri="{BB962C8B-B14F-4D97-AF65-F5344CB8AC3E}">
        <p14:creationId xmlns:p14="http://schemas.microsoft.com/office/powerpoint/2010/main" val="1755260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2A805-28E0-C646-B6F1-13D37438FC58}"/>
              </a:ext>
            </a:extLst>
          </p:cNvPr>
          <p:cNvSpPr>
            <a:spLocks noGrp="1"/>
          </p:cNvSpPr>
          <p:nvPr>
            <p:ph type="title"/>
          </p:nvPr>
        </p:nvSpPr>
        <p:spPr>
          <a:xfrm>
            <a:off x="749225" y="2259712"/>
            <a:ext cx="3778972" cy="2763879"/>
          </a:xfrm>
        </p:spPr>
        <p:txBody>
          <a:bodyPr>
            <a:normAutofit/>
          </a:bodyPr>
          <a:lstStyle/>
          <a:p>
            <a:r>
              <a:rPr lang="en-US" dirty="0">
                <a:latin typeface="Arial"/>
                <a:cs typeface="Arial"/>
              </a:rPr>
              <a:t>WORK ETHIC</a:t>
            </a:r>
            <a:br>
              <a:rPr lang="en-US" dirty="0">
                <a:latin typeface="Arial"/>
                <a:cs typeface="Arial"/>
              </a:rPr>
            </a:br>
            <a:r>
              <a:rPr lang="en-US" dirty="0">
                <a:latin typeface="Arial"/>
                <a:cs typeface="Arial"/>
              </a:rPr>
              <a:t>SELF-ASSESSMENT</a:t>
            </a:r>
            <a:br>
              <a:rPr lang="en-US" dirty="0">
                <a:latin typeface="Arial"/>
              </a:rPr>
            </a:br>
            <a:endParaRPr lang="en-US" dirty="0"/>
          </a:p>
        </p:txBody>
      </p:sp>
      <p:sp>
        <p:nvSpPr>
          <p:cNvPr id="4" name="Footer Placeholder 3">
            <a:extLst>
              <a:ext uri="{FF2B5EF4-FFF2-40B4-BE49-F238E27FC236}">
                <a16:creationId xmlns:a16="http://schemas.microsoft.com/office/drawing/2014/main" id="{FECDF866-1860-1F4A-9CA4-035467C0A41E}"/>
              </a:ext>
            </a:extLst>
          </p:cNvPr>
          <p:cNvSpPr>
            <a:spLocks noGrp="1"/>
          </p:cNvSpPr>
          <p:nvPr>
            <p:ph type="ftr" sz="quarter" idx="3"/>
          </p:nvPr>
        </p:nvSpPr>
        <p:spPr/>
        <p:txBody>
          <a:bodyPr/>
          <a:lstStyle/>
          <a:p>
            <a:r>
              <a:rPr lang="en-US"/>
              <a:t>What Am I Good At?</a:t>
            </a:r>
            <a:endParaRPr lang="en-US" dirty="0"/>
          </a:p>
        </p:txBody>
      </p:sp>
      <p:sp>
        <p:nvSpPr>
          <p:cNvPr id="9" name="Content Placeholder 8">
            <a:extLst>
              <a:ext uri="{FF2B5EF4-FFF2-40B4-BE49-F238E27FC236}">
                <a16:creationId xmlns:a16="http://schemas.microsoft.com/office/drawing/2014/main" id="{F2F5B2C9-579F-5044-8BBE-01B73A0E71A0}"/>
              </a:ext>
            </a:extLst>
          </p:cNvPr>
          <p:cNvSpPr>
            <a:spLocks noGrp="1"/>
          </p:cNvSpPr>
          <p:nvPr>
            <p:ph idx="1"/>
          </p:nvPr>
        </p:nvSpPr>
        <p:spPr>
          <a:xfrm>
            <a:off x="5177404" y="2042342"/>
            <a:ext cx="4972802" cy="937671"/>
          </a:xfrm>
        </p:spPr>
        <p:txBody>
          <a:bodyPr vert="horz" lIns="91440" tIns="45720" rIns="91440" bIns="45720" rtlCol="0" anchor="t">
            <a:normAutofit/>
          </a:bodyPr>
          <a:lstStyle/>
          <a:p>
            <a:r>
              <a:rPr lang="en-US" sz="1800" b="1" dirty="0">
                <a:latin typeface="Arial"/>
                <a:cs typeface="Arial"/>
              </a:rPr>
              <a:t>RATE YOURSELF ON A SCALE OF 1 (</a:t>
            </a:r>
            <a:r>
              <a:rPr lang="en-US" sz="1800" dirty="0">
                <a:latin typeface="Arial"/>
                <a:cs typeface="Arial"/>
              </a:rPr>
              <a:t>you are weak in this trait</a:t>
            </a:r>
            <a:r>
              <a:rPr lang="en-US" sz="1800" b="1" dirty="0">
                <a:latin typeface="Arial"/>
                <a:cs typeface="Arial"/>
              </a:rPr>
              <a:t>) to 10 (</a:t>
            </a:r>
            <a:r>
              <a:rPr lang="en-US" sz="1800" dirty="0">
                <a:latin typeface="Arial"/>
                <a:cs typeface="Arial"/>
              </a:rPr>
              <a:t>you are strong in this trait</a:t>
            </a:r>
            <a:r>
              <a:rPr lang="en-US" sz="1800" b="1" dirty="0">
                <a:latin typeface="Arial"/>
                <a:cs typeface="Arial"/>
              </a:rPr>
              <a:t>)</a:t>
            </a:r>
            <a:endParaRPr lang="en-US" sz="1800" b="1" dirty="0"/>
          </a:p>
        </p:txBody>
      </p:sp>
      <p:sp>
        <p:nvSpPr>
          <p:cNvPr id="8" name="Content Placeholder 8">
            <a:extLst>
              <a:ext uri="{FF2B5EF4-FFF2-40B4-BE49-F238E27FC236}">
                <a16:creationId xmlns:a16="http://schemas.microsoft.com/office/drawing/2014/main" id="{5E63C4DE-8421-0079-D7B3-AA561142BEEE}"/>
              </a:ext>
            </a:extLst>
          </p:cNvPr>
          <p:cNvSpPr txBox="1">
            <a:spLocks/>
          </p:cNvSpPr>
          <p:nvPr/>
        </p:nvSpPr>
        <p:spPr>
          <a:xfrm>
            <a:off x="5177404" y="3158711"/>
            <a:ext cx="5358874" cy="289155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200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600" b="1" kern="1200" baseline="0">
                <a:solidFill>
                  <a:schemeClr val="accent2"/>
                </a:solidFill>
                <a:latin typeface="Arial" panose="020B0604020202020204" pitchFamily="34" charset="0"/>
                <a:ea typeface="+mn-ea"/>
                <a:cs typeface="+mn-cs"/>
              </a:defRPr>
            </a:lvl2pPr>
            <a:lvl3pPr marL="1200150" indent="-285750" algn="l" defTabSz="914400" rtl="0" eaLnBrk="1" latinLnBrk="0" hangingPunct="1">
              <a:lnSpc>
                <a:spcPct val="90000"/>
              </a:lnSpc>
              <a:spcBef>
                <a:spcPts val="500"/>
              </a:spcBef>
              <a:buClr>
                <a:srgbClr val="EE5934"/>
              </a:buClr>
              <a:buFont typeface="Arial" panose="020B0604020202020204" pitchFamily="34" charset="0"/>
              <a:buChar char="•"/>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rgbClr val="EE5934"/>
              </a:buClr>
              <a:buFont typeface="Wingdings" pitchFamily="2" charset="2"/>
              <a:buChar char="§"/>
              <a:defRPr sz="16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rgbClr val="EE5934"/>
              </a:buClr>
              <a:buFont typeface="Courier New" panose="02070309020205020404" pitchFamily="49" charset="0"/>
              <a:buChar char="o"/>
              <a:defRPr sz="16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EE5934"/>
              </a:buClr>
              <a:buFont typeface="Arial" panose="020B0604020202020204" pitchFamily="34" charset="0"/>
              <a:buChar char="•"/>
            </a:pPr>
            <a:r>
              <a:rPr lang="en-US" sz="1800" b="1" dirty="0"/>
              <a:t>SELF-MOTIVATION</a:t>
            </a:r>
          </a:p>
          <a:p>
            <a:pPr marL="742950" lvl="1" indent="-285750">
              <a:buClr>
                <a:srgbClr val="EE5934"/>
              </a:buClr>
              <a:buFont typeface="Arial" panose="020B0604020202020204" pitchFamily="34" charset="0"/>
              <a:buChar char="•"/>
            </a:pPr>
            <a:r>
              <a:rPr lang="en-US" sz="1800" b="0" dirty="0">
                <a:solidFill>
                  <a:schemeClr val="tx1"/>
                </a:solidFill>
              </a:rPr>
              <a:t>No prompt needed to get work done</a:t>
            </a:r>
          </a:p>
          <a:p>
            <a:pPr marL="285750" indent="-285750">
              <a:buClr>
                <a:srgbClr val="EE5934"/>
              </a:buClr>
              <a:buFont typeface="Arial" panose="020B0604020202020204" pitchFamily="34" charset="0"/>
              <a:buChar char="•"/>
            </a:pPr>
            <a:r>
              <a:rPr lang="en-US" sz="1800" b="1" dirty="0"/>
              <a:t>INITIATIVE</a:t>
            </a:r>
          </a:p>
          <a:p>
            <a:pPr marL="742950" lvl="1" indent="-285750">
              <a:buClr>
                <a:srgbClr val="EE5934"/>
              </a:buClr>
              <a:buFont typeface="Arial" panose="020B0604020202020204" pitchFamily="34" charset="0"/>
              <a:buChar char="•"/>
            </a:pPr>
            <a:r>
              <a:rPr lang="en-US" sz="1800" b="0" dirty="0">
                <a:solidFill>
                  <a:schemeClr val="tx1"/>
                </a:solidFill>
              </a:rPr>
              <a:t>Propose ideas and take matters into your own hands</a:t>
            </a:r>
          </a:p>
          <a:p>
            <a:pPr marL="285750" indent="-285750">
              <a:buClr>
                <a:srgbClr val="EE5934"/>
              </a:buClr>
              <a:buFont typeface="Arial" panose="020B0604020202020204" pitchFamily="34" charset="0"/>
              <a:buChar char="•"/>
            </a:pPr>
            <a:r>
              <a:rPr lang="en-US" sz="1800" b="1" dirty="0"/>
              <a:t>PUNCTUALITY</a:t>
            </a:r>
          </a:p>
          <a:p>
            <a:pPr marL="742950" lvl="1" indent="-285750">
              <a:buClr>
                <a:srgbClr val="EE5934"/>
              </a:buClr>
              <a:buFont typeface="Arial" panose="020B0604020202020204" pitchFamily="34" charset="0"/>
              <a:buChar char="•"/>
            </a:pPr>
            <a:r>
              <a:rPr lang="en-US" sz="1800" b="0" dirty="0">
                <a:solidFill>
                  <a:schemeClr val="tx1"/>
                </a:solidFill>
              </a:rPr>
              <a:t>Respect deadlines and finish tasks on time</a:t>
            </a:r>
          </a:p>
          <a:p>
            <a:pPr marL="285750" indent="-285750">
              <a:buClr>
                <a:srgbClr val="EE5934"/>
              </a:buClr>
              <a:buFont typeface="Arial" panose="020B0604020202020204" pitchFamily="34" charset="0"/>
              <a:buChar char="•"/>
            </a:pPr>
            <a:r>
              <a:rPr lang="en-US" sz="1800" b="1" dirty="0"/>
              <a:t>COMMITMENT</a:t>
            </a:r>
          </a:p>
          <a:p>
            <a:pPr marL="742950" lvl="1" indent="-285750">
              <a:buClr>
                <a:srgbClr val="EE5934"/>
              </a:buClr>
              <a:buFont typeface="Arial" panose="020B0604020202020204" pitchFamily="34" charset="0"/>
              <a:buChar char="•"/>
            </a:pPr>
            <a:r>
              <a:rPr lang="en-US" sz="1800" b="0" dirty="0">
                <a:solidFill>
                  <a:schemeClr val="tx1"/>
                </a:solidFill>
              </a:rPr>
              <a:t>Dedicated to the task at hand</a:t>
            </a:r>
          </a:p>
        </p:txBody>
      </p:sp>
    </p:spTree>
    <p:extLst>
      <p:ext uri="{BB962C8B-B14F-4D97-AF65-F5344CB8AC3E}">
        <p14:creationId xmlns:p14="http://schemas.microsoft.com/office/powerpoint/2010/main" val="370353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2A805-28E0-C646-B6F1-13D37438FC58}"/>
              </a:ext>
            </a:extLst>
          </p:cNvPr>
          <p:cNvSpPr>
            <a:spLocks noGrp="1"/>
          </p:cNvSpPr>
          <p:nvPr>
            <p:ph type="title"/>
          </p:nvPr>
        </p:nvSpPr>
        <p:spPr>
          <a:xfrm>
            <a:off x="714967" y="2121534"/>
            <a:ext cx="2789320" cy="1419760"/>
          </a:xfrm>
        </p:spPr>
        <p:txBody>
          <a:bodyPr>
            <a:normAutofit/>
          </a:bodyPr>
          <a:lstStyle/>
          <a:p>
            <a:r>
              <a:rPr lang="en-US" dirty="0">
                <a:latin typeface="Arial"/>
                <a:cs typeface="Arial"/>
              </a:rPr>
              <a:t>WORK ETHIC IN THE WORKPLACE</a:t>
            </a:r>
            <a:endParaRPr lang="en-US" dirty="0">
              <a:cs typeface="Arial"/>
            </a:endParaRPr>
          </a:p>
        </p:txBody>
      </p:sp>
      <p:sp>
        <p:nvSpPr>
          <p:cNvPr id="4" name="Footer Placeholder 3">
            <a:extLst>
              <a:ext uri="{FF2B5EF4-FFF2-40B4-BE49-F238E27FC236}">
                <a16:creationId xmlns:a16="http://schemas.microsoft.com/office/drawing/2014/main" id="{FECDF866-1860-1F4A-9CA4-035467C0A41E}"/>
              </a:ext>
            </a:extLst>
          </p:cNvPr>
          <p:cNvSpPr>
            <a:spLocks noGrp="1"/>
          </p:cNvSpPr>
          <p:nvPr>
            <p:ph type="ftr" sz="quarter" idx="3"/>
          </p:nvPr>
        </p:nvSpPr>
        <p:spPr>
          <a:xfrm flipH="1">
            <a:off x="600205" y="6311900"/>
            <a:ext cx="3200400" cy="365125"/>
          </a:xfrm>
        </p:spPr>
        <p:txBody>
          <a:bodyPr/>
          <a:lstStyle/>
          <a:p>
            <a:r>
              <a:rPr lang="en-US"/>
              <a:t>What Am I Good At?</a:t>
            </a:r>
            <a:endParaRPr lang="en-US" dirty="0"/>
          </a:p>
        </p:txBody>
      </p:sp>
      <p:sp>
        <p:nvSpPr>
          <p:cNvPr id="9" name="Content Placeholder 8">
            <a:extLst>
              <a:ext uri="{FF2B5EF4-FFF2-40B4-BE49-F238E27FC236}">
                <a16:creationId xmlns:a16="http://schemas.microsoft.com/office/drawing/2014/main" id="{F2F5B2C9-579F-5044-8BBE-01B73A0E71A0}"/>
              </a:ext>
            </a:extLst>
          </p:cNvPr>
          <p:cNvSpPr>
            <a:spLocks noGrp="1"/>
          </p:cNvSpPr>
          <p:nvPr>
            <p:ph idx="1"/>
          </p:nvPr>
        </p:nvSpPr>
        <p:spPr>
          <a:xfrm>
            <a:off x="4801591" y="2121534"/>
            <a:ext cx="6010788" cy="2725870"/>
          </a:xfrm>
        </p:spPr>
        <p:txBody>
          <a:bodyPr anchor="t" anchorCtr="0">
            <a:noAutofit/>
          </a:bodyPr>
          <a:lstStyle/>
          <a:p>
            <a:pPr>
              <a:lnSpc>
                <a:spcPct val="100000"/>
              </a:lnSpc>
              <a:spcBef>
                <a:spcPts val="600"/>
              </a:spcBef>
              <a:spcAft>
                <a:spcPts val="200"/>
              </a:spcAft>
              <a:buClr>
                <a:srgbClr val="EE5934"/>
              </a:buClr>
            </a:pPr>
            <a:r>
              <a:rPr lang="en-US" sz="1800" b="1" dirty="0"/>
              <a:t>LET’S LOOK AT A FEW SCENARIOS</a:t>
            </a:r>
            <a:br>
              <a:rPr lang="en-US" sz="1800" b="1" dirty="0"/>
            </a:br>
            <a:endParaRPr lang="en-US" sz="1800" b="1" dirty="0"/>
          </a:p>
          <a:p>
            <a:pPr>
              <a:lnSpc>
                <a:spcPct val="100000"/>
              </a:lnSpc>
              <a:spcBef>
                <a:spcPts val="600"/>
              </a:spcBef>
              <a:spcAft>
                <a:spcPts val="200"/>
              </a:spcAft>
              <a:buClr>
                <a:srgbClr val="EE5934"/>
              </a:buClr>
            </a:pPr>
            <a:r>
              <a:rPr lang="en-US" sz="1800" dirty="0">
                <a:latin typeface="Arial"/>
                <a:cs typeface="Arial"/>
              </a:rPr>
              <a:t>On the next few slides, we will evaluate three possible scenarios in the workplace.</a:t>
            </a:r>
          </a:p>
          <a:p>
            <a:pPr>
              <a:lnSpc>
                <a:spcPct val="100000"/>
              </a:lnSpc>
              <a:spcBef>
                <a:spcPts val="600"/>
              </a:spcBef>
              <a:spcAft>
                <a:spcPts val="200"/>
              </a:spcAft>
              <a:buClr>
                <a:srgbClr val="EE5934"/>
              </a:buClr>
            </a:pPr>
            <a:endParaRPr lang="en-US" sz="1800" dirty="0">
              <a:latin typeface="Arial"/>
              <a:cs typeface="Arial"/>
            </a:endParaRPr>
          </a:p>
          <a:p>
            <a:pPr>
              <a:lnSpc>
                <a:spcPct val="100000"/>
              </a:lnSpc>
              <a:spcBef>
                <a:spcPts val="600"/>
              </a:spcBef>
              <a:spcAft>
                <a:spcPts val="200"/>
              </a:spcAft>
              <a:buClr>
                <a:srgbClr val="EE5934"/>
              </a:buClr>
            </a:pPr>
            <a:r>
              <a:rPr lang="en-US" sz="1800" dirty="0">
                <a:latin typeface="Arial"/>
                <a:cs typeface="Arial"/>
              </a:rPr>
              <a:t>We will discuss which scenario would be more ideal to work with </a:t>
            </a:r>
            <a:r>
              <a:rPr lang="en-US" sz="1800" b="1" dirty="0">
                <a:latin typeface="Arial"/>
                <a:cs typeface="Arial"/>
              </a:rPr>
              <a:t>AND</a:t>
            </a:r>
            <a:r>
              <a:rPr lang="en-US" sz="1800" dirty="0">
                <a:latin typeface="Arial"/>
                <a:cs typeface="Arial"/>
              </a:rPr>
              <a:t> how it relates to work ethic. </a:t>
            </a:r>
          </a:p>
        </p:txBody>
      </p:sp>
    </p:spTree>
    <p:extLst>
      <p:ext uri="{BB962C8B-B14F-4D97-AF65-F5344CB8AC3E}">
        <p14:creationId xmlns:p14="http://schemas.microsoft.com/office/powerpoint/2010/main" val="52664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2A805-28E0-C646-B6F1-13D37438FC58}"/>
              </a:ext>
            </a:extLst>
          </p:cNvPr>
          <p:cNvSpPr>
            <a:spLocks noGrp="1"/>
          </p:cNvSpPr>
          <p:nvPr>
            <p:ph type="title"/>
          </p:nvPr>
        </p:nvSpPr>
        <p:spPr>
          <a:xfrm>
            <a:off x="812707" y="2184853"/>
            <a:ext cx="2987898" cy="987086"/>
          </a:xfrm>
        </p:spPr>
        <p:txBody>
          <a:bodyPr>
            <a:noAutofit/>
          </a:bodyPr>
          <a:lstStyle/>
          <a:p>
            <a:r>
              <a:rPr lang="en-US" dirty="0">
                <a:latin typeface="Arial"/>
                <a:cs typeface="Arial"/>
              </a:rPr>
              <a:t>SCENARIO #1</a:t>
            </a:r>
            <a:br>
              <a:rPr lang="en-US" dirty="0"/>
            </a:br>
            <a:br>
              <a:rPr lang="en-US" dirty="0"/>
            </a:br>
            <a:br>
              <a:rPr lang="en-US" dirty="0"/>
            </a:br>
            <a:endParaRPr lang="en-US" dirty="0">
              <a:cs typeface="Arial"/>
            </a:endParaRPr>
          </a:p>
        </p:txBody>
      </p:sp>
      <p:sp>
        <p:nvSpPr>
          <p:cNvPr id="4" name="Footer Placeholder 3">
            <a:extLst>
              <a:ext uri="{FF2B5EF4-FFF2-40B4-BE49-F238E27FC236}">
                <a16:creationId xmlns:a16="http://schemas.microsoft.com/office/drawing/2014/main" id="{FECDF866-1860-1F4A-9CA4-035467C0A41E}"/>
              </a:ext>
            </a:extLst>
          </p:cNvPr>
          <p:cNvSpPr>
            <a:spLocks noGrp="1"/>
          </p:cNvSpPr>
          <p:nvPr>
            <p:ph type="ftr" sz="quarter" idx="3"/>
          </p:nvPr>
        </p:nvSpPr>
        <p:spPr/>
        <p:txBody>
          <a:bodyPr/>
          <a:lstStyle/>
          <a:p>
            <a:r>
              <a:rPr lang="en-US"/>
              <a:t>What Am I Good At?</a:t>
            </a:r>
            <a:endParaRPr lang="en-US" dirty="0"/>
          </a:p>
        </p:txBody>
      </p:sp>
      <p:sp>
        <p:nvSpPr>
          <p:cNvPr id="9" name="Content Placeholder 8">
            <a:extLst>
              <a:ext uri="{FF2B5EF4-FFF2-40B4-BE49-F238E27FC236}">
                <a16:creationId xmlns:a16="http://schemas.microsoft.com/office/drawing/2014/main" id="{F2F5B2C9-579F-5044-8BBE-01B73A0E71A0}"/>
              </a:ext>
            </a:extLst>
          </p:cNvPr>
          <p:cNvSpPr>
            <a:spLocks noGrp="1"/>
          </p:cNvSpPr>
          <p:nvPr>
            <p:ph idx="1"/>
          </p:nvPr>
        </p:nvSpPr>
        <p:spPr>
          <a:xfrm>
            <a:off x="5563183" y="1086672"/>
            <a:ext cx="6177210" cy="691794"/>
          </a:xfrm>
        </p:spPr>
        <p:txBody>
          <a:bodyPr anchor="t" anchorCtr="0">
            <a:noAutofit/>
          </a:bodyPr>
          <a:lstStyle/>
          <a:p>
            <a:pPr algn="ctr">
              <a:buClr>
                <a:srgbClr val="EE5934"/>
              </a:buClr>
            </a:pPr>
            <a:br>
              <a:rPr lang="en-US" sz="1500" dirty="0">
                <a:solidFill>
                  <a:srgbClr val="3C5A62"/>
                </a:solidFill>
              </a:rPr>
            </a:br>
            <a:endParaRPr lang="en-US" sz="1500" dirty="0">
              <a:solidFill>
                <a:srgbClr val="3C5A62"/>
              </a:solidFill>
            </a:endParaRPr>
          </a:p>
          <a:p>
            <a:pPr marL="285750" indent="-285750" algn="ctr">
              <a:buClr>
                <a:srgbClr val="EE5934"/>
              </a:buClr>
              <a:buFont typeface="Arial" panose="020B0604020202020204" pitchFamily="34" charset="0"/>
              <a:buChar char="•"/>
            </a:pPr>
            <a:endParaRPr lang="en-US" sz="1500" dirty="0">
              <a:solidFill>
                <a:srgbClr val="3C5A62"/>
              </a:solidFill>
            </a:endParaRPr>
          </a:p>
          <a:p>
            <a:pPr marL="285750" indent="-285750" algn="ctr">
              <a:buClr>
                <a:srgbClr val="EE5934"/>
              </a:buClr>
              <a:buFont typeface="Arial" panose="020B0604020202020204" pitchFamily="34" charset="0"/>
              <a:buChar char="•"/>
            </a:pPr>
            <a:endParaRPr lang="en-US" sz="1500" dirty="0">
              <a:solidFill>
                <a:srgbClr val="3C5A62"/>
              </a:solidFill>
            </a:endParaRPr>
          </a:p>
          <a:p>
            <a:pPr algn="ctr">
              <a:buClr>
                <a:srgbClr val="EE5934"/>
              </a:buClr>
            </a:pPr>
            <a:endParaRPr lang="en-US" sz="1500" dirty="0">
              <a:solidFill>
                <a:srgbClr val="3C5A62"/>
              </a:solidFill>
            </a:endParaRPr>
          </a:p>
          <a:p>
            <a:pPr algn="ctr">
              <a:buClr>
                <a:srgbClr val="EE5934"/>
              </a:buClr>
            </a:pPr>
            <a:endParaRPr lang="en-US" sz="1500" dirty="0">
              <a:solidFill>
                <a:srgbClr val="3C5A62"/>
              </a:solidFill>
            </a:endParaRPr>
          </a:p>
          <a:p>
            <a:pPr algn="ctr">
              <a:buClr>
                <a:srgbClr val="EE5934"/>
              </a:buClr>
            </a:pPr>
            <a:endParaRPr lang="en-US" sz="1500" dirty="0">
              <a:solidFill>
                <a:srgbClr val="3C5A62"/>
              </a:solidFill>
            </a:endParaRPr>
          </a:p>
          <a:p>
            <a:pPr algn="ctr">
              <a:buClr>
                <a:srgbClr val="EE5934"/>
              </a:buClr>
            </a:pPr>
            <a:endParaRPr lang="en-US" sz="1500" dirty="0">
              <a:solidFill>
                <a:srgbClr val="3C5A62"/>
              </a:solidFill>
            </a:endParaRPr>
          </a:p>
        </p:txBody>
      </p:sp>
      <p:sp>
        <p:nvSpPr>
          <p:cNvPr id="10" name="Text Placeholder 31">
            <a:extLst>
              <a:ext uri="{FF2B5EF4-FFF2-40B4-BE49-F238E27FC236}">
                <a16:creationId xmlns:a16="http://schemas.microsoft.com/office/drawing/2014/main" id="{236BB18D-9C8A-4897-B83E-780263FD41F0}"/>
              </a:ext>
            </a:extLst>
          </p:cNvPr>
          <p:cNvSpPr txBox="1">
            <a:spLocks/>
          </p:cNvSpPr>
          <p:nvPr/>
        </p:nvSpPr>
        <p:spPr>
          <a:xfrm>
            <a:off x="4799257" y="2146511"/>
            <a:ext cx="6580036" cy="34445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E5934"/>
              </a:buClr>
            </a:pPr>
            <a:r>
              <a:rPr lang="en-US" b="1" dirty="0">
                <a:solidFill>
                  <a:srgbClr val="3C5961"/>
                </a:solidFill>
              </a:rPr>
              <a:t>WHO WOULD YOU PREFER TO WORK WITH?</a:t>
            </a:r>
            <a:br>
              <a:rPr lang="en-US" b="1" dirty="0">
                <a:solidFill>
                  <a:srgbClr val="3C5961"/>
                </a:solidFill>
              </a:rPr>
            </a:br>
            <a:endParaRPr lang="en-US" dirty="0">
              <a:solidFill>
                <a:srgbClr val="3C5961"/>
              </a:solidFill>
            </a:endParaRPr>
          </a:p>
          <a:p>
            <a:pPr marL="457200" lvl="0" indent="-334327">
              <a:spcBef>
                <a:spcPts val="1200"/>
              </a:spcBef>
              <a:buSzPct val="100000"/>
              <a:buChar char="➔"/>
            </a:pPr>
            <a:r>
              <a:rPr lang="en-US" dirty="0"/>
              <a:t>A person who works hard to contribute to group projects </a:t>
            </a:r>
          </a:p>
          <a:p>
            <a:pPr marL="122873" lvl="0">
              <a:spcBef>
                <a:spcPts val="1200"/>
              </a:spcBef>
              <a:buSzPct val="100000"/>
            </a:pPr>
            <a:endParaRPr lang="en-US" dirty="0"/>
          </a:p>
          <a:p>
            <a:pPr marL="457200" lvl="0" indent="-334327">
              <a:spcBef>
                <a:spcPts val="0"/>
              </a:spcBef>
              <a:buSzPct val="100000"/>
              <a:buChar char="➔"/>
            </a:pPr>
            <a:r>
              <a:rPr lang="en-US" dirty="0"/>
              <a:t>A person who doesn’t meet deadlines or produce quality work.</a:t>
            </a:r>
          </a:p>
          <a:p>
            <a:pPr marL="342900" indent="-342900">
              <a:buFont typeface="Arial" panose="020B0604020202020204" pitchFamily="34" charset="0"/>
              <a:buChar char="•"/>
            </a:pPr>
            <a:endParaRPr lang="en-US" dirty="0">
              <a:solidFill>
                <a:srgbClr val="3C5961"/>
              </a:solidFill>
            </a:endParaRPr>
          </a:p>
        </p:txBody>
      </p:sp>
    </p:spTree>
    <p:extLst>
      <p:ext uri="{BB962C8B-B14F-4D97-AF65-F5344CB8AC3E}">
        <p14:creationId xmlns:p14="http://schemas.microsoft.com/office/powerpoint/2010/main" val="44251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18A2-1780-44B0-87B5-9B19A761D70D}"/>
              </a:ext>
            </a:extLst>
          </p:cNvPr>
          <p:cNvSpPr>
            <a:spLocks noGrp="1"/>
          </p:cNvSpPr>
          <p:nvPr>
            <p:ph type="title"/>
          </p:nvPr>
        </p:nvSpPr>
        <p:spPr>
          <a:xfrm>
            <a:off x="831851" y="2269013"/>
            <a:ext cx="3383534" cy="3956279"/>
          </a:xfrm>
        </p:spPr>
        <p:txBody>
          <a:bodyPr/>
          <a:lstStyle/>
          <a:p>
            <a:r>
              <a:rPr lang="en-US" dirty="0"/>
              <a:t>SCENARIO #2</a:t>
            </a:r>
          </a:p>
        </p:txBody>
      </p:sp>
      <p:sp>
        <p:nvSpPr>
          <p:cNvPr id="3" name="Footer Placeholder 2">
            <a:extLst>
              <a:ext uri="{FF2B5EF4-FFF2-40B4-BE49-F238E27FC236}">
                <a16:creationId xmlns:a16="http://schemas.microsoft.com/office/drawing/2014/main" id="{0B7C7216-CD29-4476-B65C-942A57160956}"/>
              </a:ext>
            </a:extLst>
          </p:cNvPr>
          <p:cNvSpPr>
            <a:spLocks noGrp="1"/>
          </p:cNvSpPr>
          <p:nvPr>
            <p:ph type="ftr" sz="quarter" idx="3"/>
          </p:nvPr>
        </p:nvSpPr>
        <p:spPr/>
        <p:txBody>
          <a:bodyPr/>
          <a:lstStyle/>
          <a:p>
            <a:r>
              <a:rPr lang="en-US"/>
              <a:t>What Am I Good At?</a:t>
            </a:r>
            <a:endParaRPr lang="en-US" dirty="0"/>
          </a:p>
        </p:txBody>
      </p:sp>
      <p:sp>
        <p:nvSpPr>
          <p:cNvPr id="4" name="Content Placeholder 3">
            <a:extLst>
              <a:ext uri="{FF2B5EF4-FFF2-40B4-BE49-F238E27FC236}">
                <a16:creationId xmlns:a16="http://schemas.microsoft.com/office/drawing/2014/main" id="{40760270-8D98-473E-BA02-1BB1C424FB74}"/>
              </a:ext>
            </a:extLst>
          </p:cNvPr>
          <p:cNvSpPr>
            <a:spLocks noGrp="1"/>
          </p:cNvSpPr>
          <p:nvPr>
            <p:ph idx="1"/>
          </p:nvPr>
        </p:nvSpPr>
        <p:spPr>
          <a:xfrm>
            <a:off x="4795590" y="2269014"/>
            <a:ext cx="6796206" cy="3956278"/>
          </a:xfrm>
        </p:spPr>
        <p:txBody>
          <a:bodyPr/>
          <a:lstStyle/>
          <a:p>
            <a:r>
              <a:rPr lang="en-US" sz="1800" b="1" dirty="0">
                <a:solidFill>
                  <a:srgbClr val="3C5961"/>
                </a:solidFill>
              </a:rPr>
              <a:t>WHO WOULD YOU PREFER TO WORK WITH?</a:t>
            </a:r>
          </a:p>
          <a:p>
            <a:endParaRPr lang="en-US" b="1" dirty="0">
              <a:solidFill>
                <a:srgbClr val="3C5961"/>
              </a:solidFill>
            </a:endParaRPr>
          </a:p>
          <a:p>
            <a:pPr marL="457200" lvl="0" indent="-334327">
              <a:spcBef>
                <a:spcPts val="1200"/>
              </a:spcBef>
              <a:buSzPct val="100000"/>
              <a:buChar char="➔"/>
            </a:pPr>
            <a:r>
              <a:rPr lang="en-US" dirty="0"/>
              <a:t>A person who has a positive attitude and figures out how to get things done.</a:t>
            </a:r>
          </a:p>
          <a:p>
            <a:pPr marL="122873" lvl="0">
              <a:spcBef>
                <a:spcPts val="1200"/>
              </a:spcBef>
              <a:buSzPct val="100000"/>
            </a:pPr>
            <a:endParaRPr lang="en-US" dirty="0"/>
          </a:p>
          <a:p>
            <a:pPr marL="457200" lvl="0" indent="-334327">
              <a:spcBef>
                <a:spcPts val="0"/>
              </a:spcBef>
              <a:buSzPct val="100000"/>
              <a:buChar char="➔"/>
            </a:pPr>
            <a:r>
              <a:rPr lang="en-US" dirty="0"/>
              <a:t>A person who complains and does the bare minimum to get by.</a:t>
            </a:r>
          </a:p>
          <a:p>
            <a:r>
              <a:rPr lang="en-US" dirty="0"/>
              <a:t> </a:t>
            </a:r>
          </a:p>
        </p:txBody>
      </p:sp>
    </p:spTree>
    <p:extLst>
      <p:ext uri="{BB962C8B-B14F-4D97-AF65-F5344CB8AC3E}">
        <p14:creationId xmlns:p14="http://schemas.microsoft.com/office/powerpoint/2010/main" val="858088341"/>
      </p:ext>
    </p:extLst>
  </p:cSld>
  <p:clrMapOvr>
    <a:masterClrMapping/>
  </p:clrMapOvr>
</p:sld>
</file>

<file path=ppt/theme/theme1.xml><?xml version="1.0" encoding="utf-8"?>
<a:theme xmlns:a="http://schemas.openxmlformats.org/drawingml/2006/main"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C7998F8B62934591D2905ADBDDC226" ma:contentTypeVersion="6" ma:contentTypeDescription="Create a new document." ma:contentTypeScope="" ma:versionID="c79e9702fe32382840ab45e13727e22d">
  <xsd:schema xmlns:xsd="http://www.w3.org/2001/XMLSchema" xmlns:xs="http://www.w3.org/2001/XMLSchema" xmlns:p="http://schemas.microsoft.com/office/2006/metadata/properties" xmlns:ns2="e79566cd-f847-4411-bfa4-89aa038057a8" xmlns:ns3="031b28de-6f87-4eab-8d2f-5c442a493674" targetNamespace="http://schemas.microsoft.com/office/2006/metadata/properties" ma:root="true" ma:fieldsID="d6f4a928f68decfff3e524c94d58b9f3" ns2:_="" ns3:_="">
    <xsd:import namespace="e79566cd-f847-4411-bfa4-89aa038057a8"/>
    <xsd:import namespace="031b28de-6f87-4eab-8d2f-5c442a4936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566cd-f847-4411-bfa4-89aa03805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b28de-6f87-4eab-8d2f-5c442a4936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6A5F9F-20EB-4BFA-87D8-84638A1DC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566cd-f847-4411-bfa4-89aa038057a8"/>
    <ds:schemaRef ds:uri="031b28de-6f87-4eab-8d2f-5c442a493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ABAA78-CC58-4004-8110-5AF24566C115}">
  <ds:schemaRefs>
    <ds:schemaRef ds:uri="http://schemas.microsoft.com/office/2006/metadata/properties"/>
    <ds:schemaRef ds:uri="http://schemas.microsoft.com/office/infopath/2007/PartnerControls"/>
    <ds:schemaRef ds:uri="031b28de-6f87-4eab-8d2f-5c442a493674"/>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e79566cd-f847-4411-bfa4-89aa038057a8"/>
    <ds:schemaRef ds:uri="http://purl.org/dc/elements/1.1/"/>
  </ds:schemaRefs>
</ds:datastoreItem>
</file>

<file path=customXml/itemProps3.xml><?xml version="1.0" encoding="utf-8"?>
<ds:datastoreItem xmlns:ds="http://schemas.openxmlformats.org/officeDocument/2006/customXml" ds:itemID="{B963FE54-B242-4E3D-A435-D929C34C1E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7069</TotalTime>
  <Words>1194</Words>
  <Application>Microsoft Office PowerPoint</Application>
  <PresentationFormat>Widescreen</PresentationFormat>
  <Paragraphs>125</Paragraphs>
  <Slides>13</Slides>
  <Notes>12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Wingdings</vt:lpstr>
      <vt:lpstr>Office Theme</vt:lpstr>
      <vt:lpstr>WHAT IS WORK ETHIC?</vt:lpstr>
      <vt:lpstr>PowerPoint Presentation</vt:lpstr>
      <vt:lpstr>DEFINING TERMS  </vt:lpstr>
      <vt:lpstr>“WORK ETHIC IS A SELF-COMMITMENT TO HONOR YOUR JOB, TAKE PRIDE IN HARD WORK, AND DELIVER THE BEST RESULTS POSSIBLE — EVEN WHEN YOU DON’T FEEL LIKE IT.”  Quote by: Kai Dickerson   </vt:lpstr>
      <vt:lpstr>THE IMPORTANCE OF A STRONG WORK ETHIC</vt:lpstr>
      <vt:lpstr>WORK ETHIC SELF-ASSESSMENT </vt:lpstr>
      <vt:lpstr>WORK ETHIC IN THE WORKPLACE</vt:lpstr>
      <vt:lpstr>SCENARIO #1   </vt:lpstr>
      <vt:lpstr>SCENARIO #2</vt:lpstr>
      <vt:lpstr>SCENARIO #3</vt:lpstr>
      <vt:lpstr>WORK ETHIC SELF-REFLECTION</vt:lpstr>
      <vt:lpstr>TIPS TO IMPROVE WORTH ETHIC  By: Libby Rutky</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Miller</dc:creator>
  <cp:lastModifiedBy>Jenni Bradford</cp:lastModifiedBy>
  <cp:revision>292</cp:revision>
  <dcterms:created xsi:type="dcterms:W3CDTF">2021-03-28T15:21:24Z</dcterms:created>
  <dcterms:modified xsi:type="dcterms:W3CDTF">2022-07-28T21:16:08Z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0x01010050C7998F8B62934591D2905ADBDDC226</vt:lpwstr>
  </property>
</Properties>
</file>