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4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 Bradford" userId="S::jenni.bradford@cte.idaho.gov::3788f530-b324-4833-a718-de0051e3c82f" providerId="AD" clId="Web-{25FD0CEE-85D8-4E68-B068-B98C43C406C4}"/>
    <pc:docChg chg="modSld">
      <pc:chgData name="Jenni Bradford" userId="S::jenni.bradford@cte.idaho.gov::3788f530-b324-4833-a718-de0051e3c82f" providerId="AD" clId="Web-{25FD0CEE-85D8-4E68-B068-B98C43C406C4}" dt="2022-07-18T21:06:20.812" v="6" actId="1076"/>
      <pc:docMkLst>
        <pc:docMk/>
      </pc:docMkLst>
      <pc:sldChg chg="modSp">
        <pc:chgData name="Jenni Bradford" userId="S::jenni.bradford@cte.idaho.gov::3788f530-b324-4833-a718-de0051e3c82f" providerId="AD" clId="Web-{25FD0CEE-85D8-4E68-B068-B98C43C406C4}" dt="2022-07-18T21:06:20.812" v="6" actId="1076"/>
        <pc:sldMkLst>
          <pc:docMk/>
          <pc:sldMk cId="0" sldId="256"/>
        </pc:sldMkLst>
        <pc:spChg chg="mod">
          <ac:chgData name="Jenni Bradford" userId="S::jenni.bradford@cte.idaho.gov::3788f530-b324-4833-a718-de0051e3c82f" providerId="AD" clId="Web-{25FD0CEE-85D8-4E68-B068-B98C43C406C4}" dt="2022-07-18T21:06:20.812" v="6" actId="1076"/>
          <ac:spMkLst>
            <pc:docMk/>
            <pc:sldMk cId="0" sldId="256"/>
            <ac:spMk id="54" creationId="{00000000-0000-0000-0000-000000000000}"/>
          </ac:spMkLst>
        </pc:spChg>
      </pc:sldChg>
    </pc:docChg>
  </pc:docChgLst>
  <pc:docChgLst>
    <pc:chgData name="Kelsey Laven" userId="594c705a-352e-4ea3-bf3f-ebe59960e6da" providerId="ADAL" clId="{D275D6CF-8723-418E-9C27-48C75B50B589}"/>
    <pc:docChg chg="custSel delSld modSld">
      <pc:chgData name="Kelsey Laven" userId="594c705a-352e-4ea3-bf3f-ebe59960e6da" providerId="ADAL" clId="{D275D6CF-8723-418E-9C27-48C75B50B589}" dt="2022-07-20T20:05:13.841" v="1663" actId="113"/>
      <pc:docMkLst>
        <pc:docMk/>
      </pc:docMkLst>
      <pc:sldChg chg="addSp delSp modSp">
        <pc:chgData name="Kelsey Laven" userId="594c705a-352e-4ea3-bf3f-ebe59960e6da" providerId="ADAL" clId="{D275D6CF-8723-418E-9C27-48C75B50B589}" dt="2022-07-18T19:03:55.851" v="1653" actId="1076"/>
        <pc:sldMkLst>
          <pc:docMk/>
          <pc:sldMk cId="0" sldId="256"/>
        </pc:sldMkLst>
        <pc:spChg chg="add del mod">
          <ac:chgData name="Kelsey Laven" userId="594c705a-352e-4ea3-bf3f-ebe59960e6da" providerId="ADAL" clId="{D275D6CF-8723-418E-9C27-48C75B50B589}" dt="2022-07-07T15:16:21.737" v="39" actId="931"/>
          <ac:spMkLst>
            <pc:docMk/>
            <pc:sldMk cId="0" sldId="256"/>
            <ac:spMk id="2" creationId="{6F1FDB1C-9EA8-4842-9B43-5C4450576B06}"/>
          </ac:spMkLst>
        </pc:spChg>
        <pc:spChg chg="add del mod">
          <ac:chgData name="Kelsey Laven" userId="594c705a-352e-4ea3-bf3f-ebe59960e6da" providerId="ADAL" clId="{D275D6CF-8723-418E-9C27-48C75B50B589}" dt="2022-07-07T15:10:34.457" v="10" actId="478"/>
          <ac:spMkLst>
            <pc:docMk/>
            <pc:sldMk cId="0" sldId="256"/>
            <ac:spMk id="4" creationId="{6C00607D-3182-4FE7-8E92-E99DE8D6AF99}"/>
          </ac:spMkLst>
        </pc:spChg>
        <pc:spChg chg="add mod">
          <ac:chgData name="Kelsey Laven" userId="594c705a-352e-4ea3-bf3f-ebe59960e6da" providerId="ADAL" clId="{D275D6CF-8723-418E-9C27-48C75B50B589}" dt="2022-07-07T15:11:14.919" v="16" actId="1076"/>
          <ac:spMkLst>
            <pc:docMk/>
            <pc:sldMk cId="0" sldId="256"/>
            <ac:spMk id="7" creationId="{9657B812-D2AC-428F-A1C9-F0577C6FD8CD}"/>
          </ac:spMkLst>
        </pc:spChg>
        <pc:spChg chg="add mod">
          <ac:chgData name="Kelsey Laven" userId="594c705a-352e-4ea3-bf3f-ebe59960e6da" providerId="ADAL" clId="{D275D6CF-8723-418E-9C27-48C75B50B589}" dt="2022-07-07T15:17:04.549" v="41" actId="1076"/>
          <ac:spMkLst>
            <pc:docMk/>
            <pc:sldMk cId="0" sldId="256"/>
            <ac:spMk id="8" creationId="{13B63255-12D3-468A-88AE-CCE432240A79}"/>
          </ac:spMkLst>
        </pc:spChg>
        <pc:spChg chg="add mod">
          <ac:chgData name="Kelsey Laven" userId="594c705a-352e-4ea3-bf3f-ebe59960e6da" providerId="ADAL" clId="{D275D6CF-8723-418E-9C27-48C75B50B589}" dt="2022-07-07T15:11:14.919" v="16" actId="1076"/>
          <ac:spMkLst>
            <pc:docMk/>
            <pc:sldMk cId="0" sldId="256"/>
            <ac:spMk id="9" creationId="{B5AE84CC-1619-430E-A0E6-D5FE480F0456}"/>
          </ac:spMkLst>
        </pc:spChg>
        <pc:spChg chg="mod">
          <ac:chgData name="Kelsey Laven" userId="594c705a-352e-4ea3-bf3f-ebe59960e6da" providerId="ADAL" clId="{D275D6CF-8723-418E-9C27-48C75B50B589}" dt="2022-07-18T19:02:29.799" v="1646" actId="14100"/>
          <ac:spMkLst>
            <pc:docMk/>
            <pc:sldMk cId="0" sldId="256"/>
            <ac:spMk id="54" creationId="{00000000-0000-0000-0000-000000000000}"/>
          </ac:spMkLst>
        </pc:spChg>
        <pc:spChg chg="del mod">
          <ac:chgData name="Kelsey Laven" userId="594c705a-352e-4ea3-bf3f-ebe59960e6da" providerId="ADAL" clId="{D275D6CF-8723-418E-9C27-48C75B50B589}" dt="2022-07-07T15:10:31.454" v="9" actId="478"/>
          <ac:spMkLst>
            <pc:docMk/>
            <pc:sldMk cId="0" sldId="256"/>
            <ac:spMk id="55" creationId="{00000000-0000-0000-0000-000000000000}"/>
          </ac:spMkLst>
        </pc:spChg>
        <pc:grpChg chg="add mod">
          <ac:chgData name="Kelsey Laven" userId="594c705a-352e-4ea3-bf3f-ebe59960e6da" providerId="ADAL" clId="{D275D6CF-8723-418E-9C27-48C75B50B589}" dt="2022-07-18T19:03:55.851" v="1653" actId="1076"/>
          <ac:grpSpMkLst>
            <pc:docMk/>
            <pc:sldMk cId="0" sldId="256"/>
            <ac:grpSpMk id="11" creationId="{28CFEC33-F63E-43C6-BA6D-B7354E7467DC}"/>
          </ac:grpSpMkLst>
        </pc:grpChg>
        <pc:picChg chg="add mod">
          <ac:chgData name="Kelsey Laven" userId="594c705a-352e-4ea3-bf3f-ebe59960e6da" providerId="ADAL" clId="{D275D6CF-8723-418E-9C27-48C75B50B589}" dt="2022-07-07T15:16:21.737" v="39" actId="931"/>
          <ac:picMkLst>
            <pc:docMk/>
            <pc:sldMk cId="0" sldId="256"/>
            <ac:picMk id="6" creationId="{5234E5DE-3CBF-4BFE-8A30-71B8115F65E0}"/>
          </ac:picMkLst>
        </pc:picChg>
        <pc:cxnChg chg="add mod">
          <ac:chgData name="Kelsey Laven" userId="594c705a-352e-4ea3-bf3f-ebe59960e6da" providerId="ADAL" clId="{D275D6CF-8723-418E-9C27-48C75B50B589}" dt="2022-07-07T15:11:14.919" v="16" actId="1076"/>
          <ac:cxnSpMkLst>
            <pc:docMk/>
            <pc:sldMk cId="0" sldId="256"/>
            <ac:cxnSpMk id="10" creationId="{002DB9DC-A96E-41C6-8CCB-11203CC989B1}"/>
          </ac:cxnSpMkLst>
        </pc:cxnChg>
      </pc:sldChg>
      <pc:sldChg chg="addSp delSp modSp">
        <pc:chgData name="Kelsey Laven" userId="594c705a-352e-4ea3-bf3f-ebe59960e6da" providerId="ADAL" clId="{D275D6CF-8723-418E-9C27-48C75B50B589}" dt="2022-07-20T20:04:10.171" v="1655" actId="20577"/>
        <pc:sldMkLst>
          <pc:docMk/>
          <pc:sldMk cId="0" sldId="257"/>
        </pc:sldMkLst>
        <pc:spChg chg="add del mod">
          <ac:chgData name="Kelsey Laven" userId="594c705a-352e-4ea3-bf3f-ebe59960e6da" providerId="ADAL" clId="{D275D6CF-8723-418E-9C27-48C75B50B589}" dt="2022-07-07T15:20:37.960" v="363" actId="478"/>
          <ac:spMkLst>
            <pc:docMk/>
            <pc:sldMk cId="0" sldId="257"/>
            <ac:spMk id="4" creationId="{B6DD1E7E-DEB7-461E-97D7-94E30BFFF191}"/>
          </ac:spMkLst>
        </pc:spChg>
        <pc:spChg chg="mod">
          <ac:chgData name="Kelsey Laven" userId="594c705a-352e-4ea3-bf3f-ebe59960e6da" providerId="ADAL" clId="{D275D6CF-8723-418E-9C27-48C75B50B589}" dt="2022-07-07T15:18:02.459" v="44" actId="94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Kelsey Laven" userId="594c705a-352e-4ea3-bf3f-ebe59960e6da" providerId="ADAL" clId="{D275D6CF-8723-418E-9C27-48C75B50B589}" dt="2022-07-20T20:04:10.171" v="1655" actId="20577"/>
          <ac:spMkLst>
            <pc:docMk/>
            <pc:sldMk cId="0" sldId="257"/>
            <ac:spMk id="61" creationId="{00000000-0000-0000-0000-000000000000}"/>
          </ac:spMkLst>
        </pc:spChg>
      </pc:sldChg>
      <pc:sldChg chg="addSp modSp modNotesTx">
        <pc:chgData name="Kelsey Laven" userId="594c705a-352e-4ea3-bf3f-ebe59960e6da" providerId="ADAL" clId="{D275D6CF-8723-418E-9C27-48C75B50B589}" dt="2022-07-07T15:31:26.228" v="870" actId="313"/>
        <pc:sldMkLst>
          <pc:docMk/>
          <pc:sldMk cId="0" sldId="259"/>
        </pc:sldMkLst>
        <pc:spChg chg="mod">
          <ac:chgData name="Kelsey Laven" userId="594c705a-352e-4ea3-bf3f-ebe59960e6da" providerId="ADAL" clId="{D275D6CF-8723-418E-9C27-48C75B50B589}" dt="2022-07-07T15:25:32.383" v="430" actId="20577"/>
          <ac:spMkLst>
            <pc:docMk/>
            <pc:sldMk cId="0" sldId="259"/>
            <ac:spMk id="72" creationId="{00000000-0000-0000-0000-000000000000}"/>
          </ac:spMkLst>
        </pc:spChg>
        <pc:spChg chg="mod">
          <ac:chgData name="Kelsey Laven" userId="594c705a-352e-4ea3-bf3f-ebe59960e6da" providerId="ADAL" clId="{D275D6CF-8723-418E-9C27-48C75B50B589}" dt="2022-07-07T15:28:05.252" v="576" actId="113"/>
          <ac:spMkLst>
            <pc:docMk/>
            <pc:sldMk cId="0" sldId="259"/>
            <ac:spMk id="73" creationId="{00000000-0000-0000-0000-000000000000}"/>
          </ac:spMkLst>
        </pc:spChg>
        <pc:picChg chg="add mod">
          <ac:chgData name="Kelsey Laven" userId="594c705a-352e-4ea3-bf3f-ebe59960e6da" providerId="ADAL" clId="{D275D6CF-8723-418E-9C27-48C75B50B589}" dt="2022-07-07T15:30:15.888" v="579" actId="1076"/>
          <ac:picMkLst>
            <pc:docMk/>
            <pc:sldMk cId="0" sldId="259"/>
            <ac:picMk id="3" creationId="{96742BCB-203E-43DC-94AC-E598A5B4E742}"/>
          </ac:picMkLst>
        </pc:picChg>
      </pc:sldChg>
      <pc:sldChg chg="addSp delSp modSp modNotesTx">
        <pc:chgData name="Kelsey Laven" userId="594c705a-352e-4ea3-bf3f-ebe59960e6da" providerId="ADAL" clId="{D275D6CF-8723-418E-9C27-48C75B50B589}" dt="2022-07-07T15:35:03.995" v="1010" actId="313"/>
        <pc:sldMkLst>
          <pc:docMk/>
          <pc:sldMk cId="0" sldId="260"/>
        </pc:sldMkLst>
        <pc:spChg chg="add del mod">
          <ac:chgData name="Kelsey Laven" userId="594c705a-352e-4ea3-bf3f-ebe59960e6da" providerId="ADAL" clId="{D275D6CF-8723-418E-9C27-48C75B50B589}" dt="2022-07-07T15:34:00.260" v="965"/>
          <ac:spMkLst>
            <pc:docMk/>
            <pc:sldMk cId="0" sldId="260"/>
            <ac:spMk id="2" creationId="{B8391965-4B0E-434C-B41B-9C8442A42B9C}"/>
          </ac:spMkLst>
        </pc:spChg>
        <pc:spChg chg="add del mod">
          <ac:chgData name="Kelsey Laven" userId="594c705a-352e-4ea3-bf3f-ebe59960e6da" providerId="ADAL" clId="{D275D6CF-8723-418E-9C27-48C75B50B589}" dt="2022-07-07T15:34:00.260" v="965"/>
          <ac:spMkLst>
            <pc:docMk/>
            <pc:sldMk cId="0" sldId="260"/>
            <ac:spMk id="3" creationId="{E06447D9-AEEA-434A-8E51-882CAB7ED836}"/>
          </ac:spMkLst>
        </pc:spChg>
        <pc:spChg chg="add del mod">
          <ac:chgData name="Kelsey Laven" userId="594c705a-352e-4ea3-bf3f-ebe59960e6da" providerId="ADAL" clId="{D275D6CF-8723-418E-9C27-48C75B50B589}" dt="2022-07-07T15:34:01.159" v="966"/>
          <ac:spMkLst>
            <pc:docMk/>
            <pc:sldMk cId="0" sldId="260"/>
            <ac:spMk id="4" creationId="{0DDE67D5-3CB5-4BB2-849B-A05B157D5480}"/>
          </ac:spMkLst>
        </pc:spChg>
        <pc:spChg chg="add del mod">
          <ac:chgData name="Kelsey Laven" userId="594c705a-352e-4ea3-bf3f-ebe59960e6da" providerId="ADAL" clId="{D275D6CF-8723-418E-9C27-48C75B50B589}" dt="2022-07-07T15:34:01.159" v="966"/>
          <ac:spMkLst>
            <pc:docMk/>
            <pc:sldMk cId="0" sldId="260"/>
            <ac:spMk id="5" creationId="{CB3D0656-82A5-4644-9905-029A4C74AE76}"/>
          </ac:spMkLst>
        </pc:spChg>
        <pc:spChg chg="mod">
          <ac:chgData name="Kelsey Laven" userId="594c705a-352e-4ea3-bf3f-ebe59960e6da" providerId="ADAL" clId="{D275D6CF-8723-418E-9C27-48C75B50B589}" dt="2022-07-07T15:34:25.903" v="979" actId="113"/>
          <ac:spMkLst>
            <pc:docMk/>
            <pc:sldMk cId="0" sldId="260"/>
            <ac:spMk id="78" creationId="{00000000-0000-0000-0000-000000000000}"/>
          </ac:spMkLst>
        </pc:spChg>
        <pc:spChg chg="mod">
          <ac:chgData name="Kelsey Laven" userId="594c705a-352e-4ea3-bf3f-ebe59960e6da" providerId="ADAL" clId="{D275D6CF-8723-418E-9C27-48C75B50B589}" dt="2022-07-07T15:34:41.649" v="982" actId="5793"/>
          <ac:spMkLst>
            <pc:docMk/>
            <pc:sldMk cId="0" sldId="260"/>
            <ac:spMk id="79" creationId="{00000000-0000-0000-0000-000000000000}"/>
          </ac:spMkLst>
        </pc:spChg>
        <pc:spChg chg="mod">
          <ac:chgData name="Kelsey Laven" userId="594c705a-352e-4ea3-bf3f-ebe59960e6da" providerId="ADAL" clId="{D275D6CF-8723-418E-9C27-48C75B50B589}" dt="2022-07-07T15:34:36.417" v="980" actId="208"/>
          <ac:spMkLst>
            <pc:docMk/>
            <pc:sldMk cId="0" sldId="260"/>
            <ac:spMk id="80" creationId="{00000000-0000-0000-0000-000000000000}"/>
          </ac:spMkLst>
        </pc:spChg>
      </pc:sldChg>
      <pc:sldChg chg="addSp modSp modNotesTx">
        <pc:chgData name="Kelsey Laven" userId="594c705a-352e-4ea3-bf3f-ebe59960e6da" providerId="ADAL" clId="{D275D6CF-8723-418E-9C27-48C75B50B589}" dt="2022-07-07T16:27:26.374" v="1640" actId="20577"/>
        <pc:sldMkLst>
          <pc:docMk/>
          <pc:sldMk cId="0" sldId="261"/>
        </pc:sldMkLst>
        <pc:spChg chg="mod">
          <ac:chgData name="Kelsey Laven" userId="594c705a-352e-4ea3-bf3f-ebe59960e6da" providerId="ADAL" clId="{D275D6CF-8723-418E-9C27-48C75B50B589}" dt="2022-07-07T15:35:59.209" v="1013" actId="20577"/>
          <ac:spMkLst>
            <pc:docMk/>
            <pc:sldMk cId="0" sldId="261"/>
            <ac:spMk id="85" creationId="{00000000-0000-0000-0000-000000000000}"/>
          </ac:spMkLst>
        </pc:spChg>
        <pc:spChg chg="mod">
          <ac:chgData name="Kelsey Laven" userId="594c705a-352e-4ea3-bf3f-ebe59960e6da" providerId="ADAL" clId="{D275D6CF-8723-418E-9C27-48C75B50B589}" dt="2022-07-07T16:27:26.374" v="1640" actId="20577"/>
          <ac:spMkLst>
            <pc:docMk/>
            <pc:sldMk cId="0" sldId="261"/>
            <ac:spMk id="86" creationId="{00000000-0000-0000-0000-000000000000}"/>
          </ac:spMkLst>
        </pc:spChg>
        <pc:picChg chg="add mod">
          <ac:chgData name="Kelsey Laven" userId="594c705a-352e-4ea3-bf3f-ebe59960e6da" providerId="ADAL" clId="{D275D6CF-8723-418E-9C27-48C75B50B589}" dt="2022-07-07T15:42:37.902" v="1162" actId="14100"/>
          <ac:picMkLst>
            <pc:docMk/>
            <pc:sldMk cId="0" sldId="261"/>
            <ac:picMk id="3" creationId="{DBA9C035-FC31-4DD2-9AE9-2233B195CE53}"/>
          </ac:picMkLst>
        </pc:picChg>
      </pc:sldChg>
      <pc:sldChg chg="modSp modNotesTx">
        <pc:chgData name="Kelsey Laven" userId="594c705a-352e-4ea3-bf3f-ebe59960e6da" providerId="ADAL" clId="{D275D6CF-8723-418E-9C27-48C75B50B589}" dt="2022-07-20T20:05:13.841" v="1663" actId="113"/>
        <pc:sldMkLst>
          <pc:docMk/>
          <pc:sldMk cId="0" sldId="262"/>
        </pc:sldMkLst>
        <pc:spChg chg="mod">
          <ac:chgData name="Kelsey Laven" userId="594c705a-352e-4ea3-bf3f-ebe59960e6da" providerId="ADAL" clId="{D275D6CF-8723-418E-9C27-48C75B50B589}" dt="2022-07-07T15:38:30.690" v="1093" actId="255"/>
          <ac:spMkLst>
            <pc:docMk/>
            <pc:sldMk cId="0" sldId="262"/>
            <ac:spMk id="91" creationId="{00000000-0000-0000-0000-000000000000}"/>
          </ac:spMkLst>
        </pc:spChg>
        <pc:spChg chg="mod">
          <ac:chgData name="Kelsey Laven" userId="594c705a-352e-4ea3-bf3f-ebe59960e6da" providerId="ADAL" clId="{D275D6CF-8723-418E-9C27-48C75B50B589}" dt="2022-07-20T20:05:13.841" v="1663" actId="113"/>
          <ac:spMkLst>
            <pc:docMk/>
            <pc:sldMk cId="0" sldId="262"/>
            <ac:spMk id="9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96d52cf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96d52cf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96d52cf6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96d52cf6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INSTRUCTOR: Have students complete a quick brainstorm or bell ringer of all the extracurricular activities that they can think of. If they get stuck, push them to think of activities outside of the school – try to have each student share an idea.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https://www.google.com/search?q=extracurricular+definition&amp;rlz=1C1GCEU_enUS1010US1010&amp;oq=EXTRACURRICULAR+DEFINITION&amp;aqs=chrome.0.0i433i512j0i512j0i22i30l6j0i15i22i30l2.4790j1j4&amp;sourceid=chrome&amp;ie=UTF-8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96d52cf6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96d52cf6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dirty="0">
                <a:solidFill>
                  <a:schemeClr val="dk1"/>
                </a:solidFill>
              </a:rPr>
              <a:t>INSTRUCTOR: “You are about to embark on a journey to high school and that can be overwhelming.  There is a log to help navigate the crazy of high school. “</a:t>
            </a: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Brainstorm as a class reasons why a student would want to be involved in high school.  </a:t>
            </a: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Brainstorm as a class what high school course, pathways, activities, athletics, and other extracurriculars available to students at your high school that they know of – </a:t>
            </a:r>
            <a:r>
              <a:rPr lang="en-US" dirty="0">
                <a:solidFill>
                  <a:schemeClr val="dk1"/>
                </a:solidFill>
              </a:rPr>
              <a:t>use their prior brainstorming session to help create the class list.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96d52cf6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96d52cf6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dirty="0">
                <a:solidFill>
                  <a:schemeClr val="dk1"/>
                </a:solidFill>
              </a:rPr>
              <a:t>INSTRUCTOR: Provide the Webquest to students and give them the time to collect evidence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dirty="0">
                <a:solidFill>
                  <a:schemeClr val="dk1"/>
                </a:solidFill>
              </a:rPr>
              <a:t>Students should be reviewing multiple resources for each topic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dirty="0">
                <a:solidFill>
                  <a:schemeClr val="dk1"/>
                </a:solidFill>
              </a:rPr>
              <a:t>Teachers/schools should adjust resources as they are appropriate for the individual school and community.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96d52cf6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96d52cf6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INSTRUCTOR: It will be helpful if you can provided SCHOOL SPECIFIC resources along with the generic ones provided (or students may search/find them on their own); Remind students that evidence is really important here so they can trace their ideas and main points.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B5252C-8EC1-744C-BA83-4D13618CB09B}"/>
              </a:ext>
            </a:extLst>
          </p:cNvPr>
          <p:cNvSpPr/>
          <p:nvPr/>
        </p:nvSpPr>
        <p:spPr>
          <a:xfrm>
            <a:off x="0" y="-10725"/>
            <a:ext cx="9144000" cy="5154225"/>
          </a:xfrm>
          <a:prstGeom prst="rect">
            <a:avLst/>
          </a:prstGeom>
          <a:solidFill>
            <a:srgbClr val="3C5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88963"/>
            <a:ext cx="3726893" cy="1326921"/>
          </a:xfrm>
        </p:spPr>
        <p:txBody>
          <a:bodyPr anchor="b">
            <a:normAutofit/>
          </a:bodyPr>
          <a:lstStyle>
            <a:lvl1pPr>
              <a:defRPr sz="3375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6863"/>
            <a:ext cx="37268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69588-1132-124E-A80F-0220C8E7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213D92-763A-8548-BA5C-114011CD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3184" y="0"/>
            <a:ext cx="3260816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100" i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/>
        </p:nvCxnSpPr>
        <p:spPr>
          <a:xfrm>
            <a:off x="623888" y="1391336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34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0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68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62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88963"/>
            <a:ext cx="3726893" cy="1326921"/>
          </a:xfrm>
        </p:spPr>
        <p:txBody>
          <a:bodyPr anchor="b">
            <a:normAutofit/>
          </a:bodyPr>
          <a:lstStyle>
            <a:lvl1pPr>
              <a:defRPr sz="3375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6863"/>
            <a:ext cx="37268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69588-1132-124E-A80F-0220C8E7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778" y="-10725"/>
            <a:ext cx="972344" cy="1000125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213D92-763A-8548-BA5C-114011CD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3184" y="0"/>
            <a:ext cx="3260816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100" i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4533A-A8B9-6F41-BB01-3E8BA42992E9}"/>
              </a:ext>
            </a:extLst>
          </p:cNvPr>
          <p:cNvCxnSpPr>
            <a:cxnSpLocks/>
          </p:cNvCxnSpPr>
          <p:nvPr/>
        </p:nvCxnSpPr>
        <p:spPr>
          <a:xfrm>
            <a:off x="623888" y="1391336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98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loor, indoor, table&#10;&#10;Description automatically generated">
            <a:extLst>
              <a:ext uri="{FF2B5EF4-FFF2-40B4-BE49-F238E27FC236}">
                <a16:creationId xmlns:a16="http://schemas.microsoft.com/office/drawing/2014/main" id="{2280035B-F3F5-FA4D-A2AA-9755F4E0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" t="13616" r="198" b="8327"/>
          <a:stretch/>
        </p:blipFill>
        <p:spPr>
          <a:xfrm>
            <a:off x="-152400" y="-385762"/>
            <a:ext cx="9539288" cy="5659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BC9C39-EC02-3E42-8330-3505D2E014B3}"/>
              </a:ext>
            </a:extLst>
          </p:cNvPr>
          <p:cNvSpPr/>
          <p:nvPr/>
        </p:nvSpPr>
        <p:spPr>
          <a:xfrm>
            <a:off x="-152400" y="-385762"/>
            <a:ext cx="9539288" cy="5659891"/>
          </a:xfrm>
          <a:prstGeom prst="rect">
            <a:avLst/>
          </a:prstGeom>
          <a:solidFill>
            <a:srgbClr val="3C596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569216"/>
            <a:ext cx="5452301" cy="2346668"/>
          </a:xfrm>
        </p:spPr>
        <p:txBody>
          <a:bodyPr tIns="0" anchor="b" anchorCtr="0">
            <a:normAutofit/>
          </a:bodyPr>
          <a:lstStyle>
            <a:lvl1pPr>
              <a:defRPr sz="3600" b="1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779307"/>
            <a:ext cx="3726893" cy="43269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/>
        </p:nvCxnSpPr>
        <p:spPr>
          <a:xfrm>
            <a:off x="623888" y="3670757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E666E-8C1B-2C44-8E9A-848A87EEC3E0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149AF17-0EC4-FF44-BA36-9BA6A607B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20337" y="4733925"/>
            <a:ext cx="2400300" cy="273844"/>
          </a:xfrm>
          <a:prstGeom prst="rect">
            <a:avLst/>
          </a:prstGeom>
        </p:spPr>
        <p:txBody>
          <a:bodyPr/>
          <a:lstStyle>
            <a:lvl1pPr algn="l"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4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80035B-F3F5-FA4D-A2AA-9755F4E0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7" t="24999" r="5790"/>
          <a:stretch/>
        </p:blipFill>
        <p:spPr>
          <a:xfrm>
            <a:off x="-152400" y="-385763"/>
            <a:ext cx="9539288" cy="6143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BC9C39-EC02-3E42-8330-3505D2E014B3}"/>
              </a:ext>
            </a:extLst>
          </p:cNvPr>
          <p:cNvSpPr/>
          <p:nvPr/>
        </p:nvSpPr>
        <p:spPr>
          <a:xfrm>
            <a:off x="-152400" y="-385763"/>
            <a:ext cx="9539288" cy="6143625"/>
          </a:xfrm>
          <a:prstGeom prst="rect">
            <a:avLst/>
          </a:prstGeom>
          <a:solidFill>
            <a:srgbClr val="00B3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69216"/>
            <a:ext cx="5452301" cy="2346668"/>
          </a:xfrm>
        </p:spPr>
        <p:txBody>
          <a:bodyPr tIns="0" anchor="b" anchorCtr="0">
            <a:normAutofit/>
          </a:bodyPr>
          <a:lstStyle>
            <a:lvl1pPr>
              <a:defRPr sz="45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779307"/>
            <a:ext cx="3726893" cy="43269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50154" y="4733925"/>
            <a:ext cx="2400300" cy="273844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71320-C4DA-DE4E-B0E2-5B51CC48F162}"/>
              </a:ext>
            </a:extLst>
          </p:cNvPr>
          <p:cNvCxnSpPr>
            <a:cxnSpLocks/>
          </p:cNvCxnSpPr>
          <p:nvPr/>
        </p:nvCxnSpPr>
        <p:spPr>
          <a:xfrm>
            <a:off x="623888" y="3670757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1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88218"/>
            <a:ext cx="2537651" cy="2967209"/>
          </a:xfrm>
        </p:spPr>
        <p:txBody>
          <a:bodyPr anchor="t" anchorCtr="0">
            <a:normAutofit/>
          </a:bodyPr>
          <a:lstStyle>
            <a:lvl1pPr>
              <a:defRPr sz="2100" b="1" u="none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50154" y="4733925"/>
            <a:ext cx="2400300" cy="273844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918E-33DF-8C46-8397-4B7D45220E31}"/>
              </a:ext>
            </a:extLst>
          </p:cNvPr>
          <p:cNvSpPr/>
          <p:nvPr/>
        </p:nvSpPr>
        <p:spPr>
          <a:xfrm>
            <a:off x="0" y="0"/>
            <a:ext cx="9144000" cy="63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6EA260-B858-FE43-A1E3-942058B9F033}"/>
              </a:ext>
            </a:extLst>
          </p:cNvPr>
          <p:cNvCxnSpPr>
            <a:cxnSpLocks/>
          </p:cNvCxnSpPr>
          <p:nvPr/>
        </p:nvCxnSpPr>
        <p:spPr>
          <a:xfrm>
            <a:off x="623888" y="1267892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F751672-F48D-6D4A-AF1B-D7269ED4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C4D0A-DD30-7846-80CB-10E1A4A6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92" y="1488219"/>
            <a:ext cx="5097155" cy="296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500"/>
            </a:lvl1pPr>
            <a:lvl2pPr>
              <a:defRPr sz="1200"/>
            </a:lvl2pPr>
            <a:lvl3pPr marL="900113" indent="-214313">
              <a:buClr>
                <a:srgbClr val="EE5934"/>
              </a:buClr>
              <a:buFont typeface="Arial" panose="020B0604020202020204" pitchFamily="34" charset="0"/>
              <a:buChar char="•"/>
              <a:defRPr sz="1200"/>
            </a:lvl3pPr>
            <a:lvl4pPr marL="1200150" indent="-171450">
              <a:buClr>
                <a:srgbClr val="EE5934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EE5934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88218"/>
            <a:ext cx="2537651" cy="2967209"/>
          </a:xfrm>
        </p:spPr>
        <p:txBody>
          <a:bodyPr anchor="t" anchorCtr="0">
            <a:normAutofit/>
          </a:bodyPr>
          <a:lstStyle>
            <a:lvl1pPr>
              <a:defRPr sz="2100" b="1" u="none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D64B4-194E-F247-9EBF-08EA5301A3A5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F1571F-1539-494C-9BDC-B2F56F28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50154" y="4733925"/>
            <a:ext cx="2400300" cy="273844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918E-33DF-8C46-8397-4B7D45220E31}"/>
              </a:ext>
            </a:extLst>
          </p:cNvPr>
          <p:cNvSpPr/>
          <p:nvPr/>
        </p:nvSpPr>
        <p:spPr>
          <a:xfrm>
            <a:off x="0" y="0"/>
            <a:ext cx="9144000" cy="63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6EA260-B858-FE43-A1E3-942058B9F033}"/>
              </a:ext>
            </a:extLst>
          </p:cNvPr>
          <p:cNvCxnSpPr>
            <a:cxnSpLocks/>
          </p:cNvCxnSpPr>
          <p:nvPr/>
        </p:nvCxnSpPr>
        <p:spPr>
          <a:xfrm>
            <a:off x="623888" y="1267892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F751672-F48D-6D4A-AF1B-D7269ED4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F41457-FC71-B444-B87C-40AC3879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92" y="1488219"/>
            <a:ext cx="5097155" cy="296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500"/>
            </a:lvl1pPr>
            <a:lvl2pPr>
              <a:defRPr sz="1200"/>
            </a:lvl2pPr>
            <a:lvl3pPr marL="900113" indent="-214313">
              <a:buClr>
                <a:srgbClr val="EE5934"/>
              </a:buClr>
              <a:buFont typeface="Arial" panose="020B0604020202020204" pitchFamily="34" charset="0"/>
              <a:buChar char="•"/>
              <a:defRPr sz="1200"/>
            </a:lvl3pPr>
            <a:lvl4pPr marL="1200150" indent="-171450">
              <a:buClr>
                <a:srgbClr val="EE5934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EE5934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305"/>
            <a:ext cx="7117198" cy="551936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EE593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14577"/>
            <a:ext cx="7117198" cy="265266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Arial" panose="020B0604020202020204" pitchFamily="34" charset="0"/>
              <a:buChar char="•"/>
              <a:tabLst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Courier New" panose="02070309020205020404" pitchFamily="49" charset="0"/>
              <a:buChar char="o"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Wingdings" pitchFamily="2" charset="2"/>
              <a:buChar char="§"/>
              <a:tabLst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0" marR="0" lvl="4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1A8C7-5E2E-F948-B1D0-513A453B29DB}"/>
              </a:ext>
            </a:extLst>
          </p:cNvPr>
          <p:cNvSpPr/>
          <p:nvPr/>
        </p:nvSpPr>
        <p:spPr>
          <a:xfrm>
            <a:off x="0" y="0"/>
            <a:ext cx="9144000" cy="63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8B621E-90D8-6041-BD66-9150F17C4E52}"/>
              </a:ext>
            </a:extLst>
          </p:cNvPr>
          <p:cNvCxnSpPr>
            <a:cxnSpLocks/>
          </p:cNvCxnSpPr>
          <p:nvPr/>
        </p:nvCxnSpPr>
        <p:spPr>
          <a:xfrm>
            <a:off x="623888" y="1267892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9D73719-AC2B-404D-851D-B8057232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E824-29BE-F24B-811B-E43581530914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F996B-9544-7E45-860E-11DCFC4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20337" y="4733925"/>
            <a:ext cx="2400300" cy="273844"/>
          </a:xfrm>
          <a:prstGeom prst="rect">
            <a:avLst/>
          </a:prstGeom>
        </p:spPr>
        <p:txBody>
          <a:bodyPr/>
          <a:lstStyle>
            <a:lvl1pPr algn="l"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01DAC-2ED4-4C49-8057-11C4F33A5963}"/>
              </a:ext>
            </a:extLst>
          </p:cNvPr>
          <p:cNvSpPr/>
          <p:nvPr/>
        </p:nvSpPr>
        <p:spPr>
          <a:xfrm>
            <a:off x="0" y="0"/>
            <a:ext cx="9144000" cy="63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D8BF5D-2EF4-8B48-98F0-023F54EE6169}"/>
              </a:ext>
            </a:extLst>
          </p:cNvPr>
          <p:cNvCxnSpPr>
            <a:cxnSpLocks/>
          </p:cNvCxnSpPr>
          <p:nvPr/>
        </p:nvCxnSpPr>
        <p:spPr>
          <a:xfrm>
            <a:off x="623888" y="1267892"/>
            <a:ext cx="33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366391-4B79-BA47-82D9-53061CA8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E8A3EC6-7435-8740-9D76-C4EC0393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88219"/>
            <a:ext cx="8069960" cy="296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3C596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B3BC"/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3C5961"/>
                </a:solidFill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rgbClr val="3C5961"/>
                </a:solidFill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E5934"/>
              </a:buClr>
              <a:buSzTx/>
              <a:buFont typeface="Wingdings" pitchFamily="2" charset="2"/>
              <a:buChar char="§"/>
              <a:tabLst/>
              <a:defRPr sz="1200">
                <a:solidFill>
                  <a:srgbClr val="3C596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0" marR="0" lvl="4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C5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C59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3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B37ABE-2F63-5A45-AC52-7C45660E074F}"/>
              </a:ext>
            </a:extLst>
          </p:cNvPr>
          <p:cNvSpPr/>
          <p:nvPr/>
        </p:nvSpPr>
        <p:spPr>
          <a:xfrm>
            <a:off x="0" y="-10725"/>
            <a:ext cx="9144000" cy="5154225"/>
          </a:xfrm>
          <a:prstGeom prst="rect">
            <a:avLst/>
          </a:prstGeom>
          <a:solidFill>
            <a:srgbClr val="3C5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3C3FB-77B6-AA4A-9909-35D678D94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-10725"/>
            <a:ext cx="1000125" cy="1000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E866-BCD6-604E-B27A-1BD8DF91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1077210"/>
            <a:ext cx="7756071" cy="936104"/>
          </a:xfrm>
        </p:spPr>
        <p:txBody>
          <a:bodyPr>
            <a:normAutofit/>
          </a:bodyPr>
          <a:lstStyle>
            <a:lvl1pPr>
              <a:defRPr sz="269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497B7A-1BE4-B040-90C8-DC74945B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8" y="2176292"/>
            <a:ext cx="7756072" cy="236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B3BC"/>
                </a:solidFill>
              </a:defRPr>
            </a:lvl2pPr>
            <a:lvl3pPr marL="900113" indent="-214313">
              <a:buClr>
                <a:srgbClr val="EE5934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00150" indent="-171450">
              <a:buClr>
                <a:srgbClr val="EE5934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1543050" indent="-171450">
              <a:buClr>
                <a:srgbClr val="EE5934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160D21-50ED-A343-BF9D-E04AA1215237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r>
              <a:rPr lang="en-US" sz="750" dirty="0">
                <a:solidFill>
                  <a:schemeClr val="bg1"/>
                </a:solidFill>
              </a:rPr>
              <a:t> /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C3720FEC-0256-4D47-A6D7-74038E4C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20337" y="4733925"/>
            <a:ext cx="2400300" cy="273844"/>
          </a:xfrm>
          <a:prstGeom prst="rect">
            <a:avLst/>
          </a:prstGeom>
        </p:spPr>
        <p:txBody>
          <a:bodyPr/>
          <a:lstStyle>
            <a:lvl1pPr algn="l">
              <a:defRPr sz="75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47132"/>
            <a:ext cx="7886700" cy="52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5235"/>
            <a:ext cx="7886700" cy="317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8B4263-1394-1349-BCAE-A04A396DBF04}"/>
              </a:ext>
            </a:extLst>
          </p:cNvPr>
          <p:cNvSpPr txBox="1">
            <a:spLocks/>
          </p:cNvSpPr>
          <p:nvPr/>
        </p:nvSpPr>
        <p:spPr>
          <a:xfrm>
            <a:off x="205896" y="4733925"/>
            <a:ext cx="33898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C22ACE-5963-B545-9537-C0CE62A9DECC}" type="slidenum">
              <a:rPr lang="en-US" sz="750" smtClean="0"/>
              <a:pPr/>
              <a:t>‹#›</a:t>
            </a:fld>
            <a:r>
              <a:rPr lang="en-US" sz="750" dirty="0"/>
              <a:t> /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D48071C-B15F-954B-B6DC-A60445374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20337" y="4733925"/>
            <a:ext cx="2400300" cy="273844"/>
          </a:xfrm>
          <a:prstGeom prst="rect">
            <a:avLst/>
          </a:prstGeom>
        </p:spPr>
        <p:txBody>
          <a:bodyPr/>
          <a:lstStyle>
            <a:lvl1pPr algn="l">
              <a:defRPr sz="75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How Do I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0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3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050" b="1" kern="120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0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84999" y="2327546"/>
            <a:ext cx="3795116" cy="13269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500" b="1" cap="all" dirty="0">
                <a:latin typeface="Arial"/>
                <a:cs typeface="Arial"/>
              </a:rPr>
              <a:t>Pursue Your Passions!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34E5DE-3CBF-4BFE-8A30-71B8115F65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458" r="2458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57B812-D2AC-428F-A1C9-F0577C6FD8CD}"/>
              </a:ext>
            </a:extLst>
          </p:cNvPr>
          <p:cNvSpPr/>
          <p:nvPr/>
        </p:nvSpPr>
        <p:spPr>
          <a:xfrm>
            <a:off x="4651193" y="2368680"/>
            <a:ext cx="2558841" cy="2426971"/>
          </a:xfrm>
          <a:prstGeom prst="rect">
            <a:avLst/>
          </a:prstGeom>
          <a:solidFill>
            <a:srgbClr val="00B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13B63255-12D3-468A-88AE-CCE432240A79}"/>
              </a:ext>
            </a:extLst>
          </p:cNvPr>
          <p:cNvSpPr txBox="1">
            <a:spLocks/>
          </p:cNvSpPr>
          <p:nvPr/>
        </p:nvSpPr>
        <p:spPr>
          <a:xfrm>
            <a:off x="4624930" y="4094082"/>
            <a:ext cx="2516508" cy="546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50" b="1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Arial"/>
                <a:cs typeface="Arial"/>
              </a:rPr>
              <a:t>HOW DO I GET THERE?</a:t>
            </a:r>
            <a:endParaRPr lang="en-US" dirty="0">
              <a:cs typeface="Arial"/>
            </a:endParaRP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B5AE84CC-1619-430E-A0E6-D5FE480F0456}"/>
              </a:ext>
            </a:extLst>
          </p:cNvPr>
          <p:cNvSpPr txBox="1">
            <a:spLocks/>
          </p:cNvSpPr>
          <p:nvPr/>
        </p:nvSpPr>
        <p:spPr>
          <a:xfrm>
            <a:off x="4680554" y="2572546"/>
            <a:ext cx="2476923" cy="41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50" b="1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Arial"/>
                <a:cs typeface="Arial"/>
              </a:rPr>
              <a:t>Date here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2DB9DC-A96E-41C6-8CCB-11203CC989B1}"/>
              </a:ext>
            </a:extLst>
          </p:cNvPr>
          <p:cNvCxnSpPr>
            <a:cxnSpLocks/>
          </p:cNvCxnSpPr>
          <p:nvPr/>
        </p:nvCxnSpPr>
        <p:spPr>
          <a:xfrm>
            <a:off x="6512420" y="3096731"/>
            <a:ext cx="450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CFEC33-F63E-43C6-BA6D-B7354E7467DC}"/>
              </a:ext>
            </a:extLst>
          </p:cNvPr>
          <p:cNvGrpSpPr/>
          <p:nvPr/>
        </p:nvGrpSpPr>
        <p:grpSpPr>
          <a:xfrm>
            <a:off x="2120877" y="138093"/>
            <a:ext cx="2097541" cy="716591"/>
            <a:chOff x="1910904" y="108235"/>
            <a:chExt cx="2228638" cy="7613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C83149-D829-4161-8479-3F8CCDF6D624}"/>
                </a:ext>
              </a:extLst>
            </p:cNvPr>
            <p:cNvSpPr/>
            <p:nvPr/>
          </p:nvSpPr>
          <p:spPr>
            <a:xfrm>
              <a:off x="1910904" y="108235"/>
              <a:ext cx="2228638" cy="7613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D3400E-AF98-4225-98B9-3EF4A28A7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6007" y="138093"/>
              <a:ext cx="2105920" cy="71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cap="all" dirty="0"/>
              <a:t>Learning Outcomes</a:t>
            </a:r>
            <a:endParaRPr sz="2800" cap="all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xfrm>
            <a:off x="3437399" y="1488218"/>
            <a:ext cx="5352038" cy="3402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100" b="1" dirty="0">
                <a:solidFill>
                  <a:schemeClr val="dk1"/>
                </a:solidFill>
              </a:rPr>
              <a:t>STUDENTS WILL BE ABLE TO (SWBAT)</a:t>
            </a:r>
            <a:endParaRPr lang="en" sz="2100" b="1" dirty="0">
              <a:solidFill>
                <a:schemeClr val="dk1"/>
              </a:solidFill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</a:rPr>
              <a:t>Understand </a:t>
            </a:r>
            <a:r>
              <a:rPr lang="en" sz="2100" dirty="0">
                <a:solidFill>
                  <a:schemeClr val="dk1"/>
                </a:solidFill>
              </a:rPr>
              <a:t>what academic pathways are available at the high school.</a:t>
            </a:r>
            <a:endParaRPr sz="2100" dirty="0">
              <a:solidFill>
                <a:schemeClr val="dk1"/>
              </a:solidFill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</a:rPr>
              <a:t>Research </a:t>
            </a:r>
            <a:r>
              <a:rPr lang="en" sz="2100" dirty="0">
                <a:solidFill>
                  <a:schemeClr val="dk1"/>
                </a:solidFill>
              </a:rPr>
              <a:t>about the extracurricular activities available at their high school</a:t>
            </a:r>
            <a:endParaRPr sz="2100" dirty="0">
              <a:solidFill>
                <a:schemeClr val="dk1"/>
              </a:solidFill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</a:rPr>
              <a:t>Reflect </a:t>
            </a:r>
            <a:r>
              <a:rPr lang="en" sz="2100" dirty="0">
                <a:solidFill>
                  <a:schemeClr val="dk1"/>
                </a:solidFill>
              </a:rPr>
              <a:t>on the importance of being involved in their school and community during high school. </a:t>
            </a:r>
          </a:p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" sz="2100" b="1" dirty="0">
              <a:solidFill>
                <a:schemeClr val="dk1"/>
              </a:solidFill>
            </a:endParaRPr>
          </a:p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100" b="1" dirty="0">
                <a:solidFill>
                  <a:schemeClr val="dk1"/>
                </a:solidFill>
              </a:rPr>
              <a:t>FOCUS STANDARDS</a:t>
            </a:r>
          </a:p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100" dirty="0">
                <a:solidFill>
                  <a:schemeClr val="dk1"/>
                </a:solidFill>
              </a:rPr>
              <a:t>Domain 3: Future Planning (How do I get there?)</a:t>
            </a:r>
          </a:p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100" dirty="0">
                <a:solidFill>
                  <a:schemeClr val="dk1"/>
                </a:solidFill>
              </a:rPr>
              <a:t>	2. Understand High School Offerings (What can I 	do in high school to reach my goals?)</a:t>
            </a:r>
          </a:p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100" dirty="0">
                <a:solidFill>
                  <a:schemeClr val="dk1"/>
                </a:solidFill>
              </a:rPr>
              <a:t>		</a:t>
            </a:r>
            <a:r>
              <a:rPr lang="en-US" sz="2100" dirty="0">
                <a:solidFill>
                  <a:schemeClr val="tx2"/>
                </a:solidFill>
              </a:rPr>
              <a:t>C. Examine the benefits of participating in 		school and community activities</a:t>
            </a:r>
          </a:p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100" dirty="0">
                <a:solidFill>
                  <a:schemeClr val="tx2"/>
                </a:solidFill>
              </a:rPr>
              <a:t>		D. Examine academic and other high 			school pathways. </a:t>
            </a:r>
            <a:endParaRPr sz="21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2AC475-E15F-4AAB-9E06-737DB024A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DEFINING TERMS</a:t>
            </a:r>
            <a:endParaRPr sz="2800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cap="all" dirty="0">
                <a:solidFill>
                  <a:schemeClr val="dk1"/>
                </a:solidFill>
              </a:rPr>
              <a:t>Evidence: </a:t>
            </a:r>
            <a:r>
              <a:rPr lang="en" sz="1800" dirty="0">
                <a:solidFill>
                  <a:schemeClr val="dk1"/>
                </a:solidFill>
              </a:rPr>
              <a:t>Examples, direct quotes, paraphrases, etc. from a text </a:t>
            </a:r>
            <a:r>
              <a:rPr lang="en-US" sz="1800" dirty="0">
                <a:solidFill>
                  <a:schemeClr val="dk1"/>
                </a:solidFill>
              </a:rPr>
              <a:t>used to support an opinion or argument.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EXTRACURRICULAR: </a:t>
            </a:r>
            <a:r>
              <a:rPr lang="en-US" sz="1800" dirty="0">
                <a:solidFill>
                  <a:schemeClr val="dk1"/>
                </a:solidFill>
              </a:rPr>
              <a:t>An activity pursued in addition to the normal course of study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42BCB-203E-43DC-94AC-E598A5B4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1" y="2602777"/>
            <a:ext cx="2585274" cy="17233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9E73E-E0E1-4F1D-A6D5-1AB4DA141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BRAINSTORM</a:t>
            </a: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What high school courses, pathways, activities, athletics, and other extracurricular activities are you aware of that are available to you?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139700" lvl="0" indent="0">
              <a:buNone/>
            </a:pPr>
            <a:r>
              <a:rPr lang="en-US" dirty="0"/>
              <a:t>Why would a student want to be involved in extracurriculars in high school?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YOUR TASK</a:t>
            </a:r>
            <a:endParaRPr sz="2800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idx="1"/>
          </p:nvPr>
        </p:nvSpPr>
        <p:spPr>
          <a:xfrm>
            <a:off x="3596692" y="1488219"/>
            <a:ext cx="5278586" cy="2967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730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chemeClr val="dk1"/>
                </a:solidFill>
              </a:rPr>
              <a:t>WEBQUEST: COLLECT EVIDENCE AND ANSWER QUESTIONS</a:t>
            </a:r>
          </a:p>
          <a:p>
            <a:pPr marL="273050">
              <a:spcBef>
                <a:spcPts val="0"/>
              </a:spcBef>
              <a:buClr>
                <a:schemeClr val="dk1"/>
              </a:buClr>
              <a:buSzPts val="1100"/>
            </a:pPr>
            <a:endParaRPr lang="en" sz="1800" dirty="0">
              <a:solidFill>
                <a:schemeClr val="dk1"/>
              </a:solidFill>
            </a:endParaRPr>
          </a:p>
          <a:p>
            <a:pPr marL="615950" indent="-34290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Why is it important that I get involved in my high school and community?</a:t>
            </a:r>
          </a:p>
          <a:p>
            <a:pPr marL="615950" indent="-34290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arabicPeriod"/>
            </a:pPr>
            <a:endParaRPr sz="1800" dirty="0">
              <a:solidFill>
                <a:schemeClr val="dk1"/>
              </a:solidFill>
            </a:endParaRPr>
          </a:p>
          <a:p>
            <a:pPr marL="615950" indent="-342900">
              <a:spcBef>
                <a:spcPts val="0"/>
              </a:spcBef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What academic programs, athletic and activities, clubs and organizations, and community involvement are most appealing to you right now? 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9C035-FC31-4DD2-9AE9-2233B195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2291598"/>
            <a:ext cx="2939841" cy="19598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0C645-BD9C-44BB-A68B-0EAC9B8F5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WEBQUEST: </a:t>
            </a:r>
            <a:r>
              <a:rPr lang="en" sz="2800" dirty="0"/>
              <a:t>PROCESS</a:t>
            </a:r>
            <a:endParaRPr sz="2800" dirty="0"/>
          </a:p>
        </p:txBody>
      </p:sp>
      <p:sp>
        <p:nvSpPr>
          <p:cNvPr id="92" name="Google Shape;92;p19"/>
          <p:cNvSpPr txBox="1">
            <a:spLocks noGrp="1"/>
          </p:cNvSpPr>
          <p:nvPr>
            <p:ph idx="1"/>
          </p:nvPr>
        </p:nvSpPr>
        <p:spPr>
          <a:xfrm>
            <a:off x="3023118" y="1272696"/>
            <a:ext cx="6023844" cy="3332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Review multiple resources in each category</a:t>
            </a:r>
          </a:p>
          <a:p>
            <a:pPr marL="501650" lvl="1">
              <a:spcBef>
                <a:spcPts val="0"/>
              </a:spcBef>
              <a:buClr>
                <a:schemeClr val="accent1"/>
              </a:buClr>
              <a:buSzPts val="1100"/>
            </a:pPr>
            <a:r>
              <a:rPr lang="en" sz="1800" b="0" dirty="0">
                <a:solidFill>
                  <a:schemeClr val="tx1"/>
                </a:solidFill>
              </a:rPr>
              <a:t>**You may find your own resou</a:t>
            </a:r>
            <a:r>
              <a:rPr lang="en-US" sz="1800" b="0" dirty="0" err="1">
                <a:solidFill>
                  <a:schemeClr val="tx1"/>
                </a:solidFill>
              </a:rPr>
              <a:t>rces</a:t>
            </a:r>
            <a:r>
              <a:rPr lang="en-US" sz="1800" b="0" dirty="0">
                <a:solidFill>
                  <a:schemeClr val="tx1"/>
                </a:solidFill>
              </a:rPr>
              <a:t> (i.e. YOUR high school website)</a:t>
            </a:r>
            <a:endParaRPr lang="en" sz="1800" b="0" dirty="0">
              <a:solidFill>
                <a:schemeClr val="tx1"/>
              </a:solidFill>
            </a:endParaRPr>
          </a:p>
          <a:p>
            <a:pPr marL="50165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endParaRPr lang="en" sz="18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Collect your evidence to a</a:t>
            </a:r>
            <a:r>
              <a:rPr lang="en-US" sz="1800" dirty="0" err="1"/>
              <a:t>nswer</a:t>
            </a:r>
            <a:r>
              <a:rPr lang="en" sz="1800" dirty="0"/>
              <a:t> the guiding question(</a:t>
            </a:r>
            <a:r>
              <a:rPr lang="en-US" sz="1800" dirty="0"/>
              <a:t>s)</a:t>
            </a:r>
            <a:r>
              <a:rPr lang="en" sz="1800" dirty="0"/>
              <a:t>.</a:t>
            </a:r>
          </a:p>
          <a:p>
            <a:pPr marL="501650" lvl="1">
              <a:spcBef>
                <a:spcPts val="0"/>
              </a:spcBef>
              <a:buClr>
                <a:schemeClr val="accent1"/>
              </a:buClr>
              <a:buSzPts val="1100"/>
            </a:pPr>
            <a:r>
              <a:rPr lang="en" sz="1800" dirty="0">
                <a:solidFill>
                  <a:schemeClr val="tx1"/>
                </a:solidFill>
              </a:rPr>
              <a:t>**Don’t forget to cite each piece of evidence</a:t>
            </a:r>
            <a:r>
              <a:rPr lang="en" sz="1800" b="0" dirty="0">
                <a:solidFill>
                  <a:schemeClr val="tx1"/>
                </a:solidFill>
              </a:rPr>
              <a:t> </a:t>
            </a:r>
          </a:p>
          <a:p>
            <a:pPr marL="15875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</a:pPr>
            <a:endParaRPr sz="18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Log your evidence; </a:t>
            </a:r>
            <a:r>
              <a:rPr lang="en-US" sz="1800" dirty="0"/>
              <a:t>Find </a:t>
            </a:r>
            <a:r>
              <a:rPr lang="en" sz="1800" b="1" dirty="0"/>
              <a:t>at least three </a:t>
            </a:r>
            <a:r>
              <a:rPr lang="en" sz="1800" dirty="0"/>
              <a:t>pieces of evidence for each category.</a:t>
            </a:r>
          </a:p>
          <a:p>
            <a:pPr marL="15875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</a:pPr>
            <a:endParaRPr lang="en" sz="18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Complete the reflection activity </a:t>
            </a:r>
            <a:r>
              <a:rPr lang="en-US" sz="1800" dirty="0"/>
              <a:t>when finished!</a:t>
            </a:r>
            <a:r>
              <a:rPr lang="en" sz="1800" dirty="0"/>
              <a:t>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C164C6-B4A7-4DC3-86E7-563AC455E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How Do I Get There?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 DECK TEMPLATE">
  <a:themeElements>
    <a:clrScheme name="Next Color Palette">
      <a:dk1>
        <a:srgbClr val="3C5961"/>
      </a:dk1>
      <a:lt1>
        <a:srgbClr val="FFFFFF"/>
      </a:lt1>
      <a:dk2>
        <a:srgbClr val="00B3BC"/>
      </a:dk2>
      <a:lt2>
        <a:srgbClr val="E7E6E6"/>
      </a:lt2>
      <a:accent1>
        <a:srgbClr val="EE5934"/>
      </a:accent1>
      <a:accent2>
        <a:srgbClr val="00B3BC"/>
      </a:accent2>
      <a:accent3>
        <a:srgbClr val="3C5961"/>
      </a:accent3>
      <a:accent4>
        <a:srgbClr val="464646"/>
      </a:accent4>
      <a:accent5>
        <a:srgbClr val="FAAF3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C7998F8B62934591D2905ADBDDC226" ma:contentTypeVersion="6" ma:contentTypeDescription="Create a new document." ma:contentTypeScope="" ma:versionID="c79e9702fe32382840ab45e13727e22d">
  <xsd:schema xmlns:xsd="http://www.w3.org/2001/XMLSchema" xmlns:xs="http://www.w3.org/2001/XMLSchema" xmlns:p="http://schemas.microsoft.com/office/2006/metadata/properties" xmlns:ns2="e79566cd-f847-4411-bfa4-89aa038057a8" xmlns:ns3="031b28de-6f87-4eab-8d2f-5c442a493674" targetNamespace="http://schemas.microsoft.com/office/2006/metadata/properties" ma:root="true" ma:fieldsID="d6f4a928f68decfff3e524c94d58b9f3" ns2:_="" ns3:_="">
    <xsd:import namespace="e79566cd-f847-4411-bfa4-89aa038057a8"/>
    <xsd:import namespace="031b28de-6f87-4eab-8d2f-5c442a493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566cd-f847-4411-bfa4-89aa03805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b28de-6f87-4eab-8d2f-5c442a493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515C5D-4072-49E7-A365-7127D03A8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566cd-f847-4411-bfa4-89aa038057a8"/>
    <ds:schemaRef ds:uri="031b28de-6f87-4eab-8d2f-5c442a49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69A19E-169C-40A5-9C93-5AED4BEB5598}">
  <ds:schemaRefs>
    <ds:schemaRef ds:uri="http://schemas.microsoft.com/office/infopath/2007/PartnerControls"/>
    <ds:schemaRef ds:uri="031b28de-6f87-4eab-8d2f-5c442a493674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e79566cd-f847-4411-bfa4-89aa038057a8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DA3E0C-5171-4DB9-AD28-B3CCA4BB60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DECK TEMPLATE</Template>
  <TotalTime>150</TotalTime>
  <Words>615</Words>
  <Application>Microsoft Office PowerPoint</Application>
  <PresentationFormat>On-screen Show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SLIDE DECK TEMPLATE</vt:lpstr>
      <vt:lpstr>Pursue Your Passions!</vt:lpstr>
      <vt:lpstr>Learning Outcomes</vt:lpstr>
      <vt:lpstr>DEFINING TERMS</vt:lpstr>
      <vt:lpstr>BRAINSTORM</vt:lpstr>
      <vt:lpstr>YOUR TASK</vt:lpstr>
      <vt:lpstr>WEBQUEST: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Should I Get Involved?</dc:title>
  <cp:lastModifiedBy>Jenni Bradford</cp:lastModifiedBy>
  <cp:revision>11</cp:revision>
  <dcterms:modified xsi:type="dcterms:W3CDTF">2022-07-28T21:02:38Z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0x01010050C7998F8B62934591D2905ADBDDC226</vt:lpwstr>
  </property>
</Properties>
</file>