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17"/>
  </p:notesMasterIdLst>
  <p:sldIdLst>
    <p:sldId id="256" r:id="rId5"/>
    <p:sldId id="266" r:id="rId6"/>
    <p:sldId id="267" r:id="rId7"/>
    <p:sldId id="257" r:id="rId8"/>
    <p:sldId id="258" r:id="rId9"/>
    <p:sldId id="259" r:id="rId10"/>
    <p:sldId id="260" r:id="rId11"/>
    <p:sldId id="261" r:id="rId12"/>
    <p:sldId id="263" r:id="rId13"/>
    <p:sldId id="262" r:id="rId14"/>
    <p:sldId id="264" r:id="rId15"/>
    <p:sldId id="265"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42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Laven" userId="594c705a-352e-4ea3-bf3f-ebe59960e6da" providerId="ADAL" clId="{99CF0054-F0A7-43EC-81A2-909611FF6751}"/>
    <pc:docChg chg="undo custSel addSld modSld sldOrd">
      <pc:chgData name="Kelsey Laven" userId="594c705a-352e-4ea3-bf3f-ebe59960e6da" providerId="ADAL" clId="{99CF0054-F0A7-43EC-81A2-909611FF6751}" dt="2022-07-20T19:21:48.368" v="5131" actId="20577"/>
      <pc:docMkLst>
        <pc:docMk/>
      </pc:docMkLst>
      <pc:sldChg chg="addSp delSp modSp">
        <pc:chgData name="Kelsey Laven" userId="594c705a-352e-4ea3-bf3f-ebe59960e6da" providerId="ADAL" clId="{99CF0054-F0A7-43EC-81A2-909611FF6751}" dt="2022-07-18T18:05:15.080" v="5078" actId="1076"/>
        <pc:sldMkLst>
          <pc:docMk/>
          <pc:sldMk cId="0" sldId="256"/>
        </pc:sldMkLst>
        <pc:spChg chg="add del mod">
          <ac:chgData name="Kelsey Laven" userId="594c705a-352e-4ea3-bf3f-ebe59960e6da" providerId="ADAL" clId="{99CF0054-F0A7-43EC-81A2-909611FF6751}" dt="2022-07-06T17:31:03.376" v="2" actId="478"/>
          <ac:spMkLst>
            <pc:docMk/>
            <pc:sldMk cId="0" sldId="256"/>
            <ac:spMk id="2" creationId="{DCADD20D-46E2-4324-99DD-68CECFEA2C30}"/>
          </ac:spMkLst>
        </pc:spChg>
        <pc:spChg chg="add del mod">
          <ac:chgData name="Kelsey Laven" userId="594c705a-352e-4ea3-bf3f-ebe59960e6da" providerId="ADAL" clId="{99CF0054-F0A7-43EC-81A2-909611FF6751}" dt="2022-07-06T17:33:09.768" v="41" actId="931"/>
          <ac:spMkLst>
            <pc:docMk/>
            <pc:sldMk cId="0" sldId="256"/>
            <ac:spMk id="3" creationId="{0C39926D-F120-41C7-AAA7-F800E4FE33F9}"/>
          </ac:spMkLst>
        </pc:spChg>
        <pc:spChg chg="add mod">
          <ac:chgData name="Kelsey Laven" userId="594c705a-352e-4ea3-bf3f-ebe59960e6da" providerId="ADAL" clId="{99CF0054-F0A7-43EC-81A2-909611FF6751}" dt="2022-07-06T17:33:30.296" v="43" actId="1076"/>
          <ac:spMkLst>
            <pc:docMk/>
            <pc:sldMk cId="0" sldId="256"/>
            <ac:spMk id="5" creationId="{1E60DB3B-44CE-4F0C-9CE0-99E757841424}"/>
          </ac:spMkLst>
        </pc:spChg>
        <pc:spChg chg="add mod">
          <ac:chgData name="Kelsey Laven" userId="594c705a-352e-4ea3-bf3f-ebe59960e6da" providerId="ADAL" clId="{99CF0054-F0A7-43EC-81A2-909611FF6751}" dt="2022-07-06T17:33:30.296" v="43" actId="1076"/>
          <ac:spMkLst>
            <pc:docMk/>
            <pc:sldMk cId="0" sldId="256"/>
            <ac:spMk id="6" creationId="{33451AB8-84AF-41B6-9D79-E3B9B91B1F9D}"/>
          </ac:spMkLst>
        </pc:spChg>
        <pc:spChg chg="add mod">
          <ac:chgData name="Kelsey Laven" userId="594c705a-352e-4ea3-bf3f-ebe59960e6da" providerId="ADAL" clId="{99CF0054-F0A7-43EC-81A2-909611FF6751}" dt="2022-07-06T17:33:30.296" v="43" actId="1076"/>
          <ac:spMkLst>
            <pc:docMk/>
            <pc:sldMk cId="0" sldId="256"/>
            <ac:spMk id="7" creationId="{56DFF365-3D02-4B17-A486-B04106FC4265}"/>
          </ac:spMkLst>
        </pc:spChg>
        <pc:spChg chg="mod">
          <ac:chgData name="Kelsey Laven" userId="594c705a-352e-4ea3-bf3f-ebe59960e6da" providerId="ADAL" clId="{99CF0054-F0A7-43EC-81A2-909611FF6751}" dt="2022-07-18T18:05:15.080" v="5078" actId="1076"/>
          <ac:spMkLst>
            <pc:docMk/>
            <pc:sldMk cId="0" sldId="256"/>
            <ac:spMk id="54" creationId="{00000000-0000-0000-0000-000000000000}"/>
          </ac:spMkLst>
        </pc:spChg>
        <pc:picChg chg="add mod">
          <ac:chgData name="Kelsey Laven" userId="594c705a-352e-4ea3-bf3f-ebe59960e6da" providerId="ADAL" clId="{99CF0054-F0A7-43EC-81A2-909611FF6751}" dt="2022-07-06T17:33:09.768" v="41" actId="931"/>
          <ac:picMkLst>
            <pc:docMk/>
            <pc:sldMk cId="0" sldId="256"/>
            <ac:picMk id="9" creationId="{152C373F-0DF1-4368-A21E-03A82BCA83C1}"/>
          </ac:picMkLst>
        </pc:picChg>
        <pc:cxnChg chg="add mod">
          <ac:chgData name="Kelsey Laven" userId="594c705a-352e-4ea3-bf3f-ebe59960e6da" providerId="ADAL" clId="{99CF0054-F0A7-43EC-81A2-909611FF6751}" dt="2022-07-06T17:33:30.296" v="43" actId="1076"/>
          <ac:cxnSpMkLst>
            <pc:docMk/>
            <pc:sldMk cId="0" sldId="256"/>
            <ac:cxnSpMk id="8" creationId="{D64C7DBD-65C7-4EF3-84DF-87688D52A4CF}"/>
          </ac:cxnSpMkLst>
        </pc:cxnChg>
      </pc:sldChg>
      <pc:sldChg chg="delSp modSp modNotesTx">
        <pc:chgData name="Kelsey Laven" userId="594c705a-352e-4ea3-bf3f-ebe59960e6da" providerId="ADAL" clId="{99CF0054-F0A7-43EC-81A2-909611FF6751}" dt="2022-07-06T21:33:14.904" v="4154" actId="313"/>
        <pc:sldMkLst>
          <pc:docMk/>
          <pc:sldMk cId="0" sldId="257"/>
        </pc:sldMkLst>
        <pc:spChg chg="mod">
          <ac:chgData name="Kelsey Laven" userId="594c705a-352e-4ea3-bf3f-ebe59960e6da" providerId="ADAL" clId="{99CF0054-F0A7-43EC-81A2-909611FF6751}" dt="2022-07-06T17:39:12.552" v="560" actId="1076"/>
          <ac:spMkLst>
            <pc:docMk/>
            <pc:sldMk cId="0" sldId="257"/>
            <ac:spMk id="59" creationId="{00000000-0000-0000-0000-000000000000}"/>
          </ac:spMkLst>
        </pc:spChg>
        <pc:spChg chg="mod">
          <ac:chgData name="Kelsey Laven" userId="594c705a-352e-4ea3-bf3f-ebe59960e6da" providerId="ADAL" clId="{99CF0054-F0A7-43EC-81A2-909611FF6751}" dt="2022-07-06T17:44:01.203" v="947" actId="947"/>
          <ac:spMkLst>
            <pc:docMk/>
            <pc:sldMk cId="0" sldId="257"/>
            <ac:spMk id="60" creationId="{00000000-0000-0000-0000-000000000000}"/>
          </ac:spMkLst>
        </pc:spChg>
        <pc:spChg chg="del mod">
          <ac:chgData name="Kelsey Laven" userId="594c705a-352e-4ea3-bf3f-ebe59960e6da" providerId="ADAL" clId="{99CF0054-F0A7-43EC-81A2-909611FF6751}" dt="2022-07-06T17:41:37.803" v="913" actId="478"/>
          <ac:spMkLst>
            <pc:docMk/>
            <pc:sldMk cId="0" sldId="257"/>
            <ac:spMk id="61" creationId="{00000000-0000-0000-0000-000000000000}"/>
          </ac:spMkLst>
        </pc:spChg>
      </pc:sldChg>
      <pc:sldChg chg="delSp modSp">
        <pc:chgData name="Kelsey Laven" userId="594c705a-352e-4ea3-bf3f-ebe59960e6da" providerId="ADAL" clId="{99CF0054-F0A7-43EC-81A2-909611FF6751}" dt="2022-07-20T19:21:48.368" v="5131" actId="20577"/>
        <pc:sldMkLst>
          <pc:docMk/>
          <pc:sldMk cId="0" sldId="258"/>
        </pc:sldMkLst>
        <pc:spChg chg="mod">
          <ac:chgData name="Kelsey Laven" userId="594c705a-352e-4ea3-bf3f-ebe59960e6da" providerId="ADAL" clId="{99CF0054-F0A7-43EC-81A2-909611FF6751}" dt="2022-07-06T17:46:28.242" v="1028" actId="14100"/>
          <ac:spMkLst>
            <pc:docMk/>
            <pc:sldMk cId="0" sldId="258"/>
            <ac:spMk id="66" creationId="{00000000-0000-0000-0000-000000000000}"/>
          </ac:spMkLst>
        </pc:spChg>
        <pc:spChg chg="mod">
          <ac:chgData name="Kelsey Laven" userId="594c705a-352e-4ea3-bf3f-ebe59960e6da" providerId="ADAL" clId="{99CF0054-F0A7-43EC-81A2-909611FF6751}" dt="2022-07-20T19:21:48.368" v="5131" actId="20577"/>
          <ac:spMkLst>
            <pc:docMk/>
            <pc:sldMk cId="0" sldId="258"/>
            <ac:spMk id="67" creationId="{00000000-0000-0000-0000-000000000000}"/>
          </ac:spMkLst>
        </pc:spChg>
        <pc:spChg chg="del">
          <ac:chgData name="Kelsey Laven" userId="594c705a-352e-4ea3-bf3f-ebe59960e6da" providerId="ADAL" clId="{99CF0054-F0A7-43EC-81A2-909611FF6751}" dt="2022-07-06T17:45:53.894" v="1021" actId="478"/>
          <ac:spMkLst>
            <pc:docMk/>
            <pc:sldMk cId="0" sldId="258"/>
            <ac:spMk id="68" creationId="{00000000-0000-0000-0000-000000000000}"/>
          </ac:spMkLst>
        </pc:spChg>
      </pc:sldChg>
      <pc:sldChg chg="addSp modSp modNotesTx">
        <pc:chgData name="Kelsey Laven" userId="594c705a-352e-4ea3-bf3f-ebe59960e6da" providerId="ADAL" clId="{99CF0054-F0A7-43EC-81A2-909611FF6751}" dt="2022-07-07T14:02:17.859" v="4969" actId="27636"/>
        <pc:sldMkLst>
          <pc:docMk/>
          <pc:sldMk cId="0" sldId="259"/>
        </pc:sldMkLst>
        <pc:spChg chg="mod">
          <ac:chgData name="Kelsey Laven" userId="594c705a-352e-4ea3-bf3f-ebe59960e6da" providerId="ADAL" clId="{99CF0054-F0A7-43EC-81A2-909611FF6751}" dt="2022-07-06T19:01:12.728" v="1207" actId="20577"/>
          <ac:spMkLst>
            <pc:docMk/>
            <pc:sldMk cId="0" sldId="259"/>
            <ac:spMk id="73" creationId="{00000000-0000-0000-0000-000000000000}"/>
          </ac:spMkLst>
        </pc:spChg>
        <pc:spChg chg="mod">
          <ac:chgData name="Kelsey Laven" userId="594c705a-352e-4ea3-bf3f-ebe59960e6da" providerId="ADAL" clId="{99CF0054-F0A7-43EC-81A2-909611FF6751}" dt="2022-07-07T14:02:17.859" v="4969" actId="27636"/>
          <ac:spMkLst>
            <pc:docMk/>
            <pc:sldMk cId="0" sldId="259"/>
            <ac:spMk id="74" creationId="{00000000-0000-0000-0000-000000000000}"/>
          </ac:spMkLst>
        </pc:spChg>
        <pc:picChg chg="add mod">
          <ac:chgData name="Kelsey Laven" userId="594c705a-352e-4ea3-bf3f-ebe59960e6da" providerId="ADAL" clId="{99CF0054-F0A7-43EC-81A2-909611FF6751}" dt="2022-07-06T19:11:18.131" v="1797" actId="1076"/>
          <ac:picMkLst>
            <pc:docMk/>
            <pc:sldMk cId="0" sldId="259"/>
            <ac:picMk id="3" creationId="{0FDD8898-EB32-44C0-B5FD-11CF5A97770A}"/>
          </ac:picMkLst>
        </pc:picChg>
      </pc:sldChg>
      <pc:sldChg chg="addSp delSp modSp modNotesTx">
        <pc:chgData name="Kelsey Laven" userId="594c705a-352e-4ea3-bf3f-ebe59960e6da" providerId="ADAL" clId="{99CF0054-F0A7-43EC-81A2-909611FF6751}" dt="2022-07-18T18:06:19.358" v="5080"/>
        <pc:sldMkLst>
          <pc:docMk/>
          <pc:sldMk cId="0" sldId="260"/>
        </pc:sldMkLst>
        <pc:spChg chg="add mod">
          <ac:chgData name="Kelsey Laven" userId="594c705a-352e-4ea3-bf3f-ebe59960e6da" providerId="ADAL" clId="{99CF0054-F0A7-43EC-81A2-909611FF6751}" dt="2022-07-18T18:06:19.358" v="5080"/>
          <ac:spMkLst>
            <pc:docMk/>
            <pc:sldMk cId="0" sldId="260"/>
            <ac:spMk id="2" creationId="{6BAF8C23-2D72-4964-936A-318E662953DE}"/>
          </ac:spMkLst>
        </pc:spChg>
        <pc:spChg chg="mod">
          <ac:chgData name="Kelsey Laven" userId="594c705a-352e-4ea3-bf3f-ebe59960e6da" providerId="ADAL" clId="{99CF0054-F0A7-43EC-81A2-909611FF6751}" dt="2022-07-06T19:11:56.893" v="1819" actId="255"/>
          <ac:spMkLst>
            <pc:docMk/>
            <pc:sldMk cId="0" sldId="260"/>
            <ac:spMk id="79" creationId="{00000000-0000-0000-0000-000000000000}"/>
          </ac:spMkLst>
        </pc:spChg>
        <pc:spChg chg="del mod">
          <ac:chgData name="Kelsey Laven" userId="594c705a-352e-4ea3-bf3f-ebe59960e6da" providerId="ADAL" clId="{99CF0054-F0A7-43EC-81A2-909611FF6751}" dt="2022-07-06T19:14:21.182" v="1873" actId="478"/>
          <ac:spMkLst>
            <pc:docMk/>
            <pc:sldMk cId="0" sldId="260"/>
            <ac:spMk id="80" creationId="{00000000-0000-0000-0000-000000000000}"/>
          </ac:spMkLst>
        </pc:spChg>
      </pc:sldChg>
      <pc:sldChg chg="modSp modNotesTx">
        <pc:chgData name="Kelsey Laven" userId="594c705a-352e-4ea3-bf3f-ebe59960e6da" providerId="ADAL" clId="{99CF0054-F0A7-43EC-81A2-909611FF6751}" dt="2022-07-18T18:06:44.952" v="5100" actId="20577"/>
        <pc:sldMkLst>
          <pc:docMk/>
          <pc:sldMk cId="0" sldId="261"/>
        </pc:sldMkLst>
        <pc:spChg chg="mod">
          <ac:chgData name="Kelsey Laven" userId="594c705a-352e-4ea3-bf3f-ebe59960e6da" providerId="ADAL" clId="{99CF0054-F0A7-43EC-81A2-909611FF6751}" dt="2022-07-06T19:19:57.231" v="1981" actId="255"/>
          <ac:spMkLst>
            <pc:docMk/>
            <pc:sldMk cId="0" sldId="261"/>
            <ac:spMk id="85" creationId="{00000000-0000-0000-0000-000000000000}"/>
          </ac:spMkLst>
        </pc:spChg>
        <pc:spChg chg="mod">
          <ac:chgData name="Kelsey Laven" userId="594c705a-352e-4ea3-bf3f-ebe59960e6da" providerId="ADAL" clId="{99CF0054-F0A7-43EC-81A2-909611FF6751}" dt="2022-07-18T18:06:44.952" v="5100" actId="20577"/>
          <ac:spMkLst>
            <pc:docMk/>
            <pc:sldMk cId="0" sldId="261"/>
            <ac:spMk id="86" creationId="{00000000-0000-0000-0000-000000000000}"/>
          </ac:spMkLst>
        </pc:spChg>
      </pc:sldChg>
      <pc:sldChg chg="addSp delSp modSp modNotesTx">
        <pc:chgData name="Kelsey Laven" userId="594c705a-352e-4ea3-bf3f-ebe59960e6da" providerId="ADAL" clId="{99CF0054-F0A7-43EC-81A2-909611FF6751}" dt="2022-07-20T19:03:06.794" v="5128" actId="20577"/>
        <pc:sldMkLst>
          <pc:docMk/>
          <pc:sldMk cId="0" sldId="262"/>
        </pc:sldMkLst>
        <pc:spChg chg="add del mod">
          <ac:chgData name="Kelsey Laven" userId="594c705a-352e-4ea3-bf3f-ebe59960e6da" providerId="ADAL" clId="{99CF0054-F0A7-43EC-81A2-909611FF6751}" dt="2022-07-06T19:27:33.074" v="2456" actId="478"/>
          <ac:spMkLst>
            <pc:docMk/>
            <pc:sldMk cId="0" sldId="262"/>
            <ac:spMk id="2" creationId="{00927E69-2D85-4FC1-ADB1-936D37CF6B79}"/>
          </ac:spMkLst>
        </pc:spChg>
        <pc:spChg chg="mod">
          <ac:chgData name="Kelsey Laven" userId="594c705a-352e-4ea3-bf3f-ebe59960e6da" providerId="ADAL" clId="{99CF0054-F0A7-43EC-81A2-909611FF6751}" dt="2022-07-20T18:36:57.798" v="5113" actId="120"/>
          <ac:spMkLst>
            <pc:docMk/>
            <pc:sldMk cId="0" sldId="262"/>
            <ac:spMk id="92" creationId="{00000000-0000-0000-0000-000000000000}"/>
          </ac:spMkLst>
        </pc:spChg>
        <pc:picChg chg="mod">
          <ac:chgData name="Kelsey Laven" userId="594c705a-352e-4ea3-bf3f-ebe59960e6da" providerId="ADAL" clId="{99CF0054-F0A7-43EC-81A2-909611FF6751}" dt="2022-07-06T19:27:41.382" v="2458" actId="1076"/>
          <ac:picMkLst>
            <pc:docMk/>
            <pc:sldMk cId="0" sldId="262"/>
            <ac:picMk id="91" creationId="{00000000-0000-0000-0000-000000000000}"/>
          </ac:picMkLst>
        </pc:picChg>
      </pc:sldChg>
      <pc:sldChg chg="modSp ord modNotesTx">
        <pc:chgData name="Kelsey Laven" userId="594c705a-352e-4ea3-bf3f-ebe59960e6da" providerId="ADAL" clId="{99CF0054-F0A7-43EC-81A2-909611FF6751}" dt="2022-07-20T19:19:07.288" v="5129" actId="20577"/>
        <pc:sldMkLst>
          <pc:docMk/>
          <pc:sldMk cId="0" sldId="263"/>
        </pc:sldMkLst>
        <pc:spChg chg="mod">
          <ac:chgData name="Kelsey Laven" userId="594c705a-352e-4ea3-bf3f-ebe59960e6da" providerId="ADAL" clId="{99CF0054-F0A7-43EC-81A2-909611FF6751}" dt="2022-07-06T19:28:09.376" v="2463" actId="20577"/>
          <ac:spMkLst>
            <pc:docMk/>
            <pc:sldMk cId="0" sldId="263"/>
            <ac:spMk id="97" creationId="{00000000-0000-0000-0000-000000000000}"/>
          </ac:spMkLst>
        </pc:spChg>
        <pc:spChg chg="mod">
          <ac:chgData name="Kelsey Laven" userId="594c705a-352e-4ea3-bf3f-ebe59960e6da" providerId="ADAL" clId="{99CF0054-F0A7-43EC-81A2-909611FF6751}" dt="2022-07-18T18:07:34.117" v="5105" actId="947"/>
          <ac:spMkLst>
            <pc:docMk/>
            <pc:sldMk cId="0" sldId="263"/>
            <ac:spMk id="98" creationId="{00000000-0000-0000-0000-000000000000}"/>
          </ac:spMkLst>
        </pc:spChg>
      </pc:sldChg>
      <pc:sldChg chg="addSp delSp modSp modNotesTx">
        <pc:chgData name="Kelsey Laven" userId="594c705a-352e-4ea3-bf3f-ebe59960e6da" providerId="ADAL" clId="{99CF0054-F0A7-43EC-81A2-909611FF6751}" dt="2022-07-07T14:24:55.867" v="5044" actId="20577"/>
        <pc:sldMkLst>
          <pc:docMk/>
          <pc:sldMk cId="0" sldId="264"/>
        </pc:sldMkLst>
        <pc:spChg chg="add del mod">
          <ac:chgData name="Kelsey Laven" userId="594c705a-352e-4ea3-bf3f-ebe59960e6da" providerId="ADAL" clId="{99CF0054-F0A7-43EC-81A2-909611FF6751}" dt="2022-07-06T19:38:29.400" v="2989" actId="478"/>
          <ac:spMkLst>
            <pc:docMk/>
            <pc:sldMk cId="0" sldId="264"/>
            <ac:spMk id="2" creationId="{7DBC74B5-7E22-475E-85EE-32A28705CA32}"/>
          </ac:spMkLst>
        </pc:spChg>
        <pc:spChg chg="add mod">
          <ac:chgData name="Kelsey Laven" userId="594c705a-352e-4ea3-bf3f-ebe59960e6da" providerId="ADAL" clId="{99CF0054-F0A7-43EC-81A2-909611FF6751}" dt="2022-07-07T14:24:55.867" v="5044" actId="20577"/>
          <ac:spMkLst>
            <pc:docMk/>
            <pc:sldMk cId="0" sldId="264"/>
            <ac:spMk id="3" creationId="{067563AD-5DBD-4113-B428-C016E5BCB661}"/>
          </ac:spMkLst>
        </pc:spChg>
        <pc:spChg chg="mod">
          <ac:chgData name="Kelsey Laven" userId="594c705a-352e-4ea3-bf3f-ebe59960e6da" providerId="ADAL" clId="{99CF0054-F0A7-43EC-81A2-909611FF6751}" dt="2022-07-06T19:38:13.224" v="2986" actId="20577"/>
          <ac:spMkLst>
            <pc:docMk/>
            <pc:sldMk cId="0" sldId="264"/>
            <ac:spMk id="103" creationId="{00000000-0000-0000-0000-000000000000}"/>
          </ac:spMkLst>
        </pc:spChg>
        <pc:spChg chg="del">
          <ac:chgData name="Kelsey Laven" userId="594c705a-352e-4ea3-bf3f-ebe59960e6da" providerId="ADAL" clId="{99CF0054-F0A7-43EC-81A2-909611FF6751}" dt="2022-07-06T19:37:58.404" v="2975"/>
          <ac:spMkLst>
            <pc:docMk/>
            <pc:sldMk cId="0" sldId="264"/>
            <ac:spMk id="104" creationId="{00000000-0000-0000-0000-000000000000}"/>
          </ac:spMkLst>
        </pc:spChg>
        <pc:spChg chg="del">
          <ac:chgData name="Kelsey Laven" userId="594c705a-352e-4ea3-bf3f-ebe59960e6da" providerId="ADAL" clId="{99CF0054-F0A7-43EC-81A2-909611FF6751}" dt="2022-07-07T13:31:11.792" v="4766" actId="478"/>
          <ac:spMkLst>
            <pc:docMk/>
            <pc:sldMk cId="0" sldId="264"/>
            <ac:spMk id="107" creationId="{00000000-0000-0000-0000-000000000000}"/>
          </ac:spMkLst>
        </pc:spChg>
        <pc:picChg chg="mod">
          <ac:chgData name="Kelsey Laven" userId="594c705a-352e-4ea3-bf3f-ebe59960e6da" providerId="ADAL" clId="{99CF0054-F0A7-43EC-81A2-909611FF6751}" dt="2022-07-06T19:38:25.519" v="2988" actId="1076"/>
          <ac:picMkLst>
            <pc:docMk/>
            <pc:sldMk cId="0" sldId="264"/>
            <ac:picMk id="105" creationId="{00000000-0000-0000-0000-000000000000}"/>
          </ac:picMkLst>
        </pc:picChg>
        <pc:picChg chg="del mod">
          <ac:chgData name="Kelsey Laven" userId="594c705a-352e-4ea3-bf3f-ebe59960e6da" providerId="ADAL" clId="{99CF0054-F0A7-43EC-81A2-909611FF6751}" dt="2022-07-06T19:38:43.107" v="2991" actId="478"/>
          <ac:picMkLst>
            <pc:docMk/>
            <pc:sldMk cId="0" sldId="264"/>
            <ac:picMk id="106" creationId="{00000000-0000-0000-0000-000000000000}"/>
          </ac:picMkLst>
        </pc:picChg>
      </pc:sldChg>
      <pc:sldChg chg="modSp modNotesTx">
        <pc:chgData name="Kelsey Laven" userId="594c705a-352e-4ea3-bf3f-ebe59960e6da" providerId="ADAL" clId="{99CF0054-F0A7-43EC-81A2-909611FF6751}" dt="2022-07-07T14:25:32.360" v="5047" actId="14100"/>
        <pc:sldMkLst>
          <pc:docMk/>
          <pc:sldMk cId="0" sldId="265"/>
        </pc:sldMkLst>
        <pc:spChg chg="mod">
          <ac:chgData name="Kelsey Laven" userId="594c705a-352e-4ea3-bf3f-ebe59960e6da" providerId="ADAL" clId="{99CF0054-F0A7-43EC-81A2-909611FF6751}" dt="2022-07-07T14:25:29.472" v="5046" actId="1076"/>
          <ac:spMkLst>
            <pc:docMk/>
            <pc:sldMk cId="0" sldId="265"/>
            <ac:spMk id="112" creationId="{00000000-0000-0000-0000-000000000000}"/>
          </ac:spMkLst>
        </pc:spChg>
        <pc:spChg chg="mod">
          <ac:chgData name="Kelsey Laven" userId="594c705a-352e-4ea3-bf3f-ebe59960e6da" providerId="ADAL" clId="{99CF0054-F0A7-43EC-81A2-909611FF6751}" dt="2022-07-07T14:25:32.360" v="5047" actId="14100"/>
          <ac:spMkLst>
            <pc:docMk/>
            <pc:sldMk cId="0" sldId="265"/>
            <ac:spMk id="113" creationId="{00000000-0000-0000-0000-000000000000}"/>
          </ac:spMkLst>
        </pc:spChg>
      </pc:sldChg>
      <pc:sldChg chg="modSp add">
        <pc:chgData name="Kelsey Laven" userId="594c705a-352e-4ea3-bf3f-ebe59960e6da" providerId="ADAL" clId="{99CF0054-F0A7-43EC-81A2-909611FF6751}" dt="2022-07-20T19:21:26.961" v="5130" actId="20577"/>
        <pc:sldMkLst>
          <pc:docMk/>
          <pc:sldMk cId="2251989932" sldId="266"/>
        </pc:sldMkLst>
        <pc:spChg chg="mod">
          <ac:chgData name="Kelsey Laven" userId="594c705a-352e-4ea3-bf3f-ebe59960e6da" providerId="ADAL" clId="{99CF0054-F0A7-43EC-81A2-909611FF6751}" dt="2022-07-06T17:33:50.613" v="66" actId="20577"/>
          <ac:spMkLst>
            <pc:docMk/>
            <pc:sldMk cId="2251989932" sldId="266"/>
            <ac:spMk id="2" creationId="{93775F90-9D0E-47B0-8037-BA38F760974D}"/>
          </ac:spMkLst>
        </pc:spChg>
        <pc:spChg chg="mod">
          <ac:chgData name="Kelsey Laven" userId="594c705a-352e-4ea3-bf3f-ebe59960e6da" providerId="ADAL" clId="{99CF0054-F0A7-43EC-81A2-909611FF6751}" dt="2022-07-20T19:21:26.961" v="5130" actId="20577"/>
          <ac:spMkLst>
            <pc:docMk/>
            <pc:sldMk cId="2251989932" sldId="266"/>
            <ac:spMk id="3" creationId="{C736E0CF-6798-46E6-A7A3-270B68A52F2A}"/>
          </ac:spMkLst>
        </pc:spChg>
      </pc:sldChg>
      <pc:sldChg chg="addSp modSp add modNotesTx">
        <pc:chgData name="Kelsey Laven" userId="594c705a-352e-4ea3-bf3f-ebe59960e6da" providerId="ADAL" clId="{99CF0054-F0A7-43EC-81A2-909611FF6751}" dt="2022-07-18T18:02:08.724" v="5051" actId="14100"/>
        <pc:sldMkLst>
          <pc:docMk/>
          <pc:sldMk cId="263764897" sldId="267"/>
        </pc:sldMkLst>
        <pc:spChg chg="mod">
          <ac:chgData name="Kelsey Laven" userId="594c705a-352e-4ea3-bf3f-ebe59960e6da" providerId="ADAL" clId="{99CF0054-F0A7-43EC-81A2-909611FF6751}" dt="2022-07-06T21:15:39.170" v="4012" actId="1076"/>
          <ac:spMkLst>
            <pc:docMk/>
            <pc:sldMk cId="263764897" sldId="267"/>
            <ac:spMk id="2" creationId="{160EBE6A-8747-4FC2-8817-C448A382A870}"/>
          </ac:spMkLst>
        </pc:spChg>
        <pc:spChg chg="mod">
          <ac:chgData name="Kelsey Laven" userId="594c705a-352e-4ea3-bf3f-ebe59960e6da" providerId="ADAL" clId="{99CF0054-F0A7-43EC-81A2-909611FF6751}" dt="2022-07-18T18:02:08.724" v="5051" actId="14100"/>
          <ac:spMkLst>
            <pc:docMk/>
            <pc:sldMk cId="263764897" sldId="267"/>
            <ac:spMk id="4" creationId="{90C325A3-482F-40FA-9966-E9EF526EFABC}"/>
          </ac:spMkLst>
        </pc:spChg>
        <pc:picChg chg="add mod">
          <ac:chgData name="Kelsey Laven" userId="594c705a-352e-4ea3-bf3f-ebe59960e6da" providerId="ADAL" clId="{99CF0054-F0A7-43EC-81A2-909611FF6751}" dt="2022-07-06T21:14:26.900" v="3729" actId="1076"/>
          <ac:picMkLst>
            <pc:docMk/>
            <pc:sldMk cId="263764897" sldId="267"/>
            <ac:picMk id="6" creationId="{931A23C6-28B4-48E4-8E5D-ECC7D90757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uzzlemarketer.com/being-busy-is-not-being-product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uzzlemarketer.com/being-busy-is-not-being-productiv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alityworks.com/wp-content/uploads/2020/03/1035930-05-RealCareer-Employability-Skills-Student-Workbook.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1ccf81b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1ccf81b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INSTRUCTOR: Take a moment to have students consider the questions for themselves and their group’s process. Allow for discussion or call-out if time allows.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1aa9699d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1aa9699d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Provide students examples of school, sport, home, friend, self-care tasks and give them time to work through their matrix. Offer to let students share if they want to.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Review these terms with students and encourage them to get involved in their own learning. There is no right or wrong for the initial activity.</a:t>
            </a:r>
          </a:p>
        </p:txBody>
      </p:sp>
    </p:spTree>
    <p:extLst>
      <p:ext uri="{BB962C8B-B14F-4D97-AF65-F5344CB8AC3E}">
        <p14:creationId xmlns:p14="http://schemas.microsoft.com/office/powerpoint/2010/main" val="265497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1aa9699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1aa9699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Consider having students brainstorm the different between basic work and over achievements </a:t>
            </a:r>
            <a:r>
              <a:rPr lang="en" dirty="0"/>
              <a:t>Discuss common beliefs about what “busy” means. Ask your class if they have examples of “busy work”</a:t>
            </a:r>
          </a:p>
          <a:p>
            <a:pPr marL="0" lvl="0" indent="0" algn="l" rtl="0">
              <a:spcBef>
                <a:spcPts val="0"/>
              </a:spcBef>
              <a:spcAft>
                <a:spcPts val="0"/>
              </a:spcAft>
              <a:buNone/>
            </a:pPr>
            <a:endParaRPr lang="en" dirty="0"/>
          </a:p>
          <a:p>
            <a:pPr marL="0" lvl="0" indent="0" algn="l" rtl="0">
              <a:spcBef>
                <a:spcPts val="0"/>
              </a:spcBef>
              <a:spcAft>
                <a:spcPts val="0"/>
              </a:spcAft>
              <a:buNone/>
            </a:pPr>
            <a:r>
              <a:rPr lang="en" u="sng" dirty="0">
                <a:solidFill>
                  <a:schemeClr val="hlink"/>
                </a:solidFill>
                <a:hlinkClick r:id="rId3"/>
              </a:rPr>
              <a:t>https://www.puzzlemarketer.com/being-busy-is-not-being-productive/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1aa9699d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1aa9699d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https://www.puzzlemarketer.com/being-busy-is-not-being-productive/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1aa9699d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1aa9699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Take a few moments to explain why these things could be considered “busy” instead of productive. Make a clear distinction between tasks that are in one category vs another. Make sure that students are hearing the intention behind work as well as the actual task accomplishment. </a:t>
            </a:r>
          </a:p>
          <a:p>
            <a:pPr marL="0" lvl="0" indent="0" algn="l" rtl="0">
              <a:spcBef>
                <a:spcPts val="0"/>
              </a:spcBef>
              <a:spcAft>
                <a:spcPts val="0"/>
              </a:spcAft>
              <a:buNone/>
            </a:pPr>
            <a:r>
              <a:rPr lang="en-US" dirty="0"/>
              <a:t>This could be an easy discussion for a word wall, share out, or partner activity.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42c784e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42c784e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US" sz="1400" dirty="0">
                <a:solidFill>
                  <a:schemeClr val="dk1"/>
                </a:solidFill>
                <a:latin typeface="Calibri"/>
                <a:ea typeface="Calibri"/>
                <a:cs typeface="Calibri"/>
                <a:sym typeface="Calibri"/>
              </a:rPr>
              <a:t>INSTRUCTOR: </a:t>
            </a:r>
            <a:r>
              <a:rPr lang="en" sz="1400" dirty="0">
                <a:solidFill>
                  <a:schemeClr val="dk1"/>
                </a:solidFill>
                <a:latin typeface="Calibri"/>
                <a:ea typeface="Calibri"/>
                <a:cs typeface="Calibri"/>
                <a:sym typeface="Calibri"/>
              </a:rPr>
              <a:t>After the students take the survey, discuss:</a:t>
            </a:r>
            <a:endParaRPr sz="1400" dirty="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 sz="1400" dirty="0">
                <a:solidFill>
                  <a:schemeClr val="dk1"/>
                </a:solidFill>
                <a:latin typeface="Calibri"/>
                <a:ea typeface="Calibri"/>
                <a:cs typeface="Calibri"/>
                <a:sym typeface="Calibri"/>
              </a:rPr>
              <a:t> How did it go? Are there areas you can improve? </a:t>
            </a:r>
            <a:r>
              <a:rPr lang="en-US" sz="1400" dirty="0">
                <a:solidFill>
                  <a:schemeClr val="dk1"/>
                </a:solidFill>
                <a:latin typeface="Calibri"/>
                <a:ea typeface="Calibri"/>
                <a:cs typeface="Calibri"/>
                <a:sym typeface="Calibri"/>
              </a:rPr>
              <a:t>Do you feel like your results were accurate? Why or why not?</a:t>
            </a:r>
            <a:endParaRPr sz="1400" dirty="0">
              <a:solidFill>
                <a:schemeClr val="dk1"/>
              </a:solidFill>
              <a:latin typeface="Calibri"/>
              <a:ea typeface="Calibri"/>
              <a:cs typeface="Calibri"/>
              <a:sym typeface="Calibri"/>
            </a:endParaRPr>
          </a:p>
          <a:p>
            <a:pPr marL="0" lvl="0" indent="0" algn="l" rtl="0">
              <a:spcBef>
                <a:spcPts val="8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1aa9699d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1aa9699d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Prepare students for the priority matrix. There are many ways this task/activity can be accomplished, give students time to make groups or partner sets if that’s the goal. Give them time to read process and organize if working individually. Or divide up the tasks by student if you want ALL class participation.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1aa9699d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1aa9699d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Walk around and help students make distinctions between these things. Some tasks may seem like they could be in more than one category. Have students walk through the decision process with you (perhaps do an example or two together)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1aa9699d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1aa9699d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You may need to provide some assistance in defining concepts/ideas here. Make sure students are clear on “delegate” “urgent” and “contribute” so that this process makes sense. When all groups (or partner/individuals) are finished, invite the entire class together to place each item on the matrix as a class. Allow for discussion/debate/conversation between students. </a:t>
            </a:r>
          </a:p>
          <a:p>
            <a:pPr marL="0" lvl="0" indent="0" algn="l" rtl="0">
              <a:spcBef>
                <a:spcPts val="0"/>
              </a:spcBef>
              <a:spcAft>
                <a:spcPts val="0"/>
              </a:spcAft>
              <a:buNone/>
            </a:pPr>
            <a:r>
              <a:rPr lang="en-US" dirty="0"/>
              <a:t>This activity should take about 30 minutes to complete.  </a:t>
            </a:r>
          </a:p>
          <a:p>
            <a:pPr marL="0" lvl="0" indent="0" algn="l" rtl="0">
              <a:spcBef>
                <a:spcPts val="0"/>
              </a:spcBef>
              <a:spcAft>
                <a:spcPts val="0"/>
              </a:spcAft>
              <a:buClr>
                <a:schemeClr val="dk1"/>
              </a:buClr>
              <a:buSzPts val="1100"/>
              <a:buFont typeface="Arial"/>
              <a:buNone/>
            </a:pPr>
            <a:r>
              <a:rPr lang="en-US" dirty="0"/>
              <a:t>Draw the matrix on your whiteboard or click </a:t>
            </a:r>
            <a:r>
              <a:rPr lang="en-US" sz="1100" b="0" i="0" u="sng" strike="noStrike" cap="none" dirty="0">
                <a:solidFill>
                  <a:srgbClr val="000000"/>
                </a:solidFill>
                <a:effectLst/>
                <a:latin typeface="Arial"/>
                <a:ea typeface="Arial"/>
                <a:cs typeface="Arial"/>
                <a:sym typeface="Arial"/>
                <a:hlinkClick r:id="rId3"/>
              </a:rPr>
              <a:t>Priority Matrix and Task List</a:t>
            </a:r>
            <a:r>
              <a:rPr lang="en-US" sz="1100" b="0" i="0" u="sng" strike="noStrike" cap="none" dirty="0">
                <a:solidFill>
                  <a:srgbClr val="000000"/>
                </a:solidFill>
                <a:effectLst/>
                <a:latin typeface="Arial"/>
                <a:ea typeface="Arial"/>
                <a:cs typeface="Arial"/>
                <a:sym typeface="Arial"/>
              </a:rPr>
              <a:t> (</a:t>
            </a:r>
            <a:r>
              <a:rPr lang="en-US" sz="1100" b="0" i="0" u="sng" strike="noStrike" cap="none" dirty="0" err="1">
                <a:solidFill>
                  <a:srgbClr val="000000"/>
                </a:solidFill>
                <a:effectLst/>
                <a:latin typeface="Arial"/>
                <a:ea typeface="Arial"/>
                <a:cs typeface="Arial"/>
                <a:sym typeface="Arial"/>
              </a:rPr>
              <a:t>pg</a:t>
            </a:r>
            <a:r>
              <a:rPr lang="en-US" sz="1100" b="0" i="0" u="sng" strike="noStrike" cap="none" dirty="0">
                <a:solidFill>
                  <a:srgbClr val="000000"/>
                </a:solidFill>
                <a:effectLst/>
                <a:latin typeface="Arial"/>
                <a:ea typeface="Arial"/>
                <a:cs typeface="Arial"/>
                <a:sym typeface="Arial"/>
              </a:rPr>
              <a:t> 23-25) </a:t>
            </a:r>
          </a:p>
          <a:p>
            <a:pPr marL="0" lvl="0" indent="0" algn="l" rtl="0">
              <a:spcBef>
                <a:spcPts val="0"/>
              </a:spcBef>
              <a:spcAft>
                <a:spcPts val="0"/>
              </a:spcAft>
              <a:buClr>
                <a:schemeClr val="dk1"/>
              </a:buClr>
              <a:buSzPts val="1100"/>
              <a:buFont typeface="Arial"/>
              <a:buNone/>
            </a:pPr>
            <a:r>
              <a:rPr lang="en-US" dirty="0">
                <a:solidFill>
                  <a:schemeClr val="dk1"/>
                </a:solidFill>
              </a:rPr>
              <a:t>INSTRUCTOR: If completing the activity in groups, use these guidelines. OTHERWISE: Adjust guideless to fit the process that </a:t>
            </a:r>
            <a:r>
              <a:rPr lang="en-US" dirty="0" err="1">
                <a:solidFill>
                  <a:schemeClr val="dk1"/>
                </a:solidFill>
              </a:rPr>
              <a:t>wokrs</a:t>
            </a:r>
            <a:r>
              <a:rPr lang="en-US" dirty="0">
                <a:solidFill>
                  <a:schemeClr val="dk1"/>
                </a:solidFill>
              </a:rPr>
              <a:t> best for you. Activity:</a:t>
            </a:r>
          </a:p>
          <a:p>
            <a:pPr marL="9144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Divide your class into small groups.  Explain that each group has a list of work tasks that they will need to prioritize into the quadrants. There is no absolute wrong or right answer.  Each group should come to a consensus as to what they believe is appropriate for each quadrant when compared to all of the other tasks on the list. </a:t>
            </a:r>
          </a:p>
          <a:p>
            <a:pPr marL="914400" marR="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Have each group cut the tasks list apart and put them in the appropriate quadrants as identified by the group. </a:t>
            </a:r>
          </a:p>
          <a:p>
            <a:pPr marL="914400" marR="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Allow for groups to discuss for approximately 15 minutes. </a:t>
            </a:r>
          </a:p>
          <a:p>
            <a:pPr marL="914400" marR="0" lvl="0" indent="-317500" algn="l" rtl="0">
              <a:spcBef>
                <a:spcPts val="0"/>
              </a:spcBef>
              <a:spcAft>
                <a:spcPts val="0"/>
              </a:spcAft>
              <a:buClr>
                <a:schemeClr val="dk1"/>
              </a:buClr>
              <a:buSzPts val="1400"/>
              <a:buFont typeface="Calibri"/>
              <a:buAutoNum type="arabicPeriod"/>
            </a:pPr>
            <a:r>
              <a:rPr lang="en-US" dirty="0">
                <a:solidFill>
                  <a:schemeClr val="dk1"/>
                </a:solidFill>
                <a:latin typeface="Calibri"/>
                <a:ea typeface="Calibri"/>
                <a:cs typeface="Calibri"/>
                <a:sym typeface="Calibri"/>
              </a:rPr>
              <a:t>Call the class back together. Read off each task and ask each group to identify the quadrant they put it in. The class majority rules: put each task in the quadrant most groups agreed with.</a:t>
            </a:r>
            <a:r>
              <a:rPr lang="en-US" sz="1400" dirty="0">
                <a:solidFill>
                  <a:schemeClr val="dk1"/>
                </a:solidFill>
                <a:latin typeface="Calibri"/>
                <a:ea typeface="Calibri"/>
                <a:cs typeface="Calibri"/>
                <a:sym typeface="Calibri"/>
              </a:rPr>
              <a:t> </a:t>
            </a: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Display this quadrant and have student put their response directly on the white board with magnets or dry erase markers.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23888" y="-10725"/>
            <a:ext cx="1000125"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7644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371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6027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37778" y="-10725"/>
            <a:ext cx="972344"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42772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152400" y="-385762"/>
            <a:ext cx="9539288" cy="565989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2"/>
            <a:ext cx="9539288" cy="565989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623887" y="569216"/>
            <a:ext cx="5452301" cy="2346668"/>
          </a:xfrm>
        </p:spPr>
        <p:txBody>
          <a:bodyPr tIns="0" anchor="b" anchorCtr="0">
            <a:normAutofit/>
          </a:bodyPr>
          <a:lstStyle>
            <a:lvl1pPr>
              <a:defRPr sz="36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36902049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152400" y="-385763"/>
            <a:ext cx="9539288" cy="6143625"/>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3"/>
            <a:ext cx="9539288" cy="6143625"/>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7" y="569216"/>
            <a:ext cx="5452301" cy="2346668"/>
          </a:xfrm>
        </p:spPr>
        <p:txBody>
          <a:bodyPr tIns="0" anchor="b" anchorCtr="0">
            <a:normAutofit/>
          </a:bodyPr>
          <a:lstStyle>
            <a:lvl1pPr>
              <a:defRPr sz="4500" b="1" baseline="0">
                <a:solidFill>
                  <a:schemeClr val="tx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472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47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28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5"/>
            <a:ext cx="7117198" cy="551936"/>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1914577"/>
            <a:ext cx="7117198" cy="2652662"/>
          </a:xfr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800">
                <a:solidFill>
                  <a:schemeClr val="bg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050">
                <a:solidFill>
                  <a:schemeClr val="tx1">
                    <a:tint val="75000"/>
                  </a:schemeClr>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650">
                <a:solidFill>
                  <a:schemeClr val="tx1">
                    <a:tint val="75000"/>
                  </a:schemeClr>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900">
                <a:solidFill>
                  <a:schemeClr val="tx1">
                    <a:tint val="75000"/>
                  </a:schemeClr>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623888" y="-10725"/>
            <a:ext cx="1000125" cy="1000125"/>
          </a:xfrm>
          <a:prstGeom prst="rect">
            <a:avLst/>
          </a:prstGeom>
        </p:spPr>
      </p:pic>
    </p:spTree>
    <p:extLst>
      <p:ext uri="{BB962C8B-B14F-4D97-AF65-F5344CB8AC3E}">
        <p14:creationId xmlns:p14="http://schemas.microsoft.com/office/powerpoint/2010/main" val="415997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4F501DAC-2ED4-4C49-8057-11C4F33A5963}"/>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623888" y="-10725"/>
            <a:ext cx="1000125" cy="1000125"/>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623887" y="1488219"/>
            <a:ext cx="8069960" cy="29672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Tx/>
              <a:buNone/>
              <a:tabLst/>
              <a:defRPr sz="1500">
                <a:solidFill>
                  <a:srgbClr val="3C596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200">
                <a:solidFill>
                  <a:srgbClr val="00B3BC"/>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200">
                <a:solidFill>
                  <a:srgbClr val="3C5961"/>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1200">
                <a:solidFill>
                  <a:srgbClr val="3C5961"/>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200">
                <a:solidFill>
                  <a:srgbClr val="3C5961"/>
                </a:solidFill>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050" b="0" i="0" u="none" strike="noStrike" kern="1200" cap="none" spc="0" normalizeH="0" baseline="0" noProof="0" dirty="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030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623888" y="-10725"/>
            <a:ext cx="1000125" cy="1000125"/>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473528" y="1077210"/>
            <a:ext cx="7756071" cy="936104"/>
          </a:xfrm>
        </p:spPr>
        <p:txBody>
          <a:bodyPr>
            <a:normAutofit/>
          </a:bodyPr>
          <a:lstStyle>
            <a:lvl1pPr>
              <a:defRPr sz="2693" baseline="0">
                <a:solidFill>
                  <a:schemeClr val="bg1"/>
                </a:solidFill>
                <a:latin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473528" y="2176292"/>
            <a:ext cx="7756072" cy="2362371"/>
          </a:xfrm>
          <a:prstGeom prst="rect">
            <a:avLst/>
          </a:prstGeom>
        </p:spPr>
        <p:txBody>
          <a:bodyPr vert="horz" lIns="91440" tIns="45720" rIns="91440" bIns="45720" rtlCol="0">
            <a:normAutofit/>
          </a:bodyPr>
          <a:lstStyle>
            <a:lvl1pPr>
              <a:defRPr sz="1500">
                <a:solidFill>
                  <a:schemeClr val="bg1"/>
                </a:solidFill>
              </a:defRPr>
            </a:lvl1pPr>
            <a:lvl2pPr>
              <a:defRPr sz="1200">
                <a:solidFill>
                  <a:srgbClr val="00B3BC"/>
                </a:solidFill>
              </a:defRPr>
            </a:lvl2pPr>
            <a:lvl3pPr marL="900113" indent="-214313">
              <a:buClr>
                <a:srgbClr val="EE5934"/>
              </a:buClr>
              <a:buFont typeface="Arial" panose="020B0604020202020204" pitchFamily="34" charset="0"/>
              <a:buChar char="•"/>
              <a:defRPr sz="1200">
                <a:solidFill>
                  <a:schemeClr val="bg1"/>
                </a:solidFill>
              </a:defRPr>
            </a:lvl3pPr>
            <a:lvl4pPr marL="1200150" indent="-171450">
              <a:buClr>
                <a:srgbClr val="EE5934"/>
              </a:buClr>
              <a:buFont typeface="Wingdings" pitchFamily="2" charset="2"/>
              <a:buChar char="§"/>
              <a:defRPr sz="1200">
                <a:solidFill>
                  <a:schemeClr val="bg1"/>
                </a:solidFill>
              </a:defRPr>
            </a:lvl4pPr>
            <a:lvl5pPr marL="1543050" indent="-171450">
              <a:buClr>
                <a:srgbClr val="EE5934"/>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solidFill>
                  <a:schemeClr val="bg1"/>
                </a:solidFill>
              </a:rPr>
              <a:pPr/>
              <a:t>‹#›</a:t>
            </a:fld>
            <a:r>
              <a:rPr lang="en-US" sz="750"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solidFill>
                  <a:schemeClr val="bg1"/>
                </a:solidFill>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424305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47132"/>
            <a:ext cx="7886700" cy="5208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55235"/>
            <a:ext cx="7886700" cy="31774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1471046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realityworks.com/wp-content/uploads/2020/03/1035930-05-RealCareer-Employability-Skills-Student-Workbook.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quizlet.com/410912189/2020-14-efficiency-and-productivity-diagra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workingresources.com/timeselfmanagementsurvey/time-self-management-quiz.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mindtools.com/pages/article/newHTE_88.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40320" y="1642793"/>
            <a:ext cx="3548762" cy="2161971"/>
          </a:xfrm>
          <a:prstGeom prst="rect">
            <a:avLst/>
          </a:prstGeom>
        </p:spPr>
        <p:txBody>
          <a:bodyPr spcFirstLastPara="1" wrap="square" lIns="91425" tIns="91425" rIns="91425" bIns="91425" anchor="t" anchorCtr="0">
            <a:noAutofit/>
          </a:bodyPr>
          <a:lstStyle/>
          <a:p>
            <a:pPr marL="0" lvl="0" indent="0" rtl="0">
              <a:lnSpc>
                <a:spcPct val="107916"/>
              </a:lnSpc>
              <a:spcBef>
                <a:spcPts val="0"/>
              </a:spcBef>
              <a:spcAft>
                <a:spcPts val="0"/>
              </a:spcAft>
              <a:buClr>
                <a:schemeClr val="dk1"/>
              </a:buClr>
              <a:buSzPts val="990"/>
              <a:buFont typeface="Arial"/>
              <a:buNone/>
            </a:pPr>
            <a:r>
              <a:rPr lang="en-US" sz="4200" b="1" cap="all" dirty="0">
                <a:latin typeface="Calibri"/>
                <a:ea typeface="Calibri"/>
                <a:cs typeface="Calibri"/>
                <a:sym typeface="Calibri"/>
              </a:rPr>
              <a:t>HOW DO I BALANCE IT ALL?</a:t>
            </a:r>
            <a:endParaRPr sz="5080" dirty="0"/>
          </a:p>
        </p:txBody>
      </p:sp>
      <p:pic>
        <p:nvPicPr>
          <p:cNvPr id="9" name="Picture Placeholder 8">
            <a:extLst>
              <a:ext uri="{FF2B5EF4-FFF2-40B4-BE49-F238E27FC236}">
                <a16:creationId xmlns:a16="http://schemas.microsoft.com/office/drawing/2014/main" id="{152C373F-0DF1-4368-A21E-03A82BCA83C1}"/>
              </a:ext>
            </a:extLst>
          </p:cNvPr>
          <p:cNvPicPr>
            <a:picLocks noGrp="1" noChangeAspect="1"/>
          </p:cNvPicPr>
          <p:nvPr>
            <p:ph type="pic" sz="quarter" idx="10"/>
          </p:nvPr>
        </p:nvPicPr>
        <p:blipFill>
          <a:blip r:embed="rId3"/>
          <a:srcRect l="28839" r="28839"/>
          <a:stretch>
            <a:fillRect/>
          </a:stretch>
        </p:blipFill>
        <p:spPr/>
      </p:pic>
      <p:sp>
        <p:nvSpPr>
          <p:cNvPr id="5" name="Rectangle 4">
            <a:extLst>
              <a:ext uri="{FF2B5EF4-FFF2-40B4-BE49-F238E27FC236}">
                <a16:creationId xmlns:a16="http://schemas.microsoft.com/office/drawing/2014/main" id="{1E60DB3B-44CE-4F0C-9CE0-99E757841424}"/>
              </a:ext>
            </a:extLst>
          </p:cNvPr>
          <p:cNvSpPr/>
          <p:nvPr/>
        </p:nvSpPr>
        <p:spPr>
          <a:xfrm>
            <a:off x="4370458" y="2454521"/>
            <a:ext cx="2558841" cy="2426971"/>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1">
            <a:extLst>
              <a:ext uri="{FF2B5EF4-FFF2-40B4-BE49-F238E27FC236}">
                <a16:creationId xmlns:a16="http://schemas.microsoft.com/office/drawing/2014/main" id="{33451AB8-84AF-41B6-9D79-E3B9B91B1F9D}"/>
              </a:ext>
            </a:extLst>
          </p:cNvPr>
          <p:cNvSpPr txBox="1">
            <a:spLocks/>
          </p:cNvSpPr>
          <p:nvPr/>
        </p:nvSpPr>
        <p:spPr>
          <a:xfrm>
            <a:off x="4381041" y="3872877"/>
            <a:ext cx="2516508" cy="1005840"/>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b="1" dirty="0">
                <a:latin typeface="Arial"/>
                <a:cs typeface="Arial"/>
              </a:rPr>
              <a:t>How Do I Get There?</a:t>
            </a:r>
            <a:endParaRPr lang="en-US" dirty="0">
              <a:cs typeface="Arial"/>
            </a:endParaRPr>
          </a:p>
        </p:txBody>
      </p:sp>
      <p:sp>
        <p:nvSpPr>
          <p:cNvPr id="7" name="Text Placeholder 32">
            <a:extLst>
              <a:ext uri="{FF2B5EF4-FFF2-40B4-BE49-F238E27FC236}">
                <a16:creationId xmlns:a16="http://schemas.microsoft.com/office/drawing/2014/main" id="{56DFF365-3D02-4B17-A486-B04106FC4265}"/>
              </a:ext>
            </a:extLst>
          </p:cNvPr>
          <p:cNvSpPr txBox="1">
            <a:spLocks/>
          </p:cNvSpPr>
          <p:nvPr/>
        </p:nvSpPr>
        <p:spPr>
          <a:xfrm>
            <a:off x="4399819" y="2658387"/>
            <a:ext cx="2476923" cy="41450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a:latin typeface="Arial"/>
                <a:cs typeface="Arial"/>
              </a:rPr>
              <a:t>Date here</a:t>
            </a:r>
            <a:endParaRPr lang="en-US"/>
          </a:p>
        </p:txBody>
      </p:sp>
      <p:cxnSp>
        <p:nvCxnSpPr>
          <p:cNvPr id="8" name="Straight Connector 7">
            <a:extLst>
              <a:ext uri="{FF2B5EF4-FFF2-40B4-BE49-F238E27FC236}">
                <a16:creationId xmlns:a16="http://schemas.microsoft.com/office/drawing/2014/main" id="{D64C7DBD-65C7-4EF3-84DF-87688D52A4CF}"/>
              </a:ext>
            </a:extLst>
          </p:cNvPr>
          <p:cNvCxnSpPr>
            <a:cxnSpLocks/>
          </p:cNvCxnSpPr>
          <p:nvPr/>
        </p:nvCxnSpPr>
        <p:spPr>
          <a:xfrm>
            <a:off x="6231685" y="318257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3824887" y="813628"/>
            <a:ext cx="5072785" cy="4117133"/>
          </a:xfrm>
          <a:prstGeom prst="rect">
            <a:avLst/>
          </a:prstGeom>
          <a:noFill/>
          <a:ln>
            <a:noFill/>
          </a:ln>
        </p:spPr>
      </p:pic>
      <p:sp>
        <p:nvSpPr>
          <p:cNvPr id="92" name="Google Shape;92;p19"/>
          <p:cNvSpPr txBox="1">
            <a:spLocks noGrp="1"/>
          </p:cNvSpPr>
          <p:nvPr>
            <p:ph type="title"/>
          </p:nvPr>
        </p:nvSpPr>
        <p:spPr>
          <a:xfrm>
            <a:off x="623888" y="1488218"/>
            <a:ext cx="2537651" cy="2234428"/>
          </a:xfrm>
          <a:prstGeom prst="rect">
            <a:avLst/>
          </a:prstGeom>
        </p:spPr>
        <p:txBody>
          <a:bodyPr spcFirstLastPara="1" wrap="square" lIns="91425" tIns="91425" rIns="91425" bIns="91425" anchor="t" anchorCtr="0">
            <a:spAutoFit/>
          </a:bodyPr>
          <a:lstStyle/>
          <a:p>
            <a:pPr lvl="0">
              <a:spcBef>
                <a:spcPts val="0"/>
              </a:spcBef>
            </a:pPr>
            <a:r>
              <a:rPr lang="en-US" sz="2800" dirty="0"/>
              <a:t>THE PRIORITY MATRIX</a:t>
            </a:r>
            <a:br>
              <a:rPr lang="en-US" sz="2800" dirty="0"/>
            </a:br>
            <a:br>
              <a:rPr lang="en-US" sz="2800" dirty="0"/>
            </a:br>
            <a:r>
              <a:rPr lang="en-US" sz="1800" u="sng" cap="all" dirty="0">
                <a:solidFill>
                  <a:schemeClr val="tx1"/>
                </a:solidFill>
                <a:hlinkClick r:id="rId4">
                  <a:extLst>
                    <a:ext uri="{A12FA001-AC4F-418D-AE19-62706E023703}">
                      <ahyp:hlinkClr xmlns:ahyp="http://schemas.microsoft.com/office/drawing/2018/hyperlinkcolor" val="tx"/>
                    </a:ext>
                  </a:extLst>
                </a:hlinkClick>
              </a:rPr>
              <a:t>Priority Matrix and Task List</a:t>
            </a:r>
            <a:endParaRPr sz="1800" cap="all" dirty="0">
              <a:solidFill>
                <a:schemeClr val="tx1"/>
              </a:solidFill>
            </a:endParaRPr>
          </a:p>
        </p:txBody>
      </p:sp>
      <p:sp>
        <p:nvSpPr>
          <p:cNvPr id="3" name="Footer Placeholder 2">
            <a:extLst>
              <a:ext uri="{FF2B5EF4-FFF2-40B4-BE49-F238E27FC236}">
                <a16:creationId xmlns:a16="http://schemas.microsoft.com/office/drawing/2014/main" id="{940FF352-15F8-4CDA-BB9F-9B21A658DA01}"/>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E</a:t>
            </a:r>
            <a:r>
              <a:rPr lang="en-US" dirty="0"/>
              <a:t>XAMPLES</a:t>
            </a:r>
            <a:r>
              <a:rPr lang="en" dirty="0"/>
              <a:t>:</a:t>
            </a:r>
            <a:endParaRPr dirty="0"/>
          </a:p>
        </p:txBody>
      </p:sp>
      <p:pic>
        <p:nvPicPr>
          <p:cNvPr id="105" name="Google Shape;105;p21"/>
          <p:cNvPicPr preferRelativeResize="0"/>
          <p:nvPr/>
        </p:nvPicPr>
        <p:blipFill>
          <a:blip r:embed="rId3">
            <a:alphaModFix/>
          </a:blip>
          <a:stretch>
            <a:fillRect/>
          </a:stretch>
        </p:blipFill>
        <p:spPr>
          <a:xfrm>
            <a:off x="272656" y="2097522"/>
            <a:ext cx="3106460" cy="2126389"/>
          </a:xfrm>
          <a:prstGeom prst="rect">
            <a:avLst/>
          </a:prstGeom>
          <a:noFill/>
          <a:ln>
            <a:noFill/>
          </a:ln>
        </p:spPr>
      </p:pic>
      <p:sp>
        <p:nvSpPr>
          <p:cNvPr id="3" name="TextBox 2">
            <a:extLst>
              <a:ext uri="{FF2B5EF4-FFF2-40B4-BE49-F238E27FC236}">
                <a16:creationId xmlns:a16="http://schemas.microsoft.com/office/drawing/2014/main" id="{067563AD-5DBD-4113-B428-C016E5BCB661}"/>
              </a:ext>
            </a:extLst>
          </p:cNvPr>
          <p:cNvSpPr txBox="1"/>
          <p:nvPr/>
        </p:nvSpPr>
        <p:spPr>
          <a:xfrm>
            <a:off x="4131393" y="1488218"/>
            <a:ext cx="4669038"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HOW DID YOU ORGANIZE?</a:t>
            </a:r>
            <a:endParaRPr lang="en-US" dirty="0">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What questions did you ask?</a:t>
            </a:r>
          </a:p>
          <a:p>
            <a:pPr marL="285750" indent="-285750">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What strategies were used?</a:t>
            </a:r>
          </a:p>
          <a:p>
            <a:pPr marL="285750" indent="-285750">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Did you prioritize certain “types” of tasks?</a:t>
            </a:r>
          </a:p>
          <a:p>
            <a:pPr marL="285750" indent="-285750">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Was your group in agreement most of the time?</a:t>
            </a:r>
          </a:p>
        </p:txBody>
      </p:sp>
      <p:sp>
        <p:nvSpPr>
          <p:cNvPr id="4" name="Footer Placeholder 3">
            <a:extLst>
              <a:ext uri="{FF2B5EF4-FFF2-40B4-BE49-F238E27FC236}">
                <a16:creationId xmlns:a16="http://schemas.microsoft.com/office/drawing/2014/main" id="{41419FAE-BFDA-4077-9777-C94FD050EEC9}"/>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564172" y="1488218"/>
            <a:ext cx="2537651" cy="29672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cap="all" dirty="0"/>
              <a:t>Wrap Up and Reflection</a:t>
            </a:r>
            <a:endParaRPr sz="2800" cap="all" dirty="0"/>
          </a:p>
        </p:txBody>
      </p:sp>
      <p:sp>
        <p:nvSpPr>
          <p:cNvPr id="113" name="Google Shape;113;p22"/>
          <p:cNvSpPr txBox="1">
            <a:spLocks noGrp="1"/>
          </p:cNvSpPr>
          <p:nvPr>
            <p:ph idx="1"/>
          </p:nvPr>
        </p:nvSpPr>
        <p:spPr>
          <a:xfrm>
            <a:off x="3500845" y="1488218"/>
            <a:ext cx="5389361" cy="3012869"/>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800" b="1" dirty="0">
                <a:solidFill>
                  <a:schemeClr val="dk1"/>
                </a:solidFill>
                <a:ea typeface="Calibri"/>
                <a:cs typeface="Arial" panose="020B0604020202020204" pitchFamily="34" charset="0"/>
                <a:sym typeface="Calibri"/>
              </a:rPr>
              <a:t>REFLECTION:</a:t>
            </a:r>
          </a:p>
          <a:p>
            <a:pPr marL="0" lvl="0" indent="0" algn="l" rtl="0">
              <a:lnSpc>
                <a:spcPct val="107916"/>
              </a:lnSpc>
              <a:spcBef>
                <a:spcPts val="0"/>
              </a:spcBef>
              <a:spcAft>
                <a:spcPts val="0"/>
              </a:spcAft>
              <a:buClr>
                <a:schemeClr val="dk1"/>
              </a:buClr>
              <a:buSzPts val="1100"/>
              <a:buFont typeface="Arial"/>
              <a:buNone/>
            </a:pPr>
            <a:r>
              <a:rPr lang="en-US" sz="1800" dirty="0">
                <a:solidFill>
                  <a:schemeClr val="dk1"/>
                </a:solidFill>
                <a:ea typeface="Calibri"/>
                <a:cs typeface="Arial" panose="020B0604020202020204" pitchFamily="34" charset="0"/>
                <a:sym typeface="Calibri"/>
              </a:rPr>
              <a:t>Make a list of 5-10 items on your “to-do” list for today and organize them(priority matrix) based on these questions:</a:t>
            </a:r>
            <a:endParaRPr sz="1800" dirty="0">
              <a:solidFill>
                <a:schemeClr val="dk1"/>
              </a:solidFill>
              <a:ea typeface="Calibri"/>
              <a:cs typeface="Arial" panose="020B0604020202020204" pitchFamily="34" charset="0"/>
              <a:sym typeface="Calibri"/>
            </a:endParaRPr>
          </a:p>
          <a:p>
            <a:pPr marL="914400" lvl="0" indent="-368300" algn="l" rtl="0">
              <a:lnSpc>
                <a:spcPct val="107916"/>
              </a:lnSpc>
              <a:spcBef>
                <a:spcPts val="0"/>
              </a:spcBef>
              <a:spcAft>
                <a:spcPts val="0"/>
              </a:spcAft>
              <a:buClr>
                <a:schemeClr val="dk1"/>
              </a:buClr>
              <a:buSzPts val="2200"/>
              <a:buFont typeface="Calibri"/>
              <a:buAutoNum type="arabicPeriod"/>
            </a:pPr>
            <a:r>
              <a:rPr lang="en" sz="1800" dirty="0">
                <a:solidFill>
                  <a:schemeClr val="dk1"/>
                </a:solidFill>
                <a:ea typeface="Calibri"/>
                <a:cs typeface="Arial" panose="020B0604020202020204" pitchFamily="34" charset="0"/>
                <a:sym typeface="Calibri"/>
              </a:rPr>
              <a:t>What is </a:t>
            </a:r>
            <a:r>
              <a:rPr lang="en" sz="1800" b="1" dirty="0">
                <a:solidFill>
                  <a:schemeClr val="dk1"/>
                </a:solidFill>
                <a:ea typeface="Calibri"/>
                <a:cs typeface="Arial" panose="020B0604020202020204" pitchFamily="34" charset="0"/>
                <a:sym typeface="Calibri"/>
              </a:rPr>
              <a:t>urgent</a:t>
            </a:r>
            <a:r>
              <a:rPr lang="en" sz="1800" dirty="0">
                <a:solidFill>
                  <a:schemeClr val="dk1"/>
                </a:solidFill>
                <a:ea typeface="Calibri"/>
                <a:cs typeface="Arial" panose="020B0604020202020204" pitchFamily="34" charset="0"/>
                <a:sym typeface="Calibri"/>
              </a:rPr>
              <a:t> and </a:t>
            </a:r>
            <a:r>
              <a:rPr lang="en" sz="1800" b="1" dirty="0">
                <a:solidFill>
                  <a:schemeClr val="dk1"/>
                </a:solidFill>
                <a:ea typeface="Calibri"/>
                <a:cs typeface="Arial" panose="020B0604020202020204" pitchFamily="34" charset="0"/>
                <a:sym typeface="Calibri"/>
              </a:rPr>
              <a:t>important?</a:t>
            </a:r>
            <a:endParaRPr sz="1800" b="1" dirty="0">
              <a:solidFill>
                <a:schemeClr val="dk1"/>
              </a:solidFill>
              <a:ea typeface="Calibri"/>
              <a:cs typeface="Arial" panose="020B0604020202020204" pitchFamily="34" charset="0"/>
              <a:sym typeface="Calibri"/>
            </a:endParaRPr>
          </a:p>
          <a:p>
            <a:pPr marL="914400" lvl="0" indent="-368300" algn="l" rtl="0">
              <a:lnSpc>
                <a:spcPct val="107916"/>
              </a:lnSpc>
              <a:spcBef>
                <a:spcPts val="0"/>
              </a:spcBef>
              <a:spcAft>
                <a:spcPts val="0"/>
              </a:spcAft>
              <a:buClr>
                <a:schemeClr val="dk1"/>
              </a:buClr>
              <a:buSzPts val="2200"/>
              <a:buFont typeface="Calibri"/>
              <a:buAutoNum type="arabicPeriod"/>
            </a:pPr>
            <a:r>
              <a:rPr lang="en" sz="1800" dirty="0">
                <a:solidFill>
                  <a:schemeClr val="dk1"/>
                </a:solidFill>
                <a:ea typeface="Calibri"/>
                <a:cs typeface="Arial" panose="020B0604020202020204" pitchFamily="34" charset="0"/>
                <a:sym typeface="Calibri"/>
              </a:rPr>
              <a:t>What is </a:t>
            </a:r>
            <a:r>
              <a:rPr lang="en" sz="1800" b="1" dirty="0">
                <a:solidFill>
                  <a:schemeClr val="dk1"/>
                </a:solidFill>
                <a:ea typeface="Calibri"/>
                <a:cs typeface="Arial" panose="020B0604020202020204" pitchFamily="34" charset="0"/>
                <a:sym typeface="Calibri"/>
              </a:rPr>
              <a:t>important</a:t>
            </a:r>
            <a:r>
              <a:rPr lang="en" sz="1800" dirty="0">
                <a:solidFill>
                  <a:schemeClr val="dk1"/>
                </a:solidFill>
                <a:ea typeface="Calibri"/>
                <a:cs typeface="Arial" panose="020B0604020202020204" pitchFamily="34" charset="0"/>
                <a:sym typeface="Calibri"/>
              </a:rPr>
              <a:t> but </a:t>
            </a:r>
            <a:r>
              <a:rPr lang="en" sz="1800" b="1" dirty="0">
                <a:solidFill>
                  <a:schemeClr val="dk1"/>
                </a:solidFill>
                <a:ea typeface="Calibri"/>
                <a:cs typeface="Arial" panose="020B0604020202020204" pitchFamily="34" charset="0"/>
                <a:sym typeface="Calibri"/>
              </a:rPr>
              <a:t>not urgent</a:t>
            </a:r>
            <a:r>
              <a:rPr lang="en" sz="1800" dirty="0">
                <a:solidFill>
                  <a:schemeClr val="dk1"/>
                </a:solidFill>
                <a:ea typeface="Calibri"/>
                <a:cs typeface="Arial" panose="020B0604020202020204" pitchFamily="34" charset="0"/>
                <a:sym typeface="Calibri"/>
              </a:rPr>
              <a:t>?</a:t>
            </a:r>
            <a:endParaRPr sz="1800" dirty="0">
              <a:solidFill>
                <a:schemeClr val="dk1"/>
              </a:solidFill>
              <a:ea typeface="Calibri"/>
              <a:cs typeface="Arial" panose="020B0604020202020204" pitchFamily="34" charset="0"/>
              <a:sym typeface="Calibri"/>
            </a:endParaRPr>
          </a:p>
          <a:p>
            <a:pPr marL="914400" lvl="0" indent="-368300" algn="l" rtl="0">
              <a:lnSpc>
                <a:spcPct val="107916"/>
              </a:lnSpc>
              <a:spcBef>
                <a:spcPts val="0"/>
              </a:spcBef>
              <a:spcAft>
                <a:spcPts val="0"/>
              </a:spcAft>
              <a:buClr>
                <a:schemeClr val="dk1"/>
              </a:buClr>
              <a:buSzPts val="2200"/>
              <a:buFont typeface="Calibri"/>
              <a:buAutoNum type="arabicPeriod"/>
            </a:pPr>
            <a:r>
              <a:rPr lang="en" sz="1800" dirty="0">
                <a:solidFill>
                  <a:schemeClr val="dk1"/>
                </a:solidFill>
                <a:ea typeface="Calibri"/>
                <a:cs typeface="Arial" panose="020B0604020202020204" pitchFamily="34" charset="0"/>
                <a:sym typeface="Calibri"/>
              </a:rPr>
              <a:t>What is </a:t>
            </a:r>
            <a:r>
              <a:rPr lang="en" sz="1800" b="1" dirty="0">
                <a:solidFill>
                  <a:schemeClr val="dk1"/>
                </a:solidFill>
                <a:ea typeface="Calibri"/>
                <a:cs typeface="Arial" panose="020B0604020202020204" pitchFamily="34" charset="0"/>
                <a:sym typeface="Calibri"/>
              </a:rPr>
              <a:t>urgent</a:t>
            </a:r>
            <a:r>
              <a:rPr lang="en" sz="1800" dirty="0">
                <a:solidFill>
                  <a:schemeClr val="dk1"/>
                </a:solidFill>
                <a:ea typeface="Calibri"/>
                <a:cs typeface="Arial" panose="020B0604020202020204" pitchFamily="34" charset="0"/>
                <a:sym typeface="Calibri"/>
              </a:rPr>
              <a:t> and </a:t>
            </a:r>
            <a:r>
              <a:rPr lang="en" sz="1800" b="1" dirty="0">
                <a:solidFill>
                  <a:schemeClr val="dk1"/>
                </a:solidFill>
                <a:ea typeface="Calibri"/>
                <a:cs typeface="Arial" panose="020B0604020202020204" pitchFamily="34" charset="0"/>
                <a:sym typeface="Calibri"/>
              </a:rPr>
              <a:t>not important</a:t>
            </a:r>
            <a:r>
              <a:rPr lang="en" sz="1800" dirty="0">
                <a:solidFill>
                  <a:schemeClr val="dk1"/>
                </a:solidFill>
                <a:ea typeface="Calibri"/>
                <a:cs typeface="Arial" panose="020B0604020202020204" pitchFamily="34" charset="0"/>
                <a:sym typeface="Calibri"/>
              </a:rPr>
              <a:t>?</a:t>
            </a:r>
            <a:endParaRPr sz="1800" dirty="0">
              <a:solidFill>
                <a:schemeClr val="dk1"/>
              </a:solidFill>
              <a:ea typeface="Calibri"/>
              <a:cs typeface="Arial" panose="020B0604020202020204" pitchFamily="34" charset="0"/>
              <a:sym typeface="Calibri"/>
            </a:endParaRPr>
          </a:p>
          <a:p>
            <a:pPr marL="914400" lvl="0" indent="-368300" algn="l" rtl="0">
              <a:lnSpc>
                <a:spcPct val="107916"/>
              </a:lnSpc>
              <a:spcBef>
                <a:spcPts val="0"/>
              </a:spcBef>
              <a:spcAft>
                <a:spcPts val="0"/>
              </a:spcAft>
              <a:buClr>
                <a:schemeClr val="dk1"/>
              </a:buClr>
              <a:buSzPts val="2200"/>
              <a:buFont typeface="Calibri"/>
              <a:buAutoNum type="arabicPeriod"/>
            </a:pPr>
            <a:r>
              <a:rPr lang="en" sz="1800" dirty="0">
                <a:solidFill>
                  <a:schemeClr val="dk1"/>
                </a:solidFill>
                <a:ea typeface="Calibri"/>
                <a:cs typeface="Arial" panose="020B0604020202020204" pitchFamily="34" charset="0"/>
                <a:sym typeface="Calibri"/>
              </a:rPr>
              <a:t>What is </a:t>
            </a:r>
            <a:r>
              <a:rPr lang="en" sz="1800" b="1" dirty="0">
                <a:solidFill>
                  <a:schemeClr val="dk1"/>
                </a:solidFill>
                <a:ea typeface="Calibri"/>
                <a:cs typeface="Arial" panose="020B0604020202020204" pitchFamily="34" charset="0"/>
                <a:sym typeface="Calibri"/>
              </a:rPr>
              <a:t>not important </a:t>
            </a:r>
            <a:r>
              <a:rPr lang="en" sz="1800" dirty="0">
                <a:solidFill>
                  <a:schemeClr val="dk1"/>
                </a:solidFill>
                <a:ea typeface="Calibri"/>
                <a:cs typeface="Arial" panose="020B0604020202020204" pitchFamily="34" charset="0"/>
                <a:sym typeface="Calibri"/>
              </a:rPr>
              <a:t>and </a:t>
            </a:r>
            <a:r>
              <a:rPr lang="en" sz="1800" b="1" dirty="0">
                <a:solidFill>
                  <a:schemeClr val="dk1"/>
                </a:solidFill>
                <a:ea typeface="Calibri"/>
                <a:cs typeface="Arial" panose="020B0604020202020204" pitchFamily="34" charset="0"/>
                <a:sym typeface="Calibri"/>
              </a:rPr>
              <a:t>not urgent</a:t>
            </a:r>
            <a:r>
              <a:rPr lang="en" sz="1800" dirty="0">
                <a:solidFill>
                  <a:schemeClr val="dk1"/>
                </a:solidFill>
                <a:ea typeface="Calibri"/>
                <a:cs typeface="Arial" panose="020B0604020202020204" pitchFamily="34" charset="0"/>
                <a:sym typeface="Calibri"/>
              </a:rPr>
              <a:t>?</a:t>
            </a:r>
            <a:endParaRPr sz="1800" dirty="0">
              <a:cs typeface="Arial" panose="020B0604020202020204" pitchFamily="34" charset="0"/>
            </a:endParaRPr>
          </a:p>
        </p:txBody>
      </p:sp>
      <p:sp>
        <p:nvSpPr>
          <p:cNvPr id="2" name="Footer Placeholder 1">
            <a:extLst>
              <a:ext uri="{FF2B5EF4-FFF2-40B4-BE49-F238E27FC236}">
                <a16:creationId xmlns:a16="http://schemas.microsoft.com/office/drawing/2014/main" id="{0F26DBEE-09C7-40A1-ACC3-1B6056A55365}"/>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5F90-9D0E-47B0-8037-BA38F760974D}"/>
              </a:ext>
            </a:extLst>
          </p:cNvPr>
          <p:cNvSpPr>
            <a:spLocks noGrp="1"/>
          </p:cNvSpPr>
          <p:nvPr>
            <p:ph type="title"/>
          </p:nvPr>
        </p:nvSpPr>
        <p:spPr/>
        <p:txBody>
          <a:bodyPr>
            <a:normAutofit/>
          </a:bodyPr>
          <a:lstStyle/>
          <a:p>
            <a:r>
              <a:rPr lang="en-US" sz="2800" dirty="0"/>
              <a:t>LEARNING OUTCOMES</a:t>
            </a:r>
          </a:p>
        </p:txBody>
      </p:sp>
      <p:sp>
        <p:nvSpPr>
          <p:cNvPr id="3" name="Content Placeholder 2">
            <a:extLst>
              <a:ext uri="{FF2B5EF4-FFF2-40B4-BE49-F238E27FC236}">
                <a16:creationId xmlns:a16="http://schemas.microsoft.com/office/drawing/2014/main" id="{C736E0CF-6798-46E6-A7A3-270B68A52F2A}"/>
              </a:ext>
            </a:extLst>
          </p:cNvPr>
          <p:cNvSpPr>
            <a:spLocks noGrp="1"/>
          </p:cNvSpPr>
          <p:nvPr>
            <p:ph idx="1"/>
          </p:nvPr>
        </p:nvSpPr>
        <p:spPr>
          <a:xfrm>
            <a:off x="3474720" y="1347341"/>
            <a:ext cx="5262465" cy="3534436"/>
          </a:xfrm>
        </p:spPr>
        <p:txBody>
          <a:bodyPr>
            <a:normAutofit lnSpcReduction="10000"/>
          </a:bodyPr>
          <a:lstStyle/>
          <a:p>
            <a:r>
              <a:rPr lang="en-US" sz="1800" b="1" dirty="0"/>
              <a:t>STUDENTS WILL BE ABLE TO (SWBAT):</a:t>
            </a:r>
          </a:p>
          <a:p>
            <a:pPr marL="342900" indent="-342900">
              <a:buAutoNum type="arabicPeriod"/>
            </a:pPr>
            <a:r>
              <a:rPr lang="en-US" sz="1800" dirty="0"/>
              <a:t>Reflect by taking a self-inventory of time-management skills and identify how to improve. </a:t>
            </a:r>
          </a:p>
          <a:p>
            <a:pPr marL="342900" indent="-342900">
              <a:buAutoNum type="arabicPeriod"/>
            </a:pPr>
            <a:r>
              <a:rPr lang="en-US" sz="1800" dirty="0"/>
              <a:t>Utilize the Priority Matrix to organize different tasks by levels of urgency. </a:t>
            </a:r>
          </a:p>
          <a:p>
            <a:endParaRPr lang="en-US" sz="1800" dirty="0"/>
          </a:p>
          <a:p>
            <a:r>
              <a:rPr lang="en-US" sz="1800" b="1" dirty="0"/>
              <a:t>FOCUS STANDARDS:</a:t>
            </a:r>
          </a:p>
          <a:p>
            <a:r>
              <a:rPr lang="en-US" sz="1800" dirty="0"/>
              <a:t>Domain 3: </a:t>
            </a:r>
            <a:r>
              <a:rPr lang="en-US" sz="1800"/>
              <a:t>Future Planning (</a:t>
            </a:r>
            <a:r>
              <a:rPr lang="en-US" sz="1800" dirty="0"/>
              <a:t>How do I get there?)</a:t>
            </a:r>
          </a:p>
          <a:p>
            <a:pPr marL="342900" indent="-342900">
              <a:buAutoNum type="arabicPeriod"/>
            </a:pPr>
            <a:r>
              <a:rPr lang="en-US" dirty="0"/>
              <a:t>Efficiency and Productivity (How do I turn an interest into a plan?)</a:t>
            </a:r>
          </a:p>
          <a:p>
            <a:pPr lvl="1"/>
            <a:r>
              <a:rPr lang="en-US" sz="1500" b="0" dirty="0"/>
              <a:t>D. Manage time and resources and track progress throughout the term</a:t>
            </a:r>
          </a:p>
        </p:txBody>
      </p:sp>
      <p:sp>
        <p:nvSpPr>
          <p:cNvPr id="4" name="Footer Placeholder 3">
            <a:extLst>
              <a:ext uri="{FF2B5EF4-FFF2-40B4-BE49-F238E27FC236}">
                <a16:creationId xmlns:a16="http://schemas.microsoft.com/office/drawing/2014/main" id="{5E9A5B96-C7F5-4DE4-A430-B4A2941202C8}"/>
              </a:ext>
            </a:extLst>
          </p:cNvPr>
          <p:cNvSpPr>
            <a:spLocks noGrp="1"/>
          </p:cNvSpPr>
          <p:nvPr>
            <p:ph type="ftr" sz="quarter" idx="3"/>
          </p:nvPr>
        </p:nvSpPr>
        <p:spPr/>
        <p:txBody>
          <a:bodyPr/>
          <a:lstStyle/>
          <a:p>
            <a:r>
              <a:rPr lang="en-US"/>
              <a:t>How Do I Get There?</a:t>
            </a:r>
            <a:endParaRPr lang="en-US" dirty="0"/>
          </a:p>
        </p:txBody>
      </p:sp>
    </p:spTree>
    <p:extLst>
      <p:ext uri="{BB962C8B-B14F-4D97-AF65-F5344CB8AC3E}">
        <p14:creationId xmlns:p14="http://schemas.microsoft.com/office/powerpoint/2010/main" val="225198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BE6A-8747-4FC2-8817-C448A382A870}"/>
              </a:ext>
            </a:extLst>
          </p:cNvPr>
          <p:cNvSpPr>
            <a:spLocks noGrp="1"/>
          </p:cNvSpPr>
          <p:nvPr>
            <p:ph type="title"/>
          </p:nvPr>
        </p:nvSpPr>
        <p:spPr>
          <a:xfrm>
            <a:off x="623888" y="1391179"/>
            <a:ext cx="2537651" cy="2967209"/>
          </a:xfrm>
        </p:spPr>
        <p:txBody>
          <a:bodyPr>
            <a:normAutofit/>
          </a:bodyPr>
          <a:lstStyle/>
          <a:p>
            <a:r>
              <a:rPr lang="en-US" sz="2800" dirty="0"/>
              <a:t>LEARNING THE VOCAB</a:t>
            </a:r>
          </a:p>
        </p:txBody>
      </p:sp>
      <p:sp>
        <p:nvSpPr>
          <p:cNvPr id="3" name="Footer Placeholder 2">
            <a:extLst>
              <a:ext uri="{FF2B5EF4-FFF2-40B4-BE49-F238E27FC236}">
                <a16:creationId xmlns:a16="http://schemas.microsoft.com/office/drawing/2014/main" id="{005DB14E-DB22-45E0-AB53-2405CFDE244F}"/>
              </a:ext>
            </a:extLst>
          </p:cNvPr>
          <p:cNvSpPr>
            <a:spLocks noGrp="1"/>
          </p:cNvSpPr>
          <p:nvPr>
            <p:ph type="ftr" sz="quarter" idx="3"/>
          </p:nvPr>
        </p:nvSpPr>
        <p:spPr/>
        <p:txBody>
          <a:bodyPr/>
          <a:lstStyle/>
          <a:p>
            <a:r>
              <a:rPr lang="en-US"/>
              <a:t>How Do I Get There?</a:t>
            </a:r>
            <a:endParaRPr lang="en-US" dirty="0"/>
          </a:p>
        </p:txBody>
      </p:sp>
      <p:sp>
        <p:nvSpPr>
          <p:cNvPr id="4" name="Content Placeholder 3">
            <a:extLst>
              <a:ext uri="{FF2B5EF4-FFF2-40B4-BE49-F238E27FC236}">
                <a16:creationId xmlns:a16="http://schemas.microsoft.com/office/drawing/2014/main" id="{90C325A3-482F-40FA-9966-E9EF526EFABC}"/>
              </a:ext>
            </a:extLst>
          </p:cNvPr>
          <p:cNvSpPr>
            <a:spLocks noGrp="1"/>
          </p:cNvSpPr>
          <p:nvPr>
            <p:ph idx="1"/>
          </p:nvPr>
        </p:nvSpPr>
        <p:spPr>
          <a:xfrm>
            <a:off x="4889241" y="1515291"/>
            <a:ext cx="3856858" cy="2940136"/>
          </a:xfrm>
        </p:spPr>
        <p:txBody>
          <a:bodyPr>
            <a:normAutofit/>
          </a:bodyPr>
          <a:lstStyle/>
          <a:p>
            <a:r>
              <a:rPr lang="en-US" sz="1800" b="1" dirty="0"/>
              <a:t>TEST YOUR KNOWLEDGE</a:t>
            </a:r>
          </a:p>
          <a:p>
            <a:r>
              <a:rPr lang="en-US" sz="1800" b="1" u="sng" dirty="0">
                <a:hlinkClick r:id="rId3"/>
              </a:rPr>
              <a:t>Efficiency and Productivity (Quizlet Review)</a:t>
            </a:r>
            <a:endParaRPr lang="en-US" sz="1800" dirty="0"/>
          </a:p>
        </p:txBody>
      </p:sp>
      <p:pic>
        <p:nvPicPr>
          <p:cNvPr id="6" name="Picture 5">
            <a:extLst>
              <a:ext uri="{FF2B5EF4-FFF2-40B4-BE49-F238E27FC236}">
                <a16:creationId xmlns:a16="http://schemas.microsoft.com/office/drawing/2014/main" id="{931A23C6-28B4-48E4-8E5D-ECC7D90757CC}"/>
              </a:ext>
            </a:extLst>
          </p:cNvPr>
          <p:cNvPicPr>
            <a:picLocks noChangeAspect="1"/>
          </p:cNvPicPr>
          <p:nvPr/>
        </p:nvPicPr>
        <p:blipFill>
          <a:blip r:embed="rId4"/>
          <a:stretch>
            <a:fillRect/>
          </a:stretch>
        </p:blipFill>
        <p:spPr>
          <a:xfrm>
            <a:off x="623888" y="2302612"/>
            <a:ext cx="3359720" cy="2239813"/>
          </a:xfrm>
          <a:prstGeom prst="rect">
            <a:avLst/>
          </a:prstGeom>
        </p:spPr>
      </p:pic>
    </p:spTree>
    <p:extLst>
      <p:ext uri="{BB962C8B-B14F-4D97-AF65-F5344CB8AC3E}">
        <p14:creationId xmlns:p14="http://schemas.microsoft.com/office/powerpoint/2010/main" val="26376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508189" y="1436914"/>
            <a:ext cx="2865761" cy="30521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a:t>PRODUCTIVITY VS. BUSY WORK</a:t>
            </a:r>
            <a:endParaRPr sz="2800" dirty="0"/>
          </a:p>
        </p:txBody>
      </p:sp>
      <p:sp>
        <p:nvSpPr>
          <p:cNvPr id="60" name="Google Shape;60;p14"/>
          <p:cNvSpPr txBox="1">
            <a:spLocks noGrp="1"/>
          </p:cNvSpPr>
          <p:nvPr>
            <p:ph idx="1"/>
          </p:nvPr>
        </p:nvSpPr>
        <p:spPr>
          <a:xfrm>
            <a:off x="3596692" y="1489166"/>
            <a:ext cx="5330838" cy="2966262"/>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accent1"/>
              </a:buClr>
              <a:buFont typeface="Arial" panose="020B0604020202020204" pitchFamily="34" charset="0"/>
              <a:buChar char="•"/>
            </a:pPr>
            <a:r>
              <a:rPr lang="en-US" sz="1800" b="1" dirty="0">
                <a:solidFill>
                  <a:schemeClr val="dk1"/>
                </a:solidFill>
              </a:rPr>
              <a:t>MISCONCEPTION: </a:t>
            </a:r>
            <a:r>
              <a:rPr lang="en-US" sz="1800" dirty="0">
                <a:solidFill>
                  <a:schemeClr val="dk1"/>
                </a:solidFill>
              </a:rPr>
              <a:t>Being “busy” means being productive and accomplishing a lot</a:t>
            </a:r>
          </a:p>
          <a:p>
            <a:pPr marL="285750" lvl="0" indent="-285750" algn="l" rtl="0">
              <a:spcBef>
                <a:spcPts val="0"/>
              </a:spcBef>
              <a:spcAft>
                <a:spcPts val="0"/>
              </a:spcAft>
              <a:buClr>
                <a:schemeClr val="accent1"/>
              </a:buClr>
              <a:buFont typeface="Arial" panose="020B0604020202020204" pitchFamily="34" charset="0"/>
              <a:buChar char="•"/>
            </a:pPr>
            <a:endParaRPr lang="en" sz="1800" dirty="0">
              <a:solidFill>
                <a:schemeClr val="dk1"/>
              </a:solidFill>
            </a:endParaRPr>
          </a:p>
          <a:p>
            <a:pPr marL="285750" lvl="0" indent="-285750" algn="l" rtl="0">
              <a:spcBef>
                <a:spcPts val="0"/>
              </a:spcBef>
              <a:spcAft>
                <a:spcPts val="0"/>
              </a:spcAft>
              <a:buClr>
                <a:schemeClr val="accent1"/>
              </a:buClr>
              <a:buFont typeface="Arial" panose="020B0604020202020204" pitchFamily="34" charset="0"/>
              <a:buChar char="•"/>
            </a:pPr>
            <a:r>
              <a:rPr lang="en" sz="1800" dirty="0">
                <a:solidFill>
                  <a:schemeClr val="dk1"/>
                </a:solidFill>
              </a:rPr>
              <a:t>“</a:t>
            </a:r>
            <a:r>
              <a:rPr lang="en-US" sz="1800" dirty="0">
                <a:solidFill>
                  <a:schemeClr val="dk1"/>
                </a:solidFill>
              </a:rPr>
              <a:t>B</a:t>
            </a:r>
            <a:r>
              <a:rPr lang="en" sz="1800" dirty="0">
                <a:solidFill>
                  <a:schemeClr val="dk1"/>
                </a:solidFill>
              </a:rPr>
              <a:t>usy Wor</a:t>
            </a:r>
            <a:r>
              <a:rPr lang="en-US" sz="1800" dirty="0">
                <a:solidFill>
                  <a:schemeClr val="dk1"/>
                </a:solidFill>
              </a:rPr>
              <a:t>k” often isn’t focused on the things that NEED to be done</a:t>
            </a:r>
          </a:p>
          <a:p>
            <a:pPr marL="285750" lvl="0" indent="-285750" algn="l" rtl="0">
              <a:spcBef>
                <a:spcPts val="0"/>
              </a:spcBef>
              <a:spcAft>
                <a:spcPts val="0"/>
              </a:spcAft>
              <a:buClr>
                <a:schemeClr val="accent1"/>
              </a:buClr>
              <a:buFont typeface="Arial" panose="020B0604020202020204" pitchFamily="34" charset="0"/>
              <a:buChar char="•"/>
            </a:pPr>
            <a:endParaRPr lang="en-US" sz="1800" dirty="0">
              <a:solidFill>
                <a:schemeClr val="dk1"/>
              </a:solidFill>
            </a:endParaRPr>
          </a:p>
          <a:p>
            <a:pPr marL="285750" lvl="0" indent="-285750" algn="l" rtl="0">
              <a:spcBef>
                <a:spcPts val="0"/>
              </a:spcBef>
              <a:spcAft>
                <a:spcPts val="0"/>
              </a:spcAft>
              <a:buClr>
                <a:schemeClr val="accent1"/>
              </a:buClr>
              <a:buFont typeface="Arial" panose="020B0604020202020204" pitchFamily="34" charset="0"/>
              <a:buChar char="•"/>
            </a:pPr>
            <a:r>
              <a:rPr lang="en-US" sz="1800" dirty="0">
                <a:solidFill>
                  <a:schemeClr val="dk1"/>
                </a:solidFill>
              </a:rPr>
              <a:t>Instead it places focus on things that can get done quickly or with little sustained-effort</a:t>
            </a:r>
          </a:p>
          <a:p>
            <a:pPr marL="285750" lvl="0" indent="-285750" algn="l" rtl="0">
              <a:spcBef>
                <a:spcPts val="0"/>
              </a:spcBef>
              <a:spcAft>
                <a:spcPts val="0"/>
              </a:spcAft>
              <a:buClr>
                <a:schemeClr val="accent1"/>
              </a:buClr>
              <a:buFont typeface="Arial" panose="020B0604020202020204" pitchFamily="34" charset="0"/>
              <a:buChar char="•"/>
            </a:pPr>
            <a:endParaRPr lang="en-US" sz="1800" dirty="0">
              <a:solidFill>
                <a:schemeClr val="dk1"/>
              </a:solidFill>
            </a:endParaRPr>
          </a:p>
          <a:p>
            <a:pPr marL="285750" lvl="0" indent="-285750" algn="l" rtl="0">
              <a:spcBef>
                <a:spcPts val="0"/>
              </a:spcBef>
              <a:spcAft>
                <a:spcPts val="0"/>
              </a:spcAft>
              <a:buClr>
                <a:schemeClr val="accent1"/>
              </a:buClr>
              <a:buFont typeface="Arial" panose="020B0604020202020204" pitchFamily="34" charset="0"/>
              <a:buChar char="•"/>
            </a:pPr>
            <a:r>
              <a:rPr lang="en-US" sz="1800" dirty="0">
                <a:solidFill>
                  <a:schemeClr val="dk1"/>
                </a:solidFill>
              </a:rPr>
              <a:t>Keeps you “busy” but is it productive?</a:t>
            </a:r>
          </a:p>
          <a:p>
            <a:pPr lvl="0" algn="l" rtl="0">
              <a:spcBef>
                <a:spcPts val="0"/>
              </a:spcBef>
              <a:spcAft>
                <a:spcPts val="0"/>
              </a:spcAft>
              <a:buClr>
                <a:schemeClr val="accent1"/>
              </a:buClr>
            </a:pPr>
            <a:endParaRPr lang="en" sz="1800" dirty="0">
              <a:solidFill>
                <a:schemeClr val="dk1"/>
              </a:solidFill>
            </a:endParaRPr>
          </a:p>
          <a:p>
            <a:pPr marL="628650" lvl="1" indent="-285750">
              <a:spcBef>
                <a:spcPts val="0"/>
              </a:spcBef>
              <a:buClr>
                <a:schemeClr val="accent1"/>
              </a:buClr>
              <a:buFont typeface="Arial" panose="020B0604020202020204" pitchFamily="34" charset="0"/>
              <a:buChar char="•"/>
            </a:pPr>
            <a:r>
              <a:rPr lang="en" sz="1500" cap="all" dirty="0">
                <a:solidFill>
                  <a:schemeClr val="dk1"/>
                </a:solidFill>
              </a:rPr>
              <a:t>Can you think of any examples of “busy work?”</a:t>
            </a:r>
            <a:endParaRPr sz="1500" cap="all" dirty="0">
              <a:solidFill>
                <a:schemeClr val="dk1"/>
              </a:solidFill>
            </a:endParaRPr>
          </a:p>
        </p:txBody>
      </p:sp>
      <p:sp>
        <p:nvSpPr>
          <p:cNvPr id="2" name="Footer Placeholder 1">
            <a:extLst>
              <a:ext uri="{FF2B5EF4-FFF2-40B4-BE49-F238E27FC236}">
                <a16:creationId xmlns:a16="http://schemas.microsoft.com/office/drawing/2014/main" id="{673DA422-C599-43E4-B5D4-0829AC5BE381}"/>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22514" y="1488218"/>
            <a:ext cx="3209731" cy="29672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a:t>THE “PRODUCTIVITY” CYCLE</a:t>
            </a:r>
            <a:endParaRPr sz="2800" dirty="0"/>
          </a:p>
        </p:txBody>
      </p:sp>
      <p:sp>
        <p:nvSpPr>
          <p:cNvPr id="67" name="Google Shape;67;p15"/>
          <p:cNvSpPr txBox="1">
            <a:spLocks noGrp="1"/>
          </p:cNvSpPr>
          <p:nvPr>
            <p:ph idx="1"/>
          </p:nvPr>
        </p:nvSpPr>
        <p:spPr>
          <a:xfrm>
            <a:off x="4292082" y="1447164"/>
            <a:ext cx="4737667" cy="2967209"/>
          </a:xfrm>
          <a:prstGeom prst="rect">
            <a:avLst/>
          </a:prstGeom>
        </p:spPr>
        <p:txBody>
          <a:bodyPr spcFirstLastPara="1" wrap="square" lIns="91425" tIns="91425" rIns="91425" bIns="91425" anchor="t" anchorCtr="0">
            <a:normAutofit/>
          </a:bodyPr>
          <a:lstStyle/>
          <a:p>
            <a:pPr marL="285750" lvl="0" indent="-285750" algn="l" rtl="0">
              <a:spcBef>
                <a:spcPts val="0"/>
              </a:spcBef>
              <a:spcAft>
                <a:spcPts val="1200"/>
              </a:spcAft>
              <a:buClr>
                <a:schemeClr val="accent1"/>
              </a:buClr>
              <a:buFont typeface="Arial" panose="020B0604020202020204" pitchFamily="34" charset="0"/>
              <a:buChar char="•"/>
            </a:pPr>
            <a:r>
              <a:rPr lang="en" sz="1800" dirty="0">
                <a:solidFill>
                  <a:schemeClr val="dk1"/>
                </a:solidFill>
              </a:rPr>
              <a:t>People get into a mindset that these things</a:t>
            </a:r>
            <a:r>
              <a:rPr lang="en" sz="1800" i="1" dirty="0">
                <a:solidFill>
                  <a:schemeClr val="dk1"/>
                </a:solidFill>
              </a:rPr>
              <a:t> have </a:t>
            </a:r>
            <a:r>
              <a:rPr lang="en" sz="1800" dirty="0">
                <a:solidFill>
                  <a:schemeClr val="dk1"/>
                </a:solidFill>
              </a:rPr>
              <a:t>to be done. </a:t>
            </a:r>
          </a:p>
          <a:p>
            <a:pPr marL="285750" lvl="0" indent="-285750" algn="l" rtl="0">
              <a:spcBef>
                <a:spcPts val="0"/>
              </a:spcBef>
              <a:spcAft>
                <a:spcPts val="1200"/>
              </a:spcAft>
              <a:buClr>
                <a:schemeClr val="accent1"/>
              </a:buClr>
              <a:buFont typeface="Arial" panose="020B0604020202020204" pitchFamily="34" charset="0"/>
              <a:buChar char="•"/>
            </a:pPr>
            <a:r>
              <a:rPr lang="en" sz="1800" dirty="0">
                <a:solidFill>
                  <a:schemeClr val="dk1"/>
                </a:solidFill>
              </a:rPr>
              <a:t>They get consumed by the same tasks because they are </a:t>
            </a:r>
            <a:r>
              <a:rPr lang="en-US" sz="1800" dirty="0">
                <a:solidFill>
                  <a:schemeClr val="dk1"/>
                </a:solidFill>
              </a:rPr>
              <a:t>seemingly </a:t>
            </a:r>
            <a:r>
              <a:rPr lang="en" sz="1800" dirty="0">
                <a:solidFill>
                  <a:schemeClr val="dk1"/>
                </a:solidFill>
              </a:rPr>
              <a:t>endless. </a:t>
            </a:r>
          </a:p>
          <a:p>
            <a:pPr marL="285750" lvl="0" indent="-285750" algn="l" rtl="0">
              <a:spcBef>
                <a:spcPts val="0"/>
              </a:spcBef>
              <a:spcAft>
                <a:spcPts val="1200"/>
              </a:spcAft>
              <a:buClr>
                <a:schemeClr val="accent1"/>
              </a:buClr>
              <a:buFont typeface="Arial" panose="020B0604020202020204" pitchFamily="34" charset="0"/>
              <a:buChar char="•"/>
            </a:pPr>
            <a:r>
              <a:rPr lang="en" sz="1800" dirty="0">
                <a:solidFill>
                  <a:schemeClr val="dk1"/>
                </a:solidFill>
              </a:rPr>
              <a:t>The next day begins a new cycle of non-productivity.</a:t>
            </a:r>
            <a:endParaRPr sz="1800" dirty="0">
              <a:solidFill>
                <a:schemeClr val="dk1"/>
              </a:solidFill>
            </a:endParaRPr>
          </a:p>
        </p:txBody>
      </p:sp>
      <p:sp>
        <p:nvSpPr>
          <p:cNvPr id="2" name="Footer Placeholder 1">
            <a:extLst>
              <a:ext uri="{FF2B5EF4-FFF2-40B4-BE49-F238E27FC236}">
                <a16:creationId xmlns:a16="http://schemas.microsoft.com/office/drawing/2014/main" id="{D736274A-2B63-42B2-8006-3C674F520C91}"/>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3888" y="1488218"/>
            <a:ext cx="2626897" cy="29672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a:t>BUSY, NON-PRODUCTIVE TASKS</a:t>
            </a:r>
            <a:endParaRPr sz="2800" dirty="0"/>
          </a:p>
        </p:txBody>
      </p:sp>
      <p:sp>
        <p:nvSpPr>
          <p:cNvPr id="74" name="Google Shape;74;p16"/>
          <p:cNvSpPr txBox="1">
            <a:spLocks noGrp="1"/>
          </p:cNvSpPr>
          <p:nvPr>
            <p:ph idx="1"/>
          </p:nvPr>
        </p:nvSpPr>
        <p:spPr>
          <a:xfrm>
            <a:off x="3553097" y="1347340"/>
            <a:ext cx="5370701" cy="3433665"/>
          </a:xfrm>
          <a:prstGeom prst="rect">
            <a:avLst/>
          </a:prstGeom>
        </p:spPr>
        <p:txBody>
          <a:bodyPr spcFirstLastPara="1" wrap="square" lIns="91425" tIns="91425" rIns="91425" bIns="91425" anchor="t" anchorCtr="0">
            <a:normAutofit fontScale="92500"/>
          </a:bodyPr>
          <a:lstStyle/>
          <a:p>
            <a:pPr marL="76200" lvl="0" algn="l" rtl="0">
              <a:lnSpc>
                <a:spcPct val="110000"/>
              </a:lnSpc>
              <a:spcBef>
                <a:spcPts val="0"/>
              </a:spcBef>
              <a:spcAft>
                <a:spcPts val="0"/>
              </a:spcAft>
              <a:buClr>
                <a:schemeClr val="accent1"/>
              </a:buClr>
              <a:buSzPts val="2400"/>
            </a:pPr>
            <a:r>
              <a:rPr lang="en-US" sz="1800" b="1" dirty="0">
                <a:solidFill>
                  <a:schemeClr val="dk1"/>
                </a:solidFill>
              </a:rPr>
              <a:t>IN THE WORKPLACE</a:t>
            </a:r>
            <a:endParaRPr lang="en" sz="1800" b="1" dirty="0">
              <a:solidFill>
                <a:schemeClr val="dk1"/>
              </a:solidFill>
            </a:endParaRPr>
          </a:p>
          <a:p>
            <a:pPr marL="457200" lvl="0" indent="-381000" algn="l" rtl="0">
              <a:lnSpc>
                <a:spcPct val="110000"/>
              </a:lnSpc>
              <a:spcBef>
                <a:spcPts val="0"/>
              </a:spcBef>
              <a:spcAft>
                <a:spcPts val="0"/>
              </a:spcAft>
              <a:buClr>
                <a:schemeClr val="accent1"/>
              </a:buClr>
              <a:buSzPts val="2400"/>
              <a:buFont typeface="Arial" panose="020B0604020202020204" pitchFamily="34" charset="0"/>
              <a:buChar char="•"/>
            </a:pPr>
            <a:r>
              <a:rPr lang="en" sz="1800" dirty="0">
                <a:solidFill>
                  <a:schemeClr val="dk1"/>
                </a:solidFill>
              </a:rPr>
              <a:t>Checking emails</a:t>
            </a:r>
            <a:endParaRPr sz="1800" dirty="0">
              <a:solidFill>
                <a:schemeClr val="dk1"/>
              </a:solidFill>
            </a:endParaRPr>
          </a:p>
          <a:p>
            <a:pPr marL="457200" lvl="0" indent="-381000" algn="l" rtl="0">
              <a:lnSpc>
                <a:spcPct val="110000"/>
              </a:lnSpc>
              <a:spcBef>
                <a:spcPts val="0"/>
              </a:spcBef>
              <a:spcAft>
                <a:spcPts val="0"/>
              </a:spcAft>
              <a:buClr>
                <a:schemeClr val="accent1"/>
              </a:buClr>
              <a:buSzPts val="2400"/>
              <a:buFont typeface="Arial" panose="020B0604020202020204" pitchFamily="34" charset="0"/>
              <a:buChar char="•"/>
            </a:pPr>
            <a:r>
              <a:rPr lang="en" sz="1800" dirty="0">
                <a:solidFill>
                  <a:schemeClr val="dk1"/>
                </a:solidFill>
              </a:rPr>
              <a:t>Making/returning phone calls</a:t>
            </a:r>
            <a:endParaRPr sz="1800" dirty="0">
              <a:solidFill>
                <a:schemeClr val="dk1"/>
              </a:solidFill>
            </a:endParaRPr>
          </a:p>
          <a:p>
            <a:pPr marL="457200" lvl="0" indent="-381000" algn="l" rtl="0">
              <a:lnSpc>
                <a:spcPct val="110000"/>
              </a:lnSpc>
              <a:spcBef>
                <a:spcPts val="0"/>
              </a:spcBef>
              <a:spcAft>
                <a:spcPts val="0"/>
              </a:spcAft>
              <a:buClr>
                <a:schemeClr val="accent1"/>
              </a:buClr>
              <a:buSzPts val="2400"/>
              <a:buFont typeface="Arial" panose="020B0604020202020204" pitchFamily="34" charset="0"/>
              <a:buChar char="•"/>
            </a:pPr>
            <a:r>
              <a:rPr lang="en" sz="1800" dirty="0">
                <a:solidFill>
                  <a:schemeClr val="dk1"/>
                </a:solidFill>
              </a:rPr>
              <a:t>Holding Meetings</a:t>
            </a:r>
            <a:endParaRPr sz="1800" dirty="0">
              <a:solidFill>
                <a:schemeClr val="dk1"/>
              </a:solidFill>
            </a:endParaRPr>
          </a:p>
          <a:p>
            <a:pPr marL="457200" lvl="0" indent="-381000" algn="l" rtl="0">
              <a:lnSpc>
                <a:spcPct val="110000"/>
              </a:lnSpc>
              <a:spcBef>
                <a:spcPts val="0"/>
              </a:spcBef>
              <a:spcAft>
                <a:spcPts val="0"/>
              </a:spcAft>
              <a:buClr>
                <a:schemeClr val="accent1"/>
              </a:buClr>
              <a:buSzPts val="2400"/>
              <a:buFont typeface="Arial" panose="020B0604020202020204" pitchFamily="34" charset="0"/>
              <a:buChar char="•"/>
            </a:pPr>
            <a:r>
              <a:rPr lang="en" sz="1800" dirty="0">
                <a:solidFill>
                  <a:schemeClr val="dk1"/>
                </a:solidFill>
              </a:rPr>
              <a:t>Reading the news and blogs</a:t>
            </a:r>
            <a:endParaRPr sz="1800" dirty="0">
              <a:solidFill>
                <a:schemeClr val="dk1"/>
              </a:solidFill>
            </a:endParaRPr>
          </a:p>
          <a:p>
            <a:pPr marL="457200" lvl="0" indent="-381000" algn="l" rtl="0">
              <a:lnSpc>
                <a:spcPct val="110000"/>
              </a:lnSpc>
              <a:spcBef>
                <a:spcPts val="0"/>
              </a:spcBef>
              <a:spcAft>
                <a:spcPts val="0"/>
              </a:spcAft>
              <a:buClr>
                <a:schemeClr val="accent1"/>
              </a:buClr>
              <a:buSzPts val="2400"/>
              <a:buFont typeface="Arial" panose="020B0604020202020204" pitchFamily="34" charset="0"/>
              <a:buChar char="•"/>
            </a:pPr>
            <a:r>
              <a:rPr lang="en" sz="1800" dirty="0">
                <a:solidFill>
                  <a:schemeClr val="dk1"/>
                </a:solidFill>
              </a:rPr>
              <a:t>Reading/updating social media</a:t>
            </a:r>
          </a:p>
          <a:p>
            <a:pPr marL="76200" lvl="0" algn="l" rtl="0">
              <a:lnSpc>
                <a:spcPct val="110000"/>
              </a:lnSpc>
              <a:spcBef>
                <a:spcPts val="0"/>
              </a:spcBef>
              <a:spcAft>
                <a:spcPts val="0"/>
              </a:spcAft>
              <a:buClr>
                <a:schemeClr val="accent1"/>
              </a:buClr>
              <a:buSzPts val="2400"/>
            </a:pPr>
            <a:endParaRPr lang="en" sz="1800" b="1" dirty="0">
              <a:solidFill>
                <a:schemeClr val="dk1"/>
              </a:solidFill>
            </a:endParaRPr>
          </a:p>
          <a:p>
            <a:pPr marL="76200" lvl="0" algn="l" rtl="0">
              <a:lnSpc>
                <a:spcPct val="110000"/>
              </a:lnSpc>
              <a:spcBef>
                <a:spcPts val="0"/>
              </a:spcBef>
              <a:spcAft>
                <a:spcPts val="0"/>
              </a:spcAft>
              <a:buClr>
                <a:schemeClr val="accent1"/>
              </a:buClr>
              <a:buSzPts val="2400"/>
            </a:pPr>
            <a:r>
              <a:rPr lang="en" sz="1800" b="1" dirty="0">
                <a:solidFill>
                  <a:schemeClr val="dk1"/>
                </a:solidFill>
              </a:rPr>
              <a:t>AT SCHOOL/HOME</a:t>
            </a:r>
          </a:p>
          <a:p>
            <a:pPr marL="361950" lvl="0" indent="-285750" algn="l" rtl="0">
              <a:lnSpc>
                <a:spcPct val="110000"/>
              </a:lnSpc>
              <a:spcBef>
                <a:spcPts val="0"/>
              </a:spcBef>
              <a:spcAft>
                <a:spcPts val="0"/>
              </a:spcAft>
              <a:buClr>
                <a:schemeClr val="accent1"/>
              </a:buClr>
              <a:buSzPts val="2400"/>
              <a:buFont typeface="Arial" panose="020B0604020202020204" pitchFamily="34" charset="0"/>
              <a:buChar char="•"/>
            </a:pPr>
            <a:r>
              <a:rPr lang="en-US" sz="1800" dirty="0">
                <a:solidFill>
                  <a:schemeClr val="dk1"/>
                </a:solidFill>
              </a:rPr>
              <a:t>Brainstorm some of these tasks in your own world</a:t>
            </a:r>
          </a:p>
          <a:p>
            <a:pPr marL="361950" lvl="0" indent="-285750" algn="l" rtl="0">
              <a:lnSpc>
                <a:spcPct val="110000"/>
              </a:lnSpc>
              <a:spcBef>
                <a:spcPts val="0"/>
              </a:spcBef>
              <a:spcAft>
                <a:spcPts val="0"/>
              </a:spcAft>
              <a:buClr>
                <a:schemeClr val="accent1"/>
              </a:buClr>
              <a:buSzPts val="2400"/>
              <a:buFont typeface="Arial" panose="020B0604020202020204" pitchFamily="34" charset="0"/>
              <a:buChar char="•"/>
            </a:pPr>
            <a:r>
              <a:rPr lang="en-US" sz="1800" b="1" dirty="0">
                <a:solidFill>
                  <a:schemeClr val="dk1"/>
                </a:solidFill>
              </a:rPr>
              <a:t>HINT: </a:t>
            </a:r>
            <a:r>
              <a:rPr lang="en-US" sz="1800" dirty="0">
                <a:solidFill>
                  <a:schemeClr val="dk1"/>
                </a:solidFill>
              </a:rPr>
              <a:t>Think of tasks that you do when you are procrastinating</a:t>
            </a:r>
            <a:endParaRPr lang="en" sz="1800" dirty="0">
              <a:solidFill>
                <a:schemeClr val="dk1"/>
              </a:solidFill>
            </a:endParaRPr>
          </a:p>
        </p:txBody>
      </p:sp>
      <p:pic>
        <p:nvPicPr>
          <p:cNvPr id="3" name="Picture 2">
            <a:extLst>
              <a:ext uri="{FF2B5EF4-FFF2-40B4-BE49-F238E27FC236}">
                <a16:creationId xmlns:a16="http://schemas.microsoft.com/office/drawing/2014/main" id="{0FDD8898-EB32-44C0-B5FD-11CF5A97770A}"/>
              </a:ext>
            </a:extLst>
          </p:cNvPr>
          <p:cNvPicPr>
            <a:picLocks noChangeAspect="1"/>
          </p:cNvPicPr>
          <p:nvPr/>
        </p:nvPicPr>
        <p:blipFill>
          <a:blip r:embed="rId3"/>
          <a:stretch>
            <a:fillRect/>
          </a:stretch>
        </p:blipFill>
        <p:spPr>
          <a:xfrm>
            <a:off x="765110" y="2797016"/>
            <a:ext cx="2485675" cy="1658411"/>
          </a:xfrm>
          <a:prstGeom prst="rect">
            <a:avLst/>
          </a:prstGeom>
        </p:spPr>
      </p:pic>
      <p:sp>
        <p:nvSpPr>
          <p:cNvPr id="4" name="Footer Placeholder 3">
            <a:extLst>
              <a:ext uri="{FF2B5EF4-FFF2-40B4-BE49-F238E27FC236}">
                <a16:creationId xmlns:a16="http://schemas.microsoft.com/office/drawing/2014/main" id="{3A0443B9-863F-49E2-8A19-F6B5EE135DC3}"/>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SzPts val="990"/>
              <a:buNone/>
            </a:pPr>
            <a:r>
              <a:rPr lang="en-US" sz="2800" dirty="0"/>
              <a:t>ONLY TIME WILL TELL</a:t>
            </a:r>
            <a:endParaRPr sz="2800" dirty="0"/>
          </a:p>
        </p:txBody>
      </p:sp>
      <p:sp>
        <p:nvSpPr>
          <p:cNvPr id="2" name="TextBox 1">
            <a:extLst>
              <a:ext uri="{FF2B5EF4-FFF2-40B4-BE49-F238E27FC236}">
                <a16:creationId xmlns:a16="http://schemas.microsoft.com/office/drawing/2014/main" id="{6BAF8C23-2D72-4964-936A-318E662953DE}"/>
              </a:ext>
            </a:extLst>
          </p:cNvPr>
          <p:cNvSpPr txBox="1"/>
          <p:nvPr/>
        </p:nvSpPr>
        <p:spPr>
          <a:xfrm>
            <a:off x="3944983" y="1519023"/>
            <a:ext cx="4497355" cy="2031325"/>
          </a:xfrm>
          <a:prstGeom prst="rect">
            <a:avLst/>
          </a:prstGeom>
          <a:noFill/>
        </p:spPr>
        <p:txBody>
          <a:bodyPr wrap="square" rtlCol="0">
            <a:spAutoFit/>
          </a:bodyPr>
          <a:lstStyle/>
          <a:p>
            <a:r>
              <a:rPr lang="en-US" b="1" dirty="0"/>
              <a:t>HOW WELL DO YOU MANAGE YOUR TIME?</a:t>
            </a:r>
          </a:p>
          <a:p>
            <a:pPr marL="285750" indent="-285750">
              <a:buClr>
                <a:schemeClr val="accent1"/>
              </a:buClr>
              <a:buFont typeface="Arial" panose="020B0604020202020204" pitchFamily="34" charset="0"/>
              <a:buChar char="•"/>
            </a:pPr>
            <a:r>
              <a:rPr lang="en-US" dirty="0">
                <a:hlinkClick r:id="rId3"/>
              </a:rPr>
              <a:t> Time Management Quiz</a:t>
            </a:r>
            <a:endParaRPr lang="en-US" dirty="0"/>
          </a:p>
          <a:p>
            <a:pPr marL="285750" indent="-285750">
              <a:buClr>
                <a:schemeClr val="accent1"/>
              </a:buClr>
              <a:buFont typeface="Arial" panose="020B0604020202020204" pitchFamily="34" charset="0"/>
              <a:buChar char="•"/>
            </a:pPr>
            <a:r>
              <a:rPr lang="en-US" dirty="0">
                <a:hlinkClick r:id="rId4"/>
              </a:rPr>
              <a:t> How Good is Your Time Management?</a:t>
            </a:r>
            <a:endParaRPr lang="en-US" dirty="0"/>
          </a:p>
          <a:p>
            <a:pPr>
              <a:buClr>
                <a:schemeClr val="accent1"/>
              </a:buClr>
            </a:pPr>
            <a:endParaRPr lang="en-US" dirty="0"/>
          </a:p>
          <a:p>
            <a:pPr>
              <a:buClr>
                <a:schemeClr val="accent1"/>
              </a:buClr>
            </a:pPr>
            <a:r>
              <a:rPr lang="en-US" b="1" dirty="0"/>
              <a:t>WHEN FINISHED: SUMMARIZE YOUR “TIME MANAGEMENT” RESULTS!</a:t>
            </a:r>
          </a:p>
          <a:p>
            <a:pPr marL="285750" indent="-285750">
              <a:buClr>
                <a:schemeClr val="accent1"/>
              </a:buClr>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E5EAC031-7FCD-4BD6-9DF8-020B0F379B1C}"/>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cap="all" dirty="0"/>
              <a:t>Priority Matrix Activity</a:t>
            </a:r>
            <a:endParaRPr sz="2800" cap="all" dirty="0"/>
          </a:p>
        </p:txBody>
      </p:sp>
      <p:sp>
        <p:nvSpPr>
          <p:cNvPr id="86" name="Google Shape;86;p18"/>
          <p:cNvSpPr txBox="1">
            <a:spLocks noGrp="1"/>
          </p:cNvSpPr>
          <p:nvPr>
            <p:ph idx="1"/>
          </p:nvPr>
        </p:nvSpPr>
        <p:spPr>
          <a:xfrm>
            <a:off x="3657599" y="1586130"/>
            <a:ext cx="5165427" cy="3205998"/>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accent1"/>
              </a:buClr>
              <a:buSzPct val="100000"/>
              <a:buFont typeface="+mj-lt"/>
              <a:buAutoNum type="arabicPeriod"/>
            </a:pPr>
            <a:r>
              <a:rPr lang="en-US" sz="1800" dirty="0">
                <a:solidFill>
                  <a:schemeClr val="dk1"/>
                </a:solidFill>
              </a:rPr>
              <a:t>Recognize the</a:t>
            </a:r>
            <a:r>
              <a:rPr lang="en" sz="1800" dirty="0">
                <a:solidFill>
                  <a:schemeClr val="dk1"/>
                </a:solidFill>
              </a:rPr>
              <a:t> difference between </a:t>
            </a:r>
            <a:r>
              <a:rPr lang="en" sz="1800" b="1" cap="all" dirty="0">
                <a:solidFill>
                  <a:schemeClr val="dk1"/>
                </a:solidFill>
              </a:rPr>
              <a:t>urgent tasks </a:t>
            </a:r>
            <a:r>
              <a:rPr lang="en" sz="1800" dirty="0">
                <a:solidFill>
                  <a:schemeClr val="dk1"/>
                </a:solidFill>
              </a:rPr>
              <a:t>and </a:t>
            </a:r>
            <a:r>
              <a:rPr lang="en" sz="1800" b="1" cap="all" dirty="0">
                <a:solidFill>
                  <a:schemeClr val="dk1"/>
                </a:solidFill>
              </a:rPr>
              <a:t>important tasks</a:t>
            </a:r>
          </a:p>
          <a:p>
            <a:pPr marL="457200" lvl="0" indent="-381000" algn="l" rtl="0">
              <a:spcBef>
                <a:spcPts val="0"/>
              </a:spcBef>
              <a:spcAft>
                <a:spcPts val="0"/>
              </a:spcAft>
              <a:buClr>
                <a:schemeClr val="accent1"/>
              </a:buClr>
              <a:buSzPct val="100000"/>
              <a:buFont typeface="+mj-lt"/>
              <a:buAutoNum type="arabicPeriod"/>
            </a:pPr>
            <a:endParaRPr lang="en" sz="1800" b="1" cap="all" dirty="0">
              <a:solidFill>
                <a:schemeClr val="dk1"/>
              </a:solidFill>
            </a:endParaRPr>
          </a:p>
          <a:p>
            <a:pPr marL="457200" lvl="0" indent="-381000" algn="l" rtl="0">
              <a:spcBef>
                <a:spcPts val="0"/>
              </a:spcBef>
              <a:spcAft>
                <a:spcPts val="0"/>
              </a:spcAft>
              <a:buClr>
                <a:schemeClr val="accent1"/>
              </a:buClr>
              <a:buSzPct val="100000"/>
              <a:buFont typeface="+mj-lt"/>
              <a:buAutoNum type="arabicPeriod"/>
            </a:pPr>
            <a:r>
              <a:rPr lang="en" sz="1800" dirty="0">
                <a:solidFill>
                  <a:schemeClr val="dk1"/>
                </a:solidFill>
              </a:rPr>
              <a:t>Prioritize </a:t>
            </a:r>
            <a:r>
              <a:rPr lang="en-US" sz="1800" dirty="0">
                <a:solidFill>
                  <a:schemeClr val="dk1"/>
                </a:solidFill>
              </a:rPr>
              <a:t>tasks on your to-do list in accordance </a:t>
            </a:r>
          </a:p>
          <a:p>
            <a:pPr marL="457200" lvl="0" indent="-381000" algn="l" rtl="0">
              <a:spcBef>
                <a:spcPts val="0"/>
              </a:spcBef>
              <a:spcAft>
                <a:spcPts val="0"/>
              </a:spcAft>
              <a:buClr>
                <a:schemeClr val="accent1"/>
              </a:buClr>
              <a:buSzPct val="100000"/>
              <a:buFont typeface="+mj-lt"/>
              <a:buAutoNum type="arabicPeriod"/>
            </a:pPr>
            <a:endParaRPr lang="en" sz="1800" dirty="0">
              <a:solidFill>
                <a:schemeClr val="dk1"/>
              </a:solidFill>
            </a:endParaRPr>
          </a:p>
          <a:p>
            <a:pPr marL="457200" lvl="0" indent="-381000" algn="l" rtl="0">
              <a:spcBef>
                <a:spcPts val="0"/>
              </a:spcBef>
              <a:spcAft>
                <a:spcPts val="0"/>
              </a:spcAft>
              <a:buClr>
                <a:schemeClr val="accent1"/>
              </a:buClr>
              <a:buSzPct val="100000"/>
              <a:buFont typeface="+mj-lt"/>
              <a:buAutoNum type="arabicPeriod"/>
            </a:pPr>
            <a:r>
              <a:rPr lang="en-US" sz="1800" dirty="0">
                <a:solidFill>
                  <a:schemeClr val="dk1"/>
                </a:solidFill>
              </a:rPr>
              <a:t>This will make the difference between </a:t>
            </a:r>
            <a:r>
              <a:rPr lang="en" sz="1800" dirty="0">
                <a:solidFill>
                  <a:schemeClr val="dk1"/>
                </a:solidFill>
              </a:rPr>
              <a:t>getting the job done or not finishing.</a:t>
            </a:r>
            <a:endParaRPr sz="1800" dirty="0">
              <a:solidFill>
                <a:schemeClr val="dk1"/>
              </a:solidFill>
            </a:endParaRPr>
          </a:p>
          <a:p>
            <a:pPr marL="0" lvl="0" indent="0" algn="l" rtl="0">
              <a:spcBef>
                <a:spcPts val="1200"/>
              </a:spcBef>
              <a:spcAft>
                <a:spcPts val="0"/>
              </a:spcAft>
              <a:buNone/>
            </a:pPr>
            <a:endParaRPr sz="2400" dirty="0">
              <a:solidFill>
                <a:schemeClr val="dk1"/>
              </a:solidFill>
            </a:endParaRPr>
          </a:p>
          <a:p>
            <a:pPr marL="457200" lvl="0" indent="0" algn="l" rtl="0">
              <a:spcBef>
                <a:spcPts val="1200"/>
              </a:spcBef>
              <a:spcAft>
                <a:spcPts val="1200"/>
              </a:spcAft>
              <a:buNone/>
            </a:pPr>
            <a:endParaRPr dirty="0"/>
          </a:p>
        </p:txBody>
      </p:sp>
      <p:sp>
        <p:nvSpPr>
          <p:cNvPr id="2" name="Footer Placeholder 1">
            <a:extLst>
              <a:ext uri="{FF2B5EF4-FFF2-40B4-BE49-F238E27FC236}">
                <a16:creationId xmlns:a16="http://schemas.microsoft.com/office/drawing/2014/main" id="{8FA21356-692E-44C3-9B7F-9C631F4C6784}"/>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cap="all" dirty="0"/>
              <a:t>Define each quadrant</a:t>
            </a:r>
            <a:endParaRPr sz="2800" cap="all" dirty="0"/>
          </a:p>
        </p:txBody>
      </p:sp>
      <p:sp>
        <p:nvSpPr>
          <p:cNvPr id="98" name="Google Shape;98;p20"/>
          <p:cNvSpPr txBox="1">
            <a:spLocks noGrp="1"/>
          </p:cNvSpPr>
          <p:nvPr>
            <p:ph idx="1"/>
          </p:nvPr>
        </p:nvSpPr>
        <p:spPr>
          <a:xfrm>
            <a:off x="3094032" y="960132"/>
            <a:ext cx="5934268" cy="3171537"/>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accent1"/>
              </a:buClr>
              <a:buFont typeface="Arial" panose="020B0604020202020204" pitchFamily="34" charset="0"/>
              <a:buChar char="•"/>
            </a:pPr>
            <a:r>
              <a:rPr lang="en" sz="1800" b="1" cap="all" dirty="0"/>
              <a:t>Quadrant 1: </a:t>
            </a:r>
            <a:r>
              <a:rPr lang="en" sz="1800" b="1" dirty="0"/>
              <a:t>DO</a:t>
            </a:r>
            <a:endParaRPr sz="1800" b="1" dirty="0"/>
          </a:p>
          <a:p>
            <a:pPr marL="628650" lvl="1" indent="-285750">
              <a:spcBef>
                <a:spcPts val="1200"/>
              </a:spcBef>
              <a:buClr>
                <a:schemeClr val="accent1"/>
              </a:buClr>
              <a:buFont typeface="Arial" panose="020B0604020202020204" pitchFamily="34" charset="0"/>
              <a:buChar char="•"/>
            </a:pPr>
            <a:r>
              <a:rPr lang="en" sz="1800" b="0" dirty="0">
                <a:solidFill>
                  <a:schemeClr val="tx1"/>
                </a:solidFill>
              </a:rPr>
              <a:t>Urgent </a:t>
            </a:r>
            <a:r>
              <a:rPr lang="en-US" sz="1800" b="0" dirty="0">
                <a:solidFill>
                  <a:schemeClr val="tx1"/>
                </a:solidFill>
              </a:rPr>
              <a:t>AND</a:t>
            </a:r>
            <a:r>
              <a:rPr lang="en" sz="1800" b="0" dirty="0">
                <a:solidFill>
                  <a:schemeClr val="tx1"/>
                </a:solidFill>
              </a:rPr>
              <a:t> Important- Do these first.</a:t>
            </a:r>
            <a:endParaRPr sz="1800" b="0" dirty="0">
              <a:solidFill>
                <a:schemeClr val="tx1"/>
              </a:solidFill>
            </a:endParaRPr>
          </a:p>
          <a:p>
            <a:pPr marL="285750" lvl="0" indent="-285750" algn="l" rtl="0">
              <a:spcBef>
                <a:spcPts val="1200"/>
              </a:spcBef>
              <a:spcAft>
                <a:spcPts val="0"/>
              </a:spcAft>
              <a:buClr>
                <a:schemeClr val="accent1"/>
              </a:buClr>
              <a:buFont typeface="Arial" panose="020B0604020202020204" pitchFamily="34" charset="0"/>
              <a:buChar char="•"/>
            </a:pPr>
            <a:r>
              <a:rPr lang="en" sz="1800" b="1" cap="all" dirty="0"/>
              <a:t>Quadrant 2: </a:t>
            </a:r>
            <a:r>
              <a:rPr lang="en" sz="1800" b="1" dirty="0"/>
              <a:t>SCHEDULE</a:t>
            </a:r>
            <a:endParaRPr sz="1800" b="1" dirty="0"/>
          </a:p>
          <a:p>
            <a:pPr marL="628650" lvl="1" indent="-285750">
              <a:spcBef>
                <a:spcPts val="1200"/>
              </a:spcBef>
              <a:buClr>
                <a:schemeClr val="accent1"/>
              </a:buClr>
              <a:buFont typeface="Arial" panose="020B0604020202020204" pitchFamily="34" charset="0"/>
              <a:buChar char="•"/>
            </a:pPr>
            <a:r>
              <a:rPr lang="en-US" sz="1800" b="0" dirty="0">
                <a:solidFill>
                  <a:schemeClr val="tx1"/>
                </a:solidFill>
              </a:rPr>
              <a:t>NOT</a:t>
            </a:r>
            <a:r>
              <a:rPr lang="en" sz="1800" b="0" dirty="0">
                <a:solidFill>
                  <a:schemeClr val="tx1"/>
                </a:solidFill>
              </a:rPr>
              <a:t> Urgent </a:t>
            </a:r>
            <a:r>
              <a:rPr lang="en-US" sz="1800" b="0" dirty="0">
                <a:solidFill>
                  <a:schemeClr val="tx1"/>
                </a:solidFill>
              </a:rPr>
              <a:t>BUT</a:t>
            </a:r>
            <a:r>
              <a:rPr lang="en" sz="1800" b="0" dirty="0">
                <a:solidFill>
                  <a:schemeClr val="tx1"/>
                </a:solidFill>
              </a:rPr>
              <a:t> Important- Do these next.</a:t>
            </a:r>
            <a:endParaRPr sz="1800" b="0" dirty="0">
              <a:solidFill>
                <a:schemeClr val="tx1"/>
              </a:solidFill>
            </a:endParaRPr>
          </a:p>
          <a:p>
            <a:pPr marL="285750" lvl="0" indent="-285750" algn="l" rtl="0">
              <a:spcBef>
                <a:spcPts val="1200"/>
              </a:spcBef>
              <a:spcAft>
                <a:spcPts val="0"/>
              </a:spcAft>
              <a:buClr>
                <a:schemeClr val="accent1"/>
              </a:buClr>
              <a:buFont typeface="Arial" panose="020B0604020202020204" pitchFamily="34" charset="0"/>
              <a:buChar char="•"/>
            </a:pPr>
            <a:r>
              <a:rPr lang="en" sz="1800" b="1" cap="all" dirty="0"/>
              <a:t>Quadrant 3</a:t>
            </a:r>
            <a:r>
              <a:rPr lang="en" sz="1800" b="1" dirty="0"/>
              <a:t>: </a:t>
            </a:r>
            <a:r>
              <a:rPr lang="en-US" sz="1800" b="1" dirty="0"/>
              <a:t>DELEGATE</a:t>
            </a:r>
            <a:endParaRPr sz="1800" b="1" dirty="0"/>
          </a:p>
          <a:p>
            <a:pPr marL="628650" lvl="1" indent="-285750">
              <a:spcBef>
                <a:spcPts val="1200"/>
              </a:spcBef>
              <a:buClr>
                <a:schemeClr val="accent1"/>
              </a:buClr>
              <a:buFont typeface="Arial" panose="020B0604020202020204" pitchFamily="34" charset="0"/>
              <a:buChar char="•"/>
            </a:pPr>
            <a:r>
              <a:rPr lang="en" sz="1800" b="0" dirty="0">
                <a:solidFill>
                  <a:schemeClr val="tx1"/>
                </a:solidFill>
              </a:rPr>
              <a:t>Not Important</a:t>
            </a:r>
            <a:r>
              <a:rPr lang="en" sz="1800" b="0" cap="all" dirty="0">
                <a:solidFill>
                  <a:schemeClr val="tx1"/>
                </a:solidFill>
              </a:rPr>
              <a:t> but </a:t>
            </a:r>
            <a:r>
              <a:rPr lang="en" sz="1800" b="0" dirty="0">
                <a:solidFill>
                  <a:schemeClr val="tx1"/>
                </a:solidFill>
              </a:rPr>
              <a:t>Urgent- Do these later.</a:t>
            </a:r>
            <a:endParaRPr sz="1800" b="0" dirty="0">
              <a:solidFill>
                <a:schemeClr val="tx1"/>
              </a:solidFill>
            </a:endParaRPr>
          </a:p>
          <a:p>
            <a:pPr marL="285750" lvl="0" indent="-285750" algn="l" rtl="0">
              <a:spcBef>
                <a:spcPts val="1200"/>
              </a:spcBef>
              <a:spcAft>
                <a:spcPts val="0"/>
              </a:spcAft>
              <a:buClr>
                <a:schemeClr val="accent1"/>
              </a:buClr>
              <a:buFont typeface="Arial" panose="020B0604020202020204" pitchFamily="34" charset="0"/>
              <a:buChar char="•"/>
            </a:pPr>
            <a:r>
              <a:rPr lang="en" sz="1800" b="1" cap="all" dirty="0"/>
              <a:t>Quadrant 4</a:t>
            </a:r>
            <a:r>
              <a:rPr lang="en" sz="1800" b="1" dirty="0"/>
              <a:t>: DELETE</a:t>
            </a:r>
            <a:endParaRPr sz="1800" b="1" dirty="0"/>
          </a:p>
          <a:p>
            <a:pPr marL="628650" lvl="1" indent="-285750">
              <a:spcBef>
                <a:spcPts val="1200"/>
              </a:spcBef>
              <a:spcAft>
                <a:spcPts val="1200"/>
              </a:spcAft>
              <a:buClr>
                <a:schemeClr val="accent1"/>
              </a:buClr>
              <a:buFont typeface="Arial" panose="020B0604020202020204" pitchFamily="34" charset="0"/>
              <a:buChar char="•"/>
            </a:pPr>
            <a:r>
              <a:rPr lang="en" sz="1800" b="0" cap="all" dirty="0">
                <a:solidFill>
                  <a:schemeClr val="tx1"/>
                </a:solidFill>
              </a:rPr>
              <a:t>Not</a:t>
            </a:r>
            <a:r>
              <a:rPr lang="en" sz="1800" b="0" dirty="0">
                <a:solidFill>
                  <a:schemeClr val="tx1"/>
                </a:solidFill>
              </a:rPr>
              <a:t> Urgent </a:t>
            </a:r>
            <a:r>
              <a:rPr lang="en" sz="1800" b="0" cap="all" dirty="0">
                <a:solidFill>
                  <a:schemeClr val="tx1"/>
                </a:solidFill>
              </a:rPr>
              <a:t>or</a:t>
            </a:r>
            <a:r>
              <a:rPr lang="en" sz="1800" b="0" dirty="0">
                <a:solidFill>
                  <a:schemeClr val="tx1"/>
                </a:solidFill>
              </a:rPr>
              <a:t> Important- Do not bother to do these tasks unless all of your other Quadrant 1-3 tasks are completed and you have the time. </a:t>
            </a:r>
            <a:endParaRPr sz="1800" b="0" dirty="0">
              <a:solidFill>
                <a:schemeClr val="tx1"/>
              </a:solidFill>
            </a:endParaRPr>
          </a:p>
        </p:txBody>
      </p:sp>
      <p:sp>
        <p:nvSpPr>
          <p:cNvPr id="2" name="Footer Placeholder 1">
            <a:extLst>
              <a:ext uri="{FF2B5EF4-FFF2-40B4-BE49-F238E27FC236}">
                <a16:creationId xmlns:a16="http://schemas.microsoft.com/office/drawing/2014/main" id="{CAA56F6C-03A5-44C9-9365-D217F908EAFD}"/>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theme/theme1.xml><?xml version="1.0" encoding="utf-8"?>
<a:theme xmlns:a="http://schemas.openxmlformats.org/drawingml/2006/main" name="SLIDE DECK TEMPLAT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8A859-0299-47E4-9FEF-535A7328F7C1}">
  <ds:schemaRefs>
    <ds:schemaRef ds:uri="http://purl.org/dc/dcmitype/"/>
    <ds:schemaRef ds:uri="http://www.w3.org/XML/1998/namespace"/>
    <ds:schemaRef ds:uri="http://purl.org/dc/elements/1.1/"/>
    <ds:schemaRef ds:uri="http://schemas.microsoft.com/office/2006/documentManagement/types"/>
    <ds:schemaRef ds:uri="031b28de-6f87-4eab-8d2f-5c442a493674"/>
    <ds:schemaRef ds:uri="http://schemas.openxmlformats.org/package/2006/metadata/core-properties"/>
    <ds:schemaRef ds:uri="http://schemas.microsoft.com/office/infopath/2007/PartnerControls"/>
    <ds:schemaRef ds:uri="e79566cd-f847-4411-bfa4-89aa038057a8"/>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B653BF79-6DF1-46F0-8E63-06F6FEEBF563}">
  <ds:schemaRefs>
    <ds:schemaRef ds:uri="http://schemas.microsoft.com/sharepoint/v3/contenttype/forms"/>
  </ds:schemaRefs>
</ds:datastoreItem>
</file>

<file path=customXml/itemProps3.xml><?xml version="1.0" encoding="utf-8"?>
<ds:datastoreItem xmlns:ds="http://schemas.openxmlformats.org/officeDocument/2006/customXml" ds:itemID="{43712BFB-B247-422C-94CB-CFEF9205C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DECK TEMPLATE</Template>
  <TotalTime>1443</TotalTime>
  <Words>1234</Words>
  <Application>Microsoft Office PowerPoint</Application>
  <PresentationFormat>On-screen Show (16:9)</PresentationFormat>
  <Paragraphs>110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SLIDE DECK TEMPLATE</vt:lpstr>
      <vt:lpstr>HOW DO I BALANCE IT ALL?</vt:lpstr>
      <vt:lpstr>LEARNING OUTCOMES</vt:lpstr>
      <vt:lpstr>LEARNING THE VOCAB</vt:lpstr>
      <vt:lpstr>PRODUCTIVITY VS. BUSY WORK</vt:lpstr>
      <vt:lpstr>THE “PRODUCTIVITY” CYCLE</vt:lpstr>
      <vt:lpstr>BUSY, NON-PRODUCTIVE TASKS</vt:lpstr>
      <vt:lpstr>ONLY TIME WILL TELL</vt:lpstr>
      <vt:lpstr>Priority Matrix Activity</vt:lpstr>
      <vt:lpstr>Define each quadrant</vt:lpstr>
      <vt:lpstr>THE PRIORITY MATRIX  Priority Matrix and Task List</vt:lpstr>
      <vt:lpstr>EXAMPLES:</vt:lpstr>
      <vt:lpstr>Wrap Up and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time and Resources &amp; Track progress</dc:title>
  <cp:lastModifiedBy>Jenni Bradford</cp:lastModifiedBy>
  <cp:revision>20</cp:revision>
  <dcterms:modified xsi:type="dcterms:W3CDTF">2022-07-28T21:19:32Z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