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4"/>
  </p:notesMasterIdLst>
  <p:sldIdLst>
    <p:sldId id="256" r:id="rId5"/>
    <p:sldId id="262" r:id="rId6"/>
    <p:sldId id="257" r:id="rId7"/>
    <p:sldId id="263" r:id="rId8"/>
    <p:sldId id="258" r:id="rId9"/>
    <p:sldId id="259" r:id="rId10"/>
    <p:sldId id="260" r:id="rId11"/>
    <p:sldId id="264" r:id="rId12"/>
    <p:sldId id="26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42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 Bradford" userId="S::jenni.bradford@cte.idaho.gov::3788f530-b324-4833-a718-de0051e3c82f" providerId="AD" clId="Web-{60261C9A-0E25-4EB0-B4C0-D587B9F78F2D}"/>
    <pc:docChg chg="modSld">
      <pc:chgData name="Jenni Bradford" userId="S::jenni.bradford@cte.idaho.gov::3788f530-b324-4833-a718-de0051e3c82f" providerId="AD" clId="Web-{60261C9A-0E25-4EB0-B4C0-D587B9F78F2D}" dt="2022-07-18T20:41:12.618" v="7" actId="20577"/>
      <pc:docMkLst>
        <pc:docMk/>
      </pc:docMkLst>
      <pc:sldChg chg="modSp">
        <pc:chgData name="Jenni Bradford" userId="S::jenni.bradford@cte.idaho.gov::3788f530-b324-4833-a718-de0051e3c82f" providerId="AD" clId="Web-{60261C9A-0E25-4EB0-B4C0-D587B9F78F2D}" dt="2022-07-18T20:41:04.962" v="6" actId="1076"/>
        <pc:sldMkLst>
          <pc:docMk/>
          <pc:sldMk cId="0" sldId="256"/>
        </pc:sldMkLst>
        <pc:spChg chg="mod">
          <ac:chgData name="Jenni Bradford" userId="S::jenni.bradford@cte.idaho.gov::3788f530-b324-4833-a718-de0051e3c82f" providerId="AD" clId="Web-{60261C9A-0E25-4EB0-B4C0-D587B9F78F2D}" dt="2022-07-18T20:41:04.962" v="6" actId="1076"/>
          <ac:spMkLst>
            <pc:docMk/>
            <pc:sldMk cId="0" sldId="256"/>
            <ac:spMk id="54" creationId="{00000000-0000-0000-0000-000000000000}"/>
          </ac:spMkLst>
        </pc:spChg>
      </pc:sldChg>
      <pc:sldChg chg="modSp">
        <pc:chgData name="Jenni Bradford" userId="S::jenni.bradford@cte.idaho.gov::3788f530-b324-4833-a718-de0051e3c82f" providerId="AD" clId="Web-{60261C9A-0E25-4EB0-B4C0-D587B9F78F2D}" dt="2022-07-18T20:41:12.618" v="7" actId="20577"/>
        <pc:sldMkLst>
          <pc:docMk/>
          <pc:sldMk cId="3722289132" sldId="262"/>
        </pc:sldMkLst>
        <pc:spChg chg="mod">
          <ac:chgData name="Jenni Bradford" userId="S::jenni.bradford@cte.idaho.gov::3788f530-b324-4833-a718-de0051e3c82f" providerId="AD" clId="Web-{60261C9A-0E25-4EB0-B4C0-D587B9F78F2D}" dt="2022-07-18T20:41:12.618" v="7" actId="20577"/>
          <ac:spMkLst>
            <pc:docMk/>
            <pc:sldMk cId="3722289132" sldId="262"/>
            <ac:spMk id="4" creationId="{AEE95F51-DE1B-49E8-BB78-0FA93F994D0F}"/>
          </ac:spMkLst>
        </pc:spChg>
      </pc:sldChg>
    </pc:docChg>
  </pc:docChgLst>
  <pc:docChgLst>
    <pc:chgData name="Kelsey Laven" userId="594c705a-352e-4ea3-bf3f-ebe59960e6da" providerId="ADAL" clId="{25F59B11-E201-4461-8690-7A138F83C2CD}"/>
    <pc:docChg chg="undo custSel addSld delSld modSld">
      <pc:chgData name="Kelsey Laven" userId="594c705a-352e-4ea3-bf3f-ebe59960e6da" providerId="ADAL" clId="{25F59B11-E201-4461-8690-7A138F83C2CD}" dt="2022-07-20T19:43:38.930" v="5139" actId="5793"/>
      <pc:docMkLst>
        <pc:docMk/>
      </pc:docMkLst>
      <pc:sldChg chg="addSp delSp modSp">
        <pc:chgData name="Kelsey Laven" userId="594c705a-352e-4ea3-bf3f-ebe59960e6da" providerId="ADAL" clId="{25F59B11-E201-4461-8690-7A138F83C2CD}" dt="2022-07-18T17:15:40.605" v="4830" actId="1076"/>
        <pc:sldMkLst>
          <pc:docMk/>
          <pc:sldMk cId="0" sldId="256"/>
        </pc:sldMkLst>
        <pc:spChg chg="add del">
          <ac:chgData name="Kelsey Laven" userId="594c705a-352e-4ea3-bf3f-ebe59960e6da" providerId="ADAL" clId="{25F59B11-E201-4461-8690-7A138F83C2CD}" dt="2022-07-12T20:15:39.268" v="4823"/>
          <ac:spMkLst>
            <pc:docMk/>
            <pc:sldMk cId="0" sldId="256"/>
            <ac:spMk id="2" creationId="{58C634EC-8F5B-4605-B470-F373D0C4842D}"/>
          </ac:spMkLst>
        </pc:spChg>
        <pc:spChg chg="add del mod">
          <ac:chgData name="Kelsey Laven" userId="594c705a-352e-4ea3-bf3f-ebe59960e6da" providerId="ADAL" clId="{25F59B11-E201-4461-8690-7A138F83C2CD}" dt="2022-07-06T13:55:52.918" v="60" actId="931"/>
          <ac:spMkLst>
            <pc:docMk/>
            <pc:sldMk cId="0" sldId="256"/>
            <ac:spMk id="2" creationId="{E2A9662B-306F-4879-8375-36556A44DE9F}"/>
          </ac:spMkLst>
        </pc:spChg>
        <pc:spChg chg="add mod">
          <ac:chgData name="Kelsey Laven" userId="594c705a-352e-4ea3-bf3f-ebe59960e6da" providerId="ADAL" clId="{25F59B11-E201-4461-8690-7A138F83C2CD}" dt="2022-07-18T17:15:40.605" v="4830" actId="1076"/>
          <ac:spMkLst>
            <pc:docMk/>
            <pc:sldMk cId="0" sldId="256"/>
            <ac:spMk id="5" creationId="{05286714-74B6-45D4-8E93-F9BD339A1C61}"/>
          </ac:spMkLst>
        </pc:spChg>
        <pc:spChg chg="add mod">
          <ac:chgData name="Kelsey Laven" userId="594c705a-352e-4ea3-bf3f-ebe59960e6da" providerId="ADAL" clId="{25F59B11-E201-4461-8690-7A138F83C2CD}" dt="2022-07-18T17:15:32.852" v="4828" actId="1076"/>
          <ac:spMkLst>
            <pc:docMk/>
            <pc:sldMk cId="0" sldId="256"/>
            <ac:spMk id="6" creationId="{3B8562F5-A2C4-475F-AAF0-D189CB303B6B}"/>
          </ac:spMkLst>
        </pc:spChg>
        <pc:spChg chg="add mod">
          <ac:chgData name="Kelsey Laven" userId="594c705a-352e-4ea3-bf3f-ebe59960e6da" providerId="ADAL" clId="{25F59B11-E201-4461-8690-7A138F83C2CD}" dt="2022-07-18T17:15:28.865" v="4827" actId="1076"/>
          <ac:spMkLst>
            <pc:docMk/>
            <pc:sldMk cId="0" sldId="256"/>
            <ac:spMk id="7" creationId="{292C6B62-DF23-47F7-9668-D7282E70098E}"/>
          </ac:spMkLst>
        </pc:spChg>
        <pc:spChg chg="mod">
          <ac:chgData name="Kelsey Laven" userId="594c705a-352e-4ea3-bf3f-ebe59960e6da" providerId="ADAL" clId="{25F59B11-E201-4461-8690-7A138F83C2CD}" dt="2022-07-06T13:49:54.323" v="26" actId="14100"/>
          <ac:spMkLst>
            <pc:docMk/>
            <pc:sldMk cId="0" sldId="256"/>
            <ac:spMk id="54" creationId="{00000000-0000-0000-0000-000000000000}"/>
          </ac:spMkLst>
        </pc:spChg>
        <pc:grpChg chg="add">
          <ac:chgData name="Kelsey Laven" userId="594c705a-352e-4ea3-bf3f-ebe59960e6da" providerId="ADAL" clId="{25F59B11-E201-4461-8690-7A138F83C2CD}" dt="2022-07-12T20:15:49.645" v="4824"/>
          <ac:grpSpMkLst>
            <pc:docMk/>
            <pc:sldMk cId="0" sldId="256"/>
            <ac:grpSpMk id="10" creationId="{3C66A145-BECA-41FA-AFBE-1065CC8C4C4D}"/>
          </ac:grpSpMkLst>
        </pc:grpChg>
        <pc:picChg chg="add mod">
          <ac:chgData name="Kelsey Laven" userId="594c705a-352e-4ea3-bf3f-ebe59960e6da" providerId="ADAL" clId="{25F59B11-E201-4461-8690-7A138F83C2CD}" dt="2022-07-06T13:55:52.918" v="60" actId="931"/>
          <ac:picMkLst>
            <pc:docMk/>
            <pc:sldMk cId="0" sldId="256"/>
            <ac:picMk id="4" creationId="{D2980CD1-5072-4553-861E-994D999AA8BD}"/>
          </ac:picMkLst>
        </pc:picChg>
        <pc:cxnChg chg="add mod">
          <ac:chgData name="Kelsey Laven" userId="594c705a-352e-4ea3-bf3f-ebe59960e6da" providerId="ADAL" clId="{25F59B11-E201-4461-8690-7A138F83C2CD}" dt="2022-07-18T17:15:35.578" v="4829" actId="1076"/>
          <ac:cxnSpMkLst>
            <pc:docMk/>
            <pc:sldMk cId="0" sldId="256"/>
            <ac:cxnSpMk id="8" creationId="{74481B6B-E70E-426F-B338-D6B67C65BA91}"/>
          </ac:cxnSpMkLst>
        </pc:cxnChg>
      </pc:sldChg>
      <pc:sldChg chg="addSp delSp modSp">
        <pc:chgData name="Kelsey Laven" userId="594c705a-352e-4ea3-bf3f-ebe59960e6da" providerId="ADAL" clId="{25F59B11-E201-4461-8690-7A138F83C2CD}" dt="2022-07-18T17:17:23.286" v="4928" actId="20577"/>
        <pc:sldMkLst>
          <pc:docMk/>
          <pc:sldMk cId="0" sldId="257"/>
        </pc:sldMkLst>
        <pc:spChg chg="add del mod">
          <ac:chgData name="Kelsey Laven" userId="594c705a-352e-4ea3-bf3f-ebe59960e6da" providerId="ADAL" clId="{25F59B11-E201-4461-8690-7A138F83C2CD}" dt="2022-07-06T14:03:08.125" v="827"/>
          <ac:spMkLst>
            <pc:docMk/>
            <pc:sldMk cId="0" sldId="257"/>
            <ac:spMk id="2" creationId="{F2ABD472-3FC8-44BA-BFC6-CFF7D8BD11D0}"/>
          </ac:spMkLst>
        </pc:spChg>
        <pc:spChg chg="add del mod">
          <ac:chgData name="Kelsey Laven" userId="594c705a-352e-4ea3-bf3f-ebe59960e6da" providerId="ADAL" clId="{25F59B11-E201-4461-8690-7A138F83C2CD}" dt="2022-07-06T14:03:08.125" v="827"/>
          <ac:spMkLst>
            <pc:docMk/>
            <pc:sldMk cId="0" sldId="257"/>
            <ac:spMk id="3" creationId="{5DA43B25-FDB6-43A5-B485-7CF1B46D8FAC}"/>
          </ac:spMkLst>
        </pc:spChg>
        <pc:spChg chg="add mod">
          <ac:chgData name="Kelsey Laven" userId="594c705a-352e-4ea3-bf3f-ebe59960e6da" providerId="ADAL" clId="{25F59B11-E201-4461-8690-7A138F83C2CD}" dt="2022-07-06T17:23:23.430" v="4691" actId="255"/>
          <ac:spMkLst>
            <pc:docMk/>
            <pc:sldMk cId="0" sldId="257"/>
            <ac:spMk id="4" creationId="{D8719E89-C693-4F50-9138-72E764A5A01E}"/>
          </ac:spMkLst>
        </pc:spChg>
        <pc:spChg chg="add mod">
          <ac:chgData name="Kelsey Laven" userId="594c705a-352e-4ea3-bf3f-ebe59960e6da" providerId="ADAL" clId="{25F59B11-E201-4461-8690-7A138F83C2CD}" dt="2022-07-18T17:17:23.286" v="4928" actId="20577"/>
          <ac:spMkLst>
            <pc:docMk/>
            <pc:sldMk cId="0" sldId="257"/>
            <ac:spMk id="5" creationId="{EE440A69-75B3-45B2-AB08-C7C7F3934CD9}"/>
          </ac:spMkLst>
        </pc:spChg>
        <pc:spChg chg="del mod">
          <ac:chgData name="Kelsey Laven" userId="594c705a-352e-4ea3-bf3f-ebe59960e6da" providerId="ADAL" clId="{25F59B11-E201-4461-8690-7A138F83C2CD}" dt="2022-07-06T14:05:53.837" v="1185" actId="478"/>
          <ac:spMkLst>
            <pc:docMk/>
            <pc:sldMk cId="0" sldId="257"/>
            <ac:spMk id="61" creationId="{00000000-0000-0000-0000-000000000000}"/>
          </ac:spMkLst>
        </pc:spChg>
        <pc:spChg chg="del mod">
          <ac:chgData name="Kelsey Laven" userId="594c705a-352e-4ea3-bf3f-ebe59960e6da" providerId="ADAL" clId="{25F59B11-E201-4461-8690-7A138F83C2CD}" dt="2022-07-06T14:03:34.667" v="859" actId="478"/>
          <ac:spMkLst>
            <pc:docMk/>
            <pc:sldMk cId="0" sldId="257"/>
            <ac:spMk id="62" creationId="{00000000-0000-0000-0000-000000000000}"/>
          </ac:spMkLst>
        </pc:spChg>
        <pc:picChg chg="add del mod">
          <ac:chgData name="Kelsey Laven" userId="594c705a-352e-4ea3-bf3f-ebe59960e6da" providerId="ADAL" clId="{25F59B11-E201-4461-8690-7A138F83C2CD}" dt="2022-07-06T14:15:49.729" v="1666" actId="478"/>
          <ac:picMkLst>
            <pc:docMk/>
            <pc:sldMk cId="0" sldId="257"/>
            <ac:picMk id="9" creationId="{7936589B-D874-4710-B582-6B8A455B36C3}"/>
          </ac:picMkLst>
        </pc:picChg>
        <pc:picChg chg="add del">
          <ac:chgData name="Kelsey Laven" userId="594c705a-352e-4ea3-bf3f-ebe59960e6da" providerId="ADAL" clId="{25F59B11-E201-4461-8690-7A138F83C2CD}" dt="2022-07-06T14:03:11.208" v="829" actId="478"/>
          <ac:picMkLst>
            <pc:docMk/>
            <pc:sldMk cId="0" sldId="257"/>
            <ac:picMk id="60" creationId="{00000000-0000-0000-0000-000000000000}"/>
          </ac:picMkLst>
        </pc:picChg>
      </pc:sldChg>
      <pc:sldChg chg="addSp delSp modSp modNotesTx">
        <pc:chgData name="Kelsey Laven" userId="594c705a-352e-4ea3-bf3f-ebe59960e6da" providerId="ADAL" clId="{25F59B11-E201-4461-8690-7A138F83C2CD}" dt="2022-07-06T17:23:10.611" v="4690" actId="1076"/>
        <pc:sldMkLst>
          <pc:docMk/>
          <pc:sldMk cId="0" sldId="258"/>
        </pc:sldMkLst>
        <pc:spChg chg="add del mod">
          <ac:chgData name="Kelsey Laven" userId="594c705a-352e-4ea3-bf3f-ebe59960e6da" providerId="ADAL" clId="{25F59B11-E201-4461-8690-7A138F83C2CD}" dt="2022-07-06T14:18:16.674" v="1720" actId="478"/>
          <ac:spMkLst>
            <pc:docMk/>
            <pc:sldMk cId="0" sldId="258"/>
            <ac:spMk id="3" creationId="{2949350E-1B61-473A-97AB-49C25C2ADB96}"/>
          </ac:spMkLst>
        </pc:spChg>
        <pc:spChg chg="add mod">
          <ac:chgData name="Kelsey Laven" userId="594c705a-352e-4ea3-bf3f-ebe59960e6da" providerId="ADAL" clId="{25F59B11-E201-4461-8690-7A138F83C2CD}" dt="2022-07-06T17:23:10.611" v="4690" actId="1076"/>
          <ac:spMkLst>
            <pc:docMk/>
            <pc:sldMk cId="0" sldId="258"/>
            <ac:spMk id="4" creationId="{3CA587AD-61CE-4A72-960B-8B04F18CB020}"/>
          </ac:spMkLst>
        </pc:spChg>
        <pc:spChg chg="add del">
          <ac:chgData name="Kelsey Laven" userId="594c705a-352e-4ea3-bf3f-ebe59960e6da" providerId="ADAL" clId="{25F59B11-E201-4461-8690-7A138F83C2CD}" dt="2022-07-06T14:20:19.962" v="1788"/>
          <ac:spMkLst>
            <pc:docMk/>
            <pc:sldMk cId="0" sldId="258"/>
            <ac:spMk id="7" creationId="{061267B4-1B4A-4C50-834C-042DF18CE378}"/>
          </ac:spMkLst>
        </pc:spChg>
        <pc:spChg chg="mod">
          <ac:chgData name="Kelsey Laven" userId="594c705a-352e-4ea3-bf3f-ebe59960e6da" providerId="ADAL" clId="{25F59B11-E201-4461-8690-7A138F83C2CD}" dt="2022-07-06T14:21:26.977" v="1842" actId="1076"/>
          <ac:spMkLst>
            <pc:docMk/>
            <pc:sldMk cId="0" sldId="258"/>
            <ac:spMk id="67" creationId="{00000000-0000-0000-0000-000000000000}"/>
          </ac:spMkLst>
        </pc:spChg>
        <pc:spChg chg="del mod">
          <ac:chgData name="Kelsey Laven" userId="594c705a-352e-4ea3-bf3f-ebe59960e6da" providerId="ADAL" clId="{25F59B11-E201-4461-8690-7A138F83C2CD}" dt="2022-07-06T14:18:12.893" v="1719" actId="478"/>
          <ac:spMkLst>
            <pc:docMk/>
            <pc:sldMk cId="0" sldId="258"/>
            <ac:spMk id="68" creationId="{00000000-0000-0000-0000-000000000000}"/>
          </ac:spMkLst>
        </pc:spChg>
        <pc:spChg chg="del">
          <ac:chgData name="Kelsey Laven" userId="594c705a-352e-4ea3-bf3f-ebe59960e6da" providerId="ADAL" clId="{25F59B11-E201-4461-8690-7A138F83C2CD}" dt="2022-07-06T14:18:31.260" v="1724" actId="478"/>
          <ac:spMkLst>
            <pc:docMk/>
            <pc:sldMk cId="0" sldId="258"/>
            <ac:spMk id="69" creationId="{00000000-0000-0000-0000-000000000000}"/>
          </ac:spMkLst>
        </pc:spChg>
      </pc:sldChg>
      <pc:sldChg chg="modSp modNotesTx">
        <pc:chgData name="Kelsey Laven" userId="594c705a-352e-4ea3-bf3f-ebe59960e6da" providerId="ADAL" clId="{25F59B11-E201-4461-8690-7A138F83C2CD}" dt="2022-07-18T17:19:04.995" v="4944" actId="113"/>
        <pc:sldMkLst>
          <pc:docMk/>
          <pc:sldMk cId="0" sldId="259"/>
        </pc:sldMkLst>
        <pc:spChg chg="mod">
          <ac:chgData name="Kelsey Laven" userId="594c705a-352e-4ea3-bf3f-ebe59960e6da" providerId="ADAL" clId="{25F59B11-E201-4461-8690-7A138F83C2CD}" dt="2022-07-06T14:22:37.598" v="2060" actId="1076"/>
          <ac:spMkLst>
            <pc:docMk/>
            <pc:sldMk cId="0" sldId="259"/>
            <ac:spMk id="74" creationId="{00000000-0000-0000-0000-000000000000}"/>
          </ac:spMkLst>
        </pc:spChg>
        <pc:spChg chg="mod">
          <ac:chgData name="Kelsey Laven" userId="594c705a-352e-4ea3-bf3f-ebe59960e6da" providerId="ADAL" clId="{25F59B11-E201-4461-8690-7A138F83C2CD}" dt="2022-07-18T17:19:04.995" v="4944" actId="113"/>
          <ac:spMkLst>
            <pc:docMk/>
            <pc:sldMk cId="0" sldId="259"/>
            <ac:spMk id="75" creationId="{00000000-0000-0000-0000-000000000000}"/>
          </ac:spMkLst>
        </pc:spChg>
      </pc:sldChg>
      <pc:sldChg chg="addSp delSp modSp modNotesTx">
        <pc:chgData name="Kelsey Laven" userId="594c705a-352e-4ea3-bf3f-ebe59960e6da" providerId="ADAL" clId="{25F59B11-E201-4461-8690-7A138F83C2CD}" dt="2022-07-18T17:23:26.586" v="5018" actId="1076"/>
        <pc:sldMkLst>
          <pc:docMk/>
          <pc:sldMk cId="0" sldId="260"/>
        </pc:sldMkLst>
        <pc:spChg chg="add mod">
          <ac:chgData name="Kelsey Laven" userId="594c705a-352e-4ea3-bf3f-ebe59960e6da" providerId="ADAL" clId="{25F59B11-E201-4461-8690-7A138F83C2CD}" dt="2022-07-18T17:23:26.586" v="5018" actId="1076"/>
          <ac:spMkLst>
            <pc:docMk/>
            <pc:sldMk cId="0" sldId="260"/>
            <ac:spMk id="2" creationId="{FC159EDF-AC9E-4C34-B5A2-AF5C599C71AC}"/>
          </ac:spMkLst>
        </pc:spChg>
        <pc:spChg chg="mod">
          <ac:chgData name="Kelsey Laven" userId="594c705a-352e-4ea3-bf3f-ebe59960e6da" providerId="ADAL" clId="{25F59B11-E201-4461-8690-7A138F83C2CD}" dt="2022-07-18T17:23:21.624" v="5017" actId="1076"/>
          <ac:spMkLst>
            <pc:docMk/>
            <pc:sldMk cId="0" sldId="260"/>
            <ac:spMk id="80" creationId="{00000000-0000-0000-0000-000000000000}"/>
          </ac:spMkLst>
        </pc:spChg>
        <pc:spChg chg="del">
          <ac:chgData name="Kelsey Laven" userId="594c705a-352e-4ea3-bf3f-ebe59960e6da" providerId="ADAL" clId="{25F59B11-E201-4461-8690-7A138F83C2CD}" dt="2022-07-06T14:28:39.712" v="2793" actId="478"/>
          <ac:spMkLst>
            <pc:docMk/>
            <pc:sldMk cId="0" sldId="260"/>
            <ac:spMk id="81" creationId="{00000000-0000-0000-0000-000000000000}"/>
          </ac:spMkLst>
        </pc:spChg>
      </pc:sldChg>
      <pc:sldChg chg="modSp modNotesTx">
        <pc:chgData name="Kelsey Laven" userId="594c705a-352e-4ea3-bf3f-ebe59960e6da" providerId="ADAL" clId="{25F59B11-E201-4461-8690-7A138F83C2CD}" dt="2022-07-20T19:43:38.930" v="5139" actId="5793"/>
        <pc:sldMkLst>
          <pc:docMk/>
          <pc:sldMk cId="0" sldId="261"/>
        </pc:sldMkLst>
        <pc:spChg chg="mod">
          <ac:chgData name="Kelsey Laven" userId="594c705a-352e-4ea3-bf3f-ebe59960e6da" providerId="ADAL" clId="{25F59B11-E201-4461-8690-7A138F83C2CD}" dt="2022-07-06T14:41:01.321" v="4317" actId="1076"/>
          <ac:spMkLst>
            <pc:docMk/>
            <pc:sldMk cId="0" sldId="261"/>
            <ac:spMk id="86" creationId="{00000000-0000-0000-0000-000000000000}"/>
          </ac:spMkLst>
        </pc:spChg>
        <pc:spChg chg="mod">
          <ac:chgData name="Kelsey Laven" userId="594c705a-352e-4ea3-bf3f-ebe59960e6da" providerId="ADAL" clId="{25F59B11-E201-4461-8690-7A138F83C2CD}" dt="2022-07-20T19:43:38.930" v="5139" actId="5793"/>
          <ac:spMkLst>
            <pc:docMk/>
            <pc:sldMk cId="0" sldId="261"/>
            <ac:spMk id="87" creationId="{00000000-0000-0000-0000-000000000000}"/>
          </ac:spMkLst>
        </pc:spChg>
      </pc:sldChg>
      <pc:sldChg chg="modSp add">
        <pc:chgData name="Kelsey Laven" userId="594c705a-352e-4ea3-bf3f-ebe59960e6da" providerId="ADAL" clId="{25F59B11-E201-4461-8690-7A138F83C2CD}" dt="2022-07-18T17:16:13.793" v="4838" actId="27636"/>
        <pc:sldMkLst>
          <pc:docMk/>
          <pc:sldMk cId="3722289132" sldId="262"/>
        </pc:sldMkLst>
        <pc:spChg chg="mod">
          <ac:chgData name="Kelsey Laven" userId="594c705a-352e-4ea3-bf3f-ebe59960e6da" providerId="ADAL" clId="{25F59B11-E201-4461-8690-7A138F83C2CD}" dt="2022-07-06T14:01:36.264" v="788" actId="255"/>
          <ac:spMkLst>
            <pc:docMk/>
            <pc:sldMk cId="3722289132" sldId="262"/>
            <ac:spMk id="2" creationId="{D1F65C4B-37C0-47A5-9EA5-F9727CBF0598}"/>
          </ac:spMkLst>
        </pc:spChg>
        <pc:spChg chg="mod">
          <ac:chgData name="Kelsey Laven" userId="594c705a-352e-4ea3-bf3f-ebe59960e6da" providerId="ADAL" clId="{25F59B11-E201-4461-8690-7A138F83C2CD}" dt="2022-07-18T17:16:13.793" v="4838" actId="27636"/>
          <ac:spMkLst>
            <pc:docMk/>
            <pc:sldMk cId="3722289132" sldId="262"/>
            <ac:spMk id="4" creationId="{AEE95F51-DE1B-49E8-BB78-0FA93F994D0F}"/>
          </ac:spMkLst>
        </pc:spChg>
      </pc:sldChg>
      <pc:sldChg chg="addSp delSp modSp add modNotesTx">
        <pc:chgData name="Kelsey Laven" userId="594c705a-352e-4ea3-bf3f-ebe59960e6da" providerId="ADAL" clId="{25F59B11-E201-4461-8690-7A138F83C2CD}" dt="2022-07-06T14:17:39.870" v="1684" actId="14100"/>
        <pc:sldMkLst>
          <pc:docMk/>
          <pc:sldMk cId="4096212720" sldId="263"/>
        </pc:sldMkLst>
        <pc:spChg chg="mod">
          <ac:chgData name="Kelsey Laven" userId="594c705a-352e-4ea3-bf3f-ebe59960e6da" providerId="ADAL" clId="{25F59B11-E201-4461-8690-7A138F83C2CD}" dt="2022-07-06T14:17:39.870" v="1684" actId="14100"/>
          <ac:spMkLst>
            <pc:docMk/>
            <pc:sldMk cId="4096212720" sldId="263"/>
            <ac:spMk id="2" creationId="{C678A711-67FB-421E-82FC-340779085351}"/>
          </ac:spMkLst>
        </pc:spChg>
        <pc:spChg chg="del">
          <ac:chgData name="Kelsey Laven" userId="594c705a-352e-4ea3-bf3f-ebe59960e6da" providerId="ADAL" clId="{25F59B11-E201-4461-8690-7A138F83C2CD}" dt="2022-07-06T14:08:13.755" v="1189" actId="478"/>
          <ac:spMkLst>
            <pc:docMk/>
            <pc:sldMk cId="4096212720" sldId="263"/>
            <ac:spMk id="4" creationId="{8182C446-A0D2-4FB7-9EDB-F07BDF8A1C31}"/>
          </ac:spMkLst>
        </pc:spChg>
        <pc:picChg chg="add mod">
          <ac:chgData name="Kelsey Laven" userId="594c705a-352e-4ea3-bf3f-ebe59960e6da" providerId="ADAL" clId="{25F59B11-E201-4461-8690-7A138F83C2CD}" dt="2022-07-06T14:08:26.177" v="1194" actId="14100"/>
          <ac:picMkLst>
            <pc:docMk/>
            <pc:sldMk cId="4096212720" sldId="263"/>
            <ac:picMk id="5" creationId="{44C30C21-695A-4CFB-8296-6E1A236C15C5}"/>
          </ac:picMkLst>
        </pc:picChg>
      </pc:sldChg>
      <pc:sldChg chg="modSp add modNotesTx">
        <pc:chgData name="Kelsey Laven" userId="594c705a-352e-4ea3-bf3f-ebe59960e6da" providerId="ADAL" clId="{25F59B11-E201-4461-8690-7A138F83C2CD}" dt="2022-07-18T17:28:15.913" v="5126" actId="20577"/>
        <pc:sldMkLst>
          <pc:docMk/>
          <pc:sldMk cId="2998597727" sldId="264"/>
        </pc:sldMkLst>
        <pc:spChg chg="mod">
          <ac:chgData name="Kelsey Laven" userId="594c705a-352e-4ea3-bf3f-ebe59960e6da" providerId="ADAL" clId="{25F59B11-E201-4461-8690-7A138F83C2CD}" dt="2022-07-06T14:40:35.861" v="4312" actId="255"/>
          <ac:spMkLst>
            <pc:docMk/>
            <pc:sldMk cId="2998597727" sldId="264"/>
            <ac:spMk id="2" creationId="{13EE6CAA-0C9A-4F6F-BD70-EC809BF7440D}"/>
          </ac:spMkLst>
        </pc:spChg>
        <pc:spChg chg="mod">
          <ac:chgData name="Kelsey Laven" userId="594c705a-352e-4ea3-bf3f-ebe59960e6da" providerId="ADAL" clId="{25F59B11-E201-4461-8690-7A138F83C2CD}" dt="2022-07-18T17:28:15.913" v="5126" actId="20577"/>
          <ac:spMkLst>
            <pc:docMk/>
            <pc:sldMk cId="2998597727" sldId="264"/>
            <ac:spMk id="4" creationId="{73E1EFF2-C83B-4382-AED1-0A19DB1D86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7b3b3578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7b3b3578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INSTRUCTOR: Make sure to discuss/brainstorm/initiate for students what “career goals” are and can be. Encourage them to consider their long time hopes/dreams/plans for their life and how their career would fit into that? Make sure that as they think about their interests, they are tying their career choice/path to those interests and how those things work together.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Picture From: https://wdr.doleta.gov/directives/attach/TEN/TEN_26_12_Att.pdf </a:t>
            </a:r>
          </a:p>
        </p:txBody>
      </p:sp>
    </p:spTree>
    <p:extLst>
      <p:ext uri="{BB962C8B-B14F-4D97-AF65-F5344CB8AC3E}">
        <p14:creationId xmlns:p14="http://schemas.microsoft.com/office/powerpoint/2010/main" val="141047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6189c1d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6189c1d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INSTRUCTOR: Take a moment to ask students what this means in regards to today’s lesson/activity. Have them discuss or brainstorm with a partner or even do a </a:t>
            </a:r>
            <a:r>
              <a:rPr lang="en-US" dirty="0" err="1"/>
              <a:t>quickwrite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https://www.topresume.com/career-advice/quotes-to-motivate-you-through-your-job-search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6189c1d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6189c1d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INSTRUCTOR: If time allows it, this could be a good opportunity to do brainstorming or “mapping” for how these things build on one another. Encourage students to ask questions and think big picture/long term about what it means to “build a career” through “finding jobs” and establishing an “occupation” etc.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Definitions from: https://careertrend.com/info-8226168-difference-between-job-occupation-career.html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6189c1d1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6189c1d1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INSTRUCTOR: Give students a few minutes to brainstorm their questions, if time allows, have them share-out. Encourage them to write down 1-2 questions that their classmates listed as well.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INSTRUCTOR: The reflection could be completed on a Google Form, </a:t>
            </a:r>
            <a:r>
              <a:rPr lang="en-US" dirty="0" err="1"/>
              <a:t>KaHoot</a:t>
            </a:r>
            <a:r>
              <a:rPr lang="en-US" dirty="0"/>
              <a:t>, </a:t>
            </a:r>
            <a:r>
              <a:rPr lang="en-US" dirty="0" err="1"/>
              <a:t>Peardeck</a:t>
            </a:r>
            <a:r>
              <a:rPr lang="en-US" dirty="0"/>
              <a:t>, etc. or you can leave it on the assignment as is. </a:t>
            </a:r>
          </a:p>
        </p:txBody>
      </p:sp>
    </p:spTree>
    <p:extLst>
      <p:ext uri="{BB962C8B-B14F-4D97-AF65-F5344CB8AC3E}">
        <p14:creationId xmlns:p14="http://schemas.microsoft.com/office/powerpoint/2010/main" val="376807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6189c1d1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6189c1d1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INSTRUCTOR: Recommended to share these links via QR code, email, Google Classroom, etc.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B5252C-8EC1-744C-BA83-4D13618CB09B}"/>
              </a:ext>
            </a:extLst>
          </p:cNvPr>
          <p:cNvSpPr/>
          <p:nvPr/>
        </p:nvSpPr>
        <p:spPr>
          <a:xfrm>
            <a:off x="0" y="-10725"/>
            <a:ext cx="9144000" cy="5154225"/>
          </a:xfrm>
          <a:prstGeom prst="rect">
            <a:avLst/>
          </a:prstGeom>
          <a:solidFill>
            <a:srgbClr val="3C5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88963"/>
            <a:ext cx="3726893" cy="1326921"/>
          </a:xfrm>
        </p:spPr>
        <p:txBody>
          <a:bodyPr anchor="b">
            <a:normAutofit/>
          </a:bodyPr>
          <a:lstStyle>
            <a:lvl1pPr>
              <a:defRPr sz="3375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6863"/>
            <a:ext cx="372689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69588-1132-124E-A80F-0220C8E7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10213D92-763A-8548-BA5C-114011CDA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3184" y="0"/>
            <a:ext cx="3260816" cy="51435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100" i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71320-C4DA-DE4E-B0E2-5B51CC48F162}"/>
              </a:ext>
            </a:extLst>
          </p:cNvPr>
          <p:cNvCxnSpPr>
            <a:cxnSpLocks/>
          </p:cNvCxnSpPr>
          <p:nvPr/>
        </p:nvCxnSpPr>
        <p:spPr>
          <a:xfrm>
            <a:off x="623888" y="1391336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4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15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61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88963"/>
            <a:ext cx="3726893" cy="1326921"/>
          </a:xfrm>
        </p:spPr>
        <p:txBody>
          <a:bodyPr anchor="b">
            <a:normAutofit/>
          </a:bodyPr>
          <a:lstStyle>
            <a:lvl1pPr>
              <a:defRPr sz="3375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6863"/>
            <a:ext cx="372689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69588-1132-124E-A80F-0220C8E7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778" y="-10725"/>
            <a:ext cx="972344" cy="1000125"/>
          </a:xfrm>
          <a:prstGeom prst="rect">
            <a:avLst/>
          </a:prstGeom>
        </p:spPr>
      </p:pic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10213D92-763A-8548-BA5C-114011CDA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3184" y="0"/>
            <a:ext cx="3260816" cy="51435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100" i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4533A-A8B9-6F41-BB01-3E8BA42992E9}"/>
              </a:ext>
            </a:extLst>
          </p:cNvPr>
          <p:cNvCxnSpPr>
            <a:cxnSpLocks/>
          </p:cNvCxnSpPr>
          <p:nvPr/>
        </p:nvCxnSpPr>
        <p:spPr>
          <a:xfrm>
            <a:off x="623888" y="1391336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7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floor, indoor, table&#10;&#10;Description automatically generated">
            <a:extLst>
              <a:ext uri="{FF2B5EF4-FFF2-40B4-BE49-F238E27FC236}">
                <a16:creationId xmlns:a16="http://schemas.microsoft.com/office/drawing/2014/main" id="{2280035B-F3F5-FA4D-A2AA-9755F4E0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" t="13616" r="198" b="8327"/>
          <a:stretch/>
        </p:blipFill>
        <p:spPr>
          <a:xfrm>
            <a:off x="-152400" y="-385762"/>
            <a:ext cx="9539288" cy="56598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BC9C39-EC02-3E42-8330-3505D2E014B3}"/>
              </a:ext>
            </a:extLst>
          </p:cNvPr>
          <p:cNvSpPr/>
          <p:nvPr/>
        </p:nvSpPr>
        <p:spPr>
          <a:xfrm>
            <a:off x="-152400" y="-385762"/>
            <a:ext cx="9539288" cy="5659891"/>
          </a:xfrm>
          <a:prstGeom prst="rect">
            <a:avLst/>
          </a:prstGeom>
          <a:solidFill>
            <a:srgbClr val="3C596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569216"/>
            <a:ext cx="5452301" cy="2346668"/>
          </a:xfrm>
        </p:spPr>
        <p:txBody>
          <a:bodyPr tIns="0" anchor="b" anchorCtr="0">
            <a:normAutofit/>
          </a:bodyPr>
          <a:lstStyle>
            <a:lvl1pPr>
              <a:defRPr sz="3600" b="1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779307"/>
            <a:ext cx="3726893" cy="43269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71320-C4DA-DE4E-B0E2-5B51CC48F162}"/>
              </a:ext>
            </a:extLst>
          </p:cNvPr>
          <p:cNvCxnSpPr>
            <a:cxnSpLocks/>
          </p:cNvCxnSpPr>
          <p:nvPr/>
        </p:nvCxnSpPr>
        <p:spPr>
          <a:xfrm>
            <a:off x="623888" y="3670757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E666E-8C1B-2C44-8E9A-848A87EEC3E0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149AF17-0EC4-FF44-BA36-9BA6A607B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20337" y="4733925"/>
            <a:ext cx="2400300" cy="273844"/>
          </a:xfrm>
          <a:prstGeom prst="rect">
            <a:avLst/>
          </a:prstGeom>
        </p:spPr>
        <p:txBody>
          <a:bodyPr/>
          <a:lstStyle>
            <a:lvl1pPr algn="l"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07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80035B-F3F5-FA4D-A2AA-9755F4E0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7" t="24999" r="5790"/>
          <a:stretch/>
        </p:blipFill>
        <p:spPr>
          <a:xfrm>
            <a:off x="-152400" y="-385763"/>
            <a:ext cx="9539288" cy="61436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BC9C39-EC02-3E42-8330-3505D2E014B3}"/>
              </a:ext>
            </a:extLst>
          </p:cNvPr>
          <p:cNvSpPr/>
          <p:nvPr/>
        </p:nvSpPr>
        <p:spPr>
          <a:xfrm>
            <a:off x="-152400" y="-385763"/>
            <a:ext cx="9539288" cy="6143625"/>
          </a:xfrm>
          <a:prstGeom prst="rect">
            <a:avLst/>
          </a:prstGeom>
          <a:solidFill>
            <a:srgbClr val="00B3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69216"/>
            <a:ext cx="5452301" cy="2346668"/>
          </a:xfrm>
        </p:spPr>
        <p:txBody>
          <a:bodyPr tIns="0" anchor="b" anchorCtr="0">
            <a:normAutofit/>
          </a:bodyPr>
          <a:lstStyle>
            <a:lvl1pPr>
              <a:defRPr sz="45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779307"/>
            <a:ext cx="3726893" cy="43269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D64B4-194E-F247-9EBF-08EA5301A3A5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F1571F-1539-494C-9BDC-B2F56F28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50154" y="4733925"/>
            <a:ext cx="2400300" cy="273844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71320-C4DA-DE4E-B0E2-5B51CC48F162}"/>
              </a:ext>
            </a:extLst>
          </p:cNvPr>
          <p:cNvCxnSpPr>
            <a:cxnSpLocks/>
          </p:cNvCxnSpPr>
          <p:nvPr/>
        </p:nvCxnSpPr>
        <p:spPr>
          <a:xfrm>
            <a:off x="623888" y="3670757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16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88218"/>
            <a:ext cx="2537651" cy="2967209"/>
          </a:xfrm>
        </p:spPr>
        <p:txBody>
          <a:bodyPr anchor="t" anchorCtr="0">
            <a:normAutofit/>
          </a:bodyPr>
          <a:lstStyle>
            <a:lvl1pPr>
              <a:defRPr sz="2100" b="1" u="none" baseline="0">
                <a:solidFill>
                  <a:srgbClr val="EE593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D64B4-194E-F247-9EBF-08EA5301A3A5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F1571F-1539-494C-9BDC-B2F56F28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50154" y="4733925"/>
            <a:ext cx="2400300" cy="273844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E918E-33DF-8C46-8397-4B7D45220E31}"/>
              </a:ext>
            </a:extLst>
          </p:cNvPr>
          <p:cNvSpPr/>
          <p:nvPr/>
        </p:nvSpPr>
        <p:spPr>
          <a:xfrm>
            <a:off x="0" y="0"/>
            <a:ext cx="9144000" cy="635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6EA260-B858-FE43-A1E3-942058B9F033}"/>
              </a:ext>
            </a:extLst>
          </p:cNvPr>
          <p:cNvCxnSpPr>
            <a:cxnSpLocks/>
          </p:cNvCxnSpPr>
          <p:nvPr/>
        </p:nvCxnSpPr>
        <p:spPr>
          <a:xfrm>
            <a:off x="623888" y="1267892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F751672-F48D-6D4A-AF1B-D7269ED4F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C4D0A-DD30-7846-80CB-10E1A4A65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92" y="1488219"/>
            <a:ext cx="5097155" cy="296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500"/>
            </a:lvl1pPr>
            <a:lvl2pPr>
              <a:defRPr sz="1200"/>
            </a:lvl2pPr>
            <a:lvl3pPr marL="900113" indent="-214313">
              <a:buClr>
                <a:srgbClr val="EE5934"/>
              </a:buClr>
              <a:buFont typeface="Arial" panose="020B0604020202020204" pitchFamily="34" charset="0"/>
              <a:buChar char="•"/>
              <a:defRPr sz="1200"/>
            </a:lvl3pPr>
            <a:lvl4pPr marL="1200150" indent="-171450">
              <a:buClr>
                <a:srgbClr val="EE5934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EE5934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5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88218"/>
            <a:ext cx="2537651" cy="2967209"/>
          </a:xfrm>
        </p:spPr>
        <p:txBody>
          <a:bodyPr anchor="t" anchorCtr="0">
            <a:normAutofit/>
          </a:bodyPr>
          <a:lstStyle>
            <a:lvl1pPr>
              <a:defRPr sz="2100" b="1" u="none" baseline="0">
                <a:solidFill>
                  <a:srgbClr val="EE593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D64B4-194E-F247-9EBF-08EA5301A3A5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F1571F-1539-494C-9BDC-B2F56F28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50154" y="4733925"/>
            <a:ext cx="2400300" cy="273844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E918E-33DF-8C46-8397-4B7D45220E31}"/>
              </a:ext>
            </a:extLst>
          </p:cNvPr>
          <p:cNvSpPr/>
          <p:nvPr/>
        </p:nvSpPr>
        <p:spPr>
          <a:xfrm>
            <a:off x="0" y="0"/>
            <a:ext cx="9144000" cy="635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6EA260-B858-FE43-A1E3-942058B9F033}"/>
              </a:ext>
            </a:extLst>
          </p:cNvPr>
          <p:cNvCxnSpPr>
            <a:cxnSpLocks/>
          </p:cNvCxnSpPr>
          <p:nvPr/>
        </p:nvCxnSpPr>
        <p:spPr>
          <a:xfrm>
            <a:off x="623888" y="1267892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F751672-F48D-6D4A-AF1B-D7269ED4F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F41457-FC71-B444-B87C-40AC3879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92" y="1488219"/>
            <a:ext cx="5097155" cy="296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500"/>
            </a:lvl1pPr>
            <a:lvl2pPr>
              <a:defRPr sz="1200"/>
            </a:lvl2pPr>
            <a:lvl3pPr marL="900113" indent="-214313">
              <a:buClr>
                <a:srgbClr val="EE5934"/>
              </a:buClr>
              <a:buFont typeface="Arial" panose="020B0604020202020204" pitchFamily="34" charset="0"/>
              <a:buChar char="•"/>
              <a:defRPr sz="1200"/>
            </a:lvl3pPr>
            <a:lvl4pPr marL="1200150" indent="-171450">
              <a:buClr>
                <a:srgbClr val="EE5934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EE5934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9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305"/>
            <a:ext cx="7117198" cy="551936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baseline="0">
                <a:solidFill>
                  <a:srgbClr val="EE593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14577"/>
            <a:ext cx="7117198" cy="265266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Arial" panose="020B0604020202020204" pitchFamily="34" charset="0"/>
              <a:buChar char="•"/>
              <a:tabLst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Courier New" panose="02070309020205020404" pitchFamily="49" charset="0"/>
              <a:buChar char="o"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Wingdings" pitchFamily="2" charset="2"/>
              <a:buChar char="§"/>
              <a:tabLst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0" marR="0" lvl="2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0" marR="0" lvl="4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1A8C7-5E2E-F948-B1D0-513A453B29DB}"/>
              </a:ext>
            </a:extLst>
          </p:cNvPr>
          <p:cNvSpPr/>
          <p:nvPr/>
        </p:nvSpPr>
        <p:spPr>
          <a:xfrm>
            <a:off x="0" y="0"/>
            <a:ext cx="9144000" cy="635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8B621E-90D8-6041-BD66-9150F17C4E52}"/>
              </a:ext>
            </a:extLst>
          </p:cNvPr>
          <p:cNvCxnSpPr>
            <a:cxnSpLocks/>
          </p:cNvCxnSpPr>
          <p:nvPr/>
        </p:nvCxnSpPr>
        <p:spPr>
          <a:xfrm>
            <a:off x="623888" y="1267892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9D73719-AC2B-404D-851D-B80572322F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DE824-29BE-F24B-811B-E43581530914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F996B-9544-7E45-860E-11DCFC4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20337" y="4733925"/>
            <a:ext cx="2400300" cy="273844"/>
          </a:xfrm>
          <a:prstGeom prst="rect">
            <a:avLst/>
          </a:prstGeom>
        </p:spPr>
        <p:txBody>
          <a:bodyPr/>
          <a:lstStyle>
            <a:lvl1pPr algn="l"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01DAC-2ED4-4C49-8057-11C4F33A5963}"/>
              </a:ext>
            </a:extLst>
          </p:cNvPr>
          <p:cNvSpPr/>
          <p:nvPr/>
        </p:nvSpPr>
        <p:spPr>
          <a:xfrm>
            <a:off x="0" y="0"/>
            <a:ext cx="9144000" cy="635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D8BF5D-2EF4-8B48-98F0-023F54EE6169}"/>
              </a:ext>
            </a:extLst>
          </p:cNvPr>
          <p:cNvCxnSpPr>
            <a:cxnSpLocks/>
          </p:cNvCxnSpPr>
          <p:nvPr/>
        </p:nvCxnSpPr>
        <p:spPr>
          <a:xfrm>
            <a:off x="623888" y="1267892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366391-4B79-BA47-82D9-53061CA84C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E8A3EC6-7435-8740-9D76-C4EC0393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88219"/>
            <a:ext cx="8069960" cy="296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3C596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B3BC"/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3C5961"/>
                </a:solidFill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rgbClr val="3C5961"/>
                </a:solidFill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Wingdings" pitchFamily="2" charset="2"/>
              <a:buChar char="§"/>
              <a:tabLst/>
              <a:defRPr sz="1200">
                <a:solidFill>
                  <a:srgbClr val="3C596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0" marR="0" lvl="2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0" marR="0" lvl="4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C59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99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B37ABE-2F63-5A45-AC52-7C45660E074F}"/>
              </a:ext>
            </a:extLst>
          </p:cNvPr>
          <p:cNvSpPr/>
          <p:nvPr/>
        </p:nvSpPr>
        <p:spPr>
          <a:xfrm>
            <a:off x="0" y="-10725"/>
            <a:ext cx="9144000" cy="5154225"/>
          </a:xfrm>
          <a:prstGeom prst="rect">
            <a:avLst/>
          </a:prstGeom>
          <a:solidFill>
            <a:srgbClr val="3C5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3C3FB-77B6-AA4A-9909-35D678D94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8E866-BCD6-604E-B27A-1BD8DF91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1077210"/>
            <a:ext cx="7756071" cy="936104"/>
          </a:xfrm>
        </p:spPr>
        <p:txBody>
          <a:bodyPr>
            <a:normAutofit/>
          </a:bodyPr>
          <a:lstStyle>
            <a:lvl1pPr>
              <a:defRPr sz="269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497B7A-1BE4-B040-90C8-DC74945B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8" y="2176292"/>
            <a:ext cx="7756072" cy="236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B3BC"/>
                </a:solidFill>
              </a:defRPr>
            </a:lvl2pPr>
            <a:lvl3pPr marL="900113" indent="-214313">
              <a:buClr>
                <a:srgbClr val="EE5934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00150" indent="-171450">
              <a:buClr>
                <a:srgbClr val="EE5934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1543050" indent="-171450">
              <a:buClr>
                <a:srgbClr val="EE5934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160D21-50ED-A343-BF9D-E04AA1215237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r>
              <a:rPr lang="en-US" sz="750" dirty="0">
                <a:solidFill>
                  <a:schemeClr val="bg1"/>
                </a:solidFill>
              </a:rPr>
              <a:t> /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C3720FEC-0256-4D47-A6D7-74038E4C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20337" y="4733925"/>
            <a:ext cx="2400300" cy="273844"/>
          </a:xfrm>
          <a:prstGeom prst="rect">
            <a:avLst/>
          </a:prstGeom>
        </p:spPr>
        <p:txBody>
          <a:bodyPr/>
          <a:lstStyle>
            <a:lvl1pPr algn="l">
              <a:defRPr sz="7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1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47132"/>
            <a:ext cx="7886700" cy="52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5235"/>
            <a:ext cx="7886700" cy="317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8B4263-1394-1349-BCAE-A04A396DBF04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D48071C-B15F-954B-B6DC-A60445374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20337" y="4733925"/>
            <a:ext cx="2400300" cy="273844"/>
          </a:xfrm>
          <a:prstGeom prst="rect">
            <a:avLst/>
          </a:prstGeom>
        </p:spPr>
        <p:txBody>
          <a:bodyPr/>
          <a:lstStyle>
            <a:lvl1pPr algn="l"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8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3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050" b="1" kern="120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0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0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trend.com/info-8226168-difference-between-job-occupation-care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dr.doleta.gov/directives/attach/TEN/TEN_26_12_Att.pdf" TargetMode="External"/><Relationship Id="rId3" Type="http://schemas.openxmlformats.org/officeDocument/2006/relationships/hyperlink" Target="https://nextsteps.idaho.gov/browse-careers" TargetMode="External"/><Relationship Id="rId7" Type="http://schemas.openxmlformats.org/officeDocument/2006/relationships/hyperlink" Target="https://www.degree.m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areerinfo.nextsteps.idaho.gov/learning-plan/9th-grade/?step=5" TargetMode="External"/><Relationship Id="rId5" Type="http://schemas.openxmlformats.org/officeDocument/2006/relationships/hyperlink" Target="https://nextsteps.idaho.gov/colleges" TargetMode="External"/><Relationship Id="rId4" Type="http://schemas.openxmlformats.org/officeDocument/2006/relationships/hyperlink" Target="https://careerinfo.nextsteps.idaho.gov/learning-plan/11th-grade/?step=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649009" y="2122782"/>
            <a:ext cx="3384543" cy="13269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500" b="1" dirty="0">
                <a:latin typeface="Arial"/>
                <a:cs typeface="Arial"/>
              </a:rPr>
              <a:t>HOW DO I GET THERE?</a:t>
            </a:r>
            <a:endParaRPr lang="en-US" sz="4500" b="1" dirty="0">
              <a:cs typeface="Aria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do I turn an interest into a plan?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2980CD1-5072-4553-861E-994D999AA8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543" r="2543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286714-74B6-45D4-8E93-F9BD339A1C61}"/>
              </a:ext>
            </a:extLst>
          </p:cNvPr>
          <p:cNvSpPr/>
          <p:nvPr/>
        </p:nvSpPr>
        <p:spPr>
          <a:xfrm>
            <a:off x="4571854" y="2580959"/>
            <a:ext cx="2477253" cy="2223577"/>
          </a:xfrm>
          <a:prstGeom prst="rect">
            <a:avLst/>
          </a:prstGeom>
          <a:solidFill>
            <a:srgbClr val="00B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1">
            <a:extLst>
              <a:ext uri="{FF2B5EF4-FFF2-40B4-BE49-F238E27FC236}">
                <a16:creationId xmlns:a16="http://schemas.microsoft.com/office/drawing/2014/main" id="{3B8562F5-A2C4-475F-AAF0-D189CB303B6B}"/>
              </a:ext>
            </a:extLst>
          </p:cNvPr>
          <p:cNvSpPr txBox="1">
            <a:spLocks/>
          </p:cNvSpPr>
          <p:nvPr/>
        </p:nvSpPr>
        <p:spPr>
          <a:xfrm>
            <a:off x="4572147" y="4152825"/>
            <a:ext cx="2436270" cy="921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50" b="1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cs typeface="Arial"/>
              </a:rPr>
              <a:t>HOW DO I GET THERE?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292C6B62-DF23-47F7-9668-D7282E70098E}"/>
              </a:ext>
            </a:extLst>
          </p:cNvPr>
          <p:cNvSpPr txBox="1">
            <a:spLocks/>
          </p:cNvSpPr>
          <p:nvPr/>
        </p:nvSpPr>
        <p:spPr>
          <a:xfrm>
            <a:off x="4551873" y="2696204"/>
            <a:ext cx="2397947" cy="379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50" b="1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/>
                <a:cs typeface="Arial"/>
              </a:rPr>
              <a:t>Date here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481B6B-E70E-426F-B338-D6B67C65BA91}"/>
              </a:ext>
            </a:extLst>
          </p:cNvPr>
          <p:cNvCxnSpPr>
            <a:cxnSpLocks/>
          </p:cNvCxnSpPr>
          <p:nvPr/>
        </p:nvCxnSpPr>
        <p:spPr>
          <a:xfrm>
            <a:off x="6360517" y="3232669"/>
            <a:ext cx="436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6A145-BECA-41FA-AFBE-1065CC8C4C4D}"/>
              </a:ext>
            </a:extLst>
          </p:cNvPr>
          <p:cNvGrpSpPr/>
          <p:nvPr/>
        </p:nvGrpSpPr>
        <p:grpSpPr>
          <a:xfrm>
            <a:off x="1910893" y="134361"/>
            <a:ext cx="2097541" cy="716591"/>
            <a:chOff x="1910904" y="108235"/>
            <a:chExt cx="2228638" cy="7613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9919FA-740F-43C2-9F85-9E0464498FDF}"/>
                </a:ext>
              </a:extLst>
            </p:cNvPr>
            <p:cNvSpPr/>
            <p:nvPr/>
          </p:nvSpPr>
          <p:spPr>
            <a:xfrm>
              <a:off x="1910904" y="108235"/>
              <a:ext cx="2228638" cy="7613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A5E0C0-980E-4A9E-AE23-0163213EF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6007" y="138093"/>
              <a:ext cx="2105920" cy="71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C4B-37C0-47A5-9EA5-F9727CBF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LEARNING OUTCOMES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D04C2-E146-4583-B987-827D53C83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95F51-DE1B-49E8-BB78-0FA93F99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785" y="985313"/>
            <a:ext cx="5624493" cy="385914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900" b="1" dirty="0"/>
              <a:t>STUDENTS WILL BE ABLE TO (SWBAT):</a:t>
            </a:r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en-US" sz="1900" dirty="0">
                <a:latin typeface="Arial"/>
                <a:cs typeface="Arial"/>
              </a:rPr>
              <a:t>Complete adequate research to find educational institutions that suit their personal preferences (major, lifestyle, living conditions, opportunity, etc.). </a:t>
            </a:r>
            <a:endParaRPr lang="en-US" sz="1900" dirty="0">
              <a:cs typeface="Arial"/>
            </a:endParaRPr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en-US" sz="1900" dirty="0"/>
              <a:t>Select and describe three Idaho colleges that offer the degree/certification that they want to pursue. </a:t>
            </a:r>
          </a:p>
          <a:p>
            <a:pPr marL="342900" indent="-342900">
              <a:lnSpc>
                <a:spcPct val="120000"/>
              </a:lnSpc>
              <a:buAutoNum type="arabicParenR"/>
            </a:pPr>
            <a:endParaRPr lang="en-US" sz="1900" dirty="0"/>
          </a:p>
          <a:p>
            <a:pPr>
              <a:lnSpc>
                <a:spcPct val="120000"/>
              </a:lnSpc>
            </a:pPr>
            <a:r>
              <a:rPr lang="en-US" sz="1900" b="1" dirty="0"/>
              <a:t>FOCUS STANDARDS: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Domain 3: Future Planning (How do I get there?)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900" dirty="0"/>
              <a:t>Efficiency and Productivity (How do I turn an interest into a plan?)</a:t>
            </a:r>
          </a:p>
          <a:p>
            <a:pPr marL="571500" lvl="1" indent="-228600">
              <a:lnSpc>
                <a:spcPct val="120000"/>
              </a:lnSpc>
              <a:buAutoNum type="alphaUcPeriod"/>
            </a:pPr>
            <a:r>
              <a:rPr lang="en-US" sz="1500" b="0" dirty="0"/>
              <a:t>Having identified a career interest and program of study, research institutions offering the program according to personal preferences.</a:t>
            </a:r>
          </a:p>
          <a:p>
            <a:pPr marL="571500" lvl="1" indent="-228600">
              <a:lnSpc>
                <a:spcPct val="120000"/>
              </a:lnSpc>
              <a:buAutoNum type="alphaUcPeriod"/>
            </a:pPr>
            <a:r>
              <a:rPr lang="en-US" sz="1500" b="0" dirty="0"/>
              <a:t>Research helpful high school courses and experiences. </a:t>
            </a:r>
          </a:p>
          <a:p>
            <a:pPr marL="342900" indent="-342900">
              <a:lnSpc>
                <a:spcPct val="120000"/>
              </a:lnSpc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8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19E89-C693-4F50-9138-72E764A5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ARE THE NEXT STEPS?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440A69-75B3-45B2-AB08-C7C7F393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179" y="1488218"/>
            <a:ext cx="5680477" cy="3245707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START CONSIDERING: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What your interests are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What interests you are likely to explore/pursue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What your career goals are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How do your personal interests and career goals align?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What path do you need to take for those goals?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chemeClr val="accent1"/>
              </a:buClr>
            </a:pPr>
            <a:r>
              <a:rPr lang="en-US" sz="1800" b="1" dirty="0"/>
              <a:t>LET’S LOOK AT THE NEXT STEPS IN CAREER EXPLORATION ACCORDING TO U.S. DEPARTMENT OF LABOR.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08908-100B-4F87-86D8-D6C3BE028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How Do I Get There?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A711-67FB-421E-82FC-34077908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88218"/>
            <a:ext cx="2682881" cy="2967209"/>
          </a:xfrm>
        </p:spPr>
        <p:txBody>
          <a:bodyPr>
            <a:normAutofit/>
          </a:bodyPr>
          <a:lstStyle/>
          <a:p>
            <a:r>
              <a:rPr lang="en-US" sz="2800" dirty="0"/>
              <a:t>WHAT ARE CAREER GOALS?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104C5-E71D-4C7C-953F-B5F85F5B3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  <p:pic>
        <p:nvPicPr>
          <p:cNvPr id="5" name="Google Shape;60;p14">
            <a:extLst>
              <a:ext uri="{FF2B5EF4-FFF2-40B4-BE49-F238E27FC236}">
                <a16:creationId xmlns:a16="http://schemas.microsoft.com/office/drawing/2014/main" id="{44C30C21-695A-4CFB-8296-6E1A236C15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918" y="953322"/>
            <a:ext cx="3579223" cy="36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21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15652" y="488926"/>
            <a:ext cx="5754519" cy="2549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“OPPORTUNITIES DON’T HAPPEN, YOU CREATE THEM”</a:t>
            </a:r>
            <a:endParaRPr sz="5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587AD-61CE-4A72-960B-8B04F18CB020}"/>
              </a:ext>
            </a:extLst>
          </p:cNvPr>
          <p:cNvSpPr txBox="1"/>
          <p:nvPr/>
        </p:nvSpPr>
        <p:spPr>
          <a:xfrm>
            <a:off x="630751" y="3038048"/>
            <a:ext cx="300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Quote by: Chris Grosser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8C9287-D7B6-4021-A276-F785E7E2F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545510" y="1536738"/>
            <a:ext cx="2705274" cy="2967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00" dirty="0"/>
              <a:t>WHAT’S THE DIFFERENCE?</a:t>
            </a:r>
            <a:endParaRPr sz="2800" dirty="0"/>
          </a:p>
        </p:txBody>
      </p:sp>
      <p:sp>
        <p:nvSpPr>
          <p:cNvPr id="75" name="Google Shape;75;p16"/>
          <p:cNvSpPr txBox="1">
            <a:spLocks noGrp="1"/>
          </p:cNvSpPr>
          <p:nvPr>
            <p:ph idx="1"/>
          </p:nvPr>
        </p:nvSpPr>
        <p:spPr>
          <a:xfrm>
            <a:off x="3596693" y="1488219"/>
            <a:ext cx="5097154" cy="3281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698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en-US" sz="1800" b="1" dirty="0">
                <a:solidFill>
                  <a:schemeClr val="dk1"/>
                </a:solidFill>
              </a:rPr>
              <a:t>JOB – CAREER – OCCUPATION</a:t>
            </a:r>
          </a:p>
          <a:p>
            <a:pPr marL="698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endParaRPr lang="en" sz="1800" b="1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</a:rPr>
              <a:t>Job</a:t>
            </a:r>
            <a:r>
              <a:rPr lang="en-US" sz="1800" dirty="0">
                <a:solidFill>
                  <a:schemeClr val="dk1"/>
                </a:solidFill>
              </a:rPr>
              <a:t> – “a temporary step you take to build your career; provides a paycheck and experience”</a:t>
            </a:r>
          </a:p>
          <a:p>
            <a:pPr marL="3556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endParaRPr lang="en" sz="18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</a:rPr>
              <a:t>Career</a:t>
            </a:r>
            <a:r>
              <a:rPr lang="en-US" sz="1800" dirty="0">
                <a:solidFill>
                  <a:schemeClr val="dk1"/>
                </a:solidFill>
              </a:rPr>
              <a:t> – “a lifelong journey that builds on your skills, knowledge, and experience”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</a:rPr>
              <a:t>Occupation</a:t>
            </a:r>
            <a:r>
              <a:rPr lang="en-US" sz="1800" dirty="0">
                <a:solidFill>
                  <a:schemeClr val="dk1"/>
                </a:solidFill>
              </a:rPr>
              <a:t> – “a broad term that encompasses the employment sector or category of jobs in which you work” </a:t>
            </a:r>
          </a:p>
          <a:p>
            <a:pPr marL="412750" lvl="1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n-US" sz="1800" b="0" dirty="0">
                <a:solidFill>
                  <a:schemeClr val="dk1"/>
                </a:solidFill>
              </a:rPr>
              <a:t>**</a:t>
            </a:r>
            <a:r>
              <a:rPr lang="en-US" sz="1800" b="0" dirty="0"/>
              <a:t> </a:t>
            </a:r>
            <a:r>
              <a:rPr lang="en-US" sz="1800" b="0" u="sng" dirty="0">
                <a:hlinkClick r:id="rId3"/>
              </a:rPr>
              <a:t>Career Trend</a:t>
            </a:r>
            <a:endParaRPr sz="1800" b="0" dirty="0">
              <a:solidFill>
                <a:schemeClr val="dk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A847FF-6E9C-4917-8CAC-E71087EF5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EDF-AC9E-4C34-B5A2-AF5C599C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54" y="1521808"/>
            <a:ext cx="2750061" cy="2967209"/>
          </a:xfrm>
        </p:spPr>
        <p:txBody>
          <a:bodyPr>
            <a:normAutofit/>
          </a:bodyPr>
          <a:lstStyle/>
          <a:p>
            <a:r>
              <a:rPr lang="en-US" sz="2800" dirty="0"/>
              <a:t>WHO’S DOING WHAT YOU WANT TO DO?</a:t>
            </a:r>
          </a:p>
        </p:txBody>
      </p:sp>
      <p:sp>
        <p:nvSpPr>
          <p:cNvPr id="80" name="Google Shape;80;p17"/>
          <p:cNvSpPr txBox="1">
            <a:spLocks noGrp="1"/>
          </p:cNvSpPr>
          <p:nvPr>
            <p:ph idx="1"/>
          </p:nvPr>
        </p:nvSpPr>
        <p:spPr>
          <a:xfrm>
            <a:off x="3512042" y="1055353"/>
            <a:ext cx="5400559" cy="3400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en-US" sz="1800" b="1" dirty="0">
                <a:solidFill>
                  <a:schemeClr val="dk1"/>
                </a:solidFill>
              </a:rPr>
              <a:t>START BY ASKING QUESTIONS</a:t>
            </a:r>
          </a:p>
          <a:p>
            <a:pPr marL="698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endParaRPr lang="en-US" sz="1800" b="1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Contact </a:t>
            </a:r>
            <a:r>
              <a:rPr lang="en" sz="1800" dirty="0">
                <a:solidFill>
                  <a:schemeClr val="dk1"/>
                </a:solidFill>
              </a:rPr>
              <a:t>professional</a:t>
            </a:r>
            <a:r>
              <a:rPr lang="en-US" sz="1800" dirty="0">
                <a:solidFill>
                  <a:schemeClr val="dk1"/>
                </a:solidFill>
              </a:rPr>
              <a:t>s in the career you are interested in (friends, parents, teachers, community members, </a:t>
            </a:r>
            <a:r>
              <a:rPr lang="en-US" sz="1800" dirty="0" err="1">
                <a:solidFill>
                  <a:schemeClr val="dk1"/>
                </a:solidFill>
              </a:rPr>
              <a:t>etc</a:t>
            </a:r>
            <a:r>
              <a:rPr lang="en-US" sz="1800" dirty="0">
                <a:solidFill>
                  <a:schemeClr val="dk1"/>
                </a:solidFill>
              </a:rPr>
              <a:t>). </a:t>
            </a:r>
          </a:p>
          <a:p>
            <a:pPr marL="3556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The more people you talk to, the more information you have</a:t>
            </a:r>
          </a:p>
          <a:p>
            <a:pPr marL="3556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Hearing experiences firsthand can provide deeper understanding of the job demands</a:t>
            </a:r>
          </a:p>
          <a:p>
            <a:pPr marL="698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endParaRPr lang="en-US" sz="1800" dirty="0">
              <a:solidFill>
                <a:schemeClr val="dk1"/>
              </a:solidFill>
            </a:endParaRPr>
          </a:p>
          <a:p>
            <a:pPr marL="698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en-US" sz="1800" b="1" dirty="0">
                <a:solidFill>
                  <a:schemeClr val="dk1"/>
                </a:solidFill>
              </a:rPr>
              <a:t>BRAINSTORM THREE (AT LEAST) QUESTIONS TO ASK A PROFESSIONAL IN YOUR CAREER FIELD.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EEC2B-D2E5-4F5A-84A8-86E87BEA0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6CAA-0C9A-4F6F-BD70-EC809BF7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LET’S RESEARCH!!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4AD68-BCE0-408C-8EEF-1D1F8BAD5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1EFF2-C83B-4382-AED1-0A19DB1D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148" y="1026368"/>
            <a:ext cx="5465454" cy="3941250"/>
          </a:xfrm>
        </p:spPr>
        <p:txBody>
          <a:bodyPr>
            <a:noAutofit/>
          </a:bodyPr>
          <a:lstStyle/>
          <a:p>
            <a:r>
              <a:rPr lang="en-US" sz="1800" b="1" dirty="0"/>
              <a:t>THE PROCESS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/>
              <a:t>LOCATE/RESEARCH: three colleges that offer your degree/certification you are interested in</a:t>
            </a:r>
          </a:p>
          <a:p>
            <a:pPr lvl="1">
              <a:buClr>
                <a:schemeClr val="tx1"/>
              </a:buClr>
            </a:pPr>
            <a:r>
              <a:rPr lang="en-US" sz="1400" b="0" dirty="0">
                <a:solidFill>
                  <a:schemeClr val="tx1"/>
                </a:solidFill>
              </a:rPr>
              <a:t>**One of the colleges must be Idaho based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/>
              <a:t>Fill in the table on your worksheet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/>
              <a:t>LOCATE/RESEARCH: the high school coursework that pertains to your degree/certificate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/>
              <a:t>Fill in the table on your worksheet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/>
              <a:t>SHORT REFLECTION: After researching, does this career align with your long-term goals and plans?</a:t>
            </a:r>
          </a:p>
        </p:txBody>
      </p:sp>
    </p:spTree>
    <p:extLst>
      <p:ext uri="{BB962C8B-B14F-4D97-AF65-F5344CB8AC3E}">
        <p14:creationId xmlns:p14="http://schemas.microsoft.com/office/powerpoint/2010/main" val="299859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526850" y="1494737"/>
            <a:ext cx="2537651" cy="2967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00" dirty="0"/>
              <a:t>RESOURCES</a:t>
            </a:r>
            <a:endParaRPr sz="2800" dirty="0"/>
          </a:p>
        </p:txBody>
      </p:sp>
      <p:sp>
        <p:nvSpPr>
          <p:cNvPr id="87" name="Google Shape;87;p18"/>
          <p:cNvSpPr txBox="1">
            <a:spLocks noGrp="1"/>
          </p:cNvSpPr>
          <p:nvPr>
            <p:ph idx="1"/>
          </p:nvPr>
        </p:nvSpPr>
        <p:spPr>
          <a:xfrm>
            <a:off x="3291840" y="1494737"/>
            <a:ext cx="5460274" cy="2960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84150">
              <a:spcBef>
                <a:spcPts val="0"/>
              </a:spcBef>
              <a:buClr>
                <a:schemeClr val="dk1"/>
              </a:buClr>
              <a:buSzPts val="2500"/>
            </a:pPr>
            <a:r>
              <a:rPr lang="en-US" sz="1800" b="1" dirty="0"/>
              <a:t>WEBSITES FOR CAREER EXPLORATION</a:t>
            </a:r>
            <a:endParaRPr lang="en" sz="1800" b="1" dirty="0"/>
          </a:p>
          <a:p>
            <a:pPr marL="571500" indent="-387350">
              <a:spcBef>
                <a:spcPts val="0"/>
              </a:spcBef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Idaho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Career Browser</a:t>
            </a:r>
            <a:endParaRPr lang="en-US" sz="1800" dirty="0">
              <a:solidFill>
                <a:schemeClr val="dk1"/>
              </a:solidFill>
            </a:endParaRPr>
          </a:p>
          <a:p>
            <a:pPr marL="184150">
              <a:spcBef>
                <a:spcPts val="0"/>
              </a:spcBef>
              <a:buClr>
                <a:schemeClr val="accent1"/>
              </a:buClr>
              <a:buSzPts val="2500"/>
            </a:pPr>
            <a:endParaRPr lang="en" sz="1800" u="sng" dirty="0">
              <a:solidFill>
                <a:schemeClr val="hlink"/>
              </a:solidFill>
            </a:endParaRPr>
          </a:p>
          <a:p>
            <a:pPr marL="1841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n" sz="1800" b="1" dirty="0"/>
              <a:t>WEBSITES </a:t>
            </a:r>
            <a:r>
              <a:rPr lang="en-US" sz="1800" b="1" dirty="0"/>
              <a:t>EDUCATION EXPLORATION</a:t>
            </a:r>
          </a:p>
          <a:p>
            <a:pPr marL="527050" indent="-342900">
              <a:spcBef>
                <a:spcPts val="0"/>
              </a:spcBef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800" u="sng" dirty="0">
                <a:hlinkClick r:id="rId4"/>
              </a:rPr>
              <a:t>Looking at Schools</a:t>
            </a:r>
            <a:endParaRPr lang="en-US" sz="1800" u="sng" dirty="0"/>
          </a:p>
          <a:p>
            <a:pPr marL="527050" indent="-342900">
              <a:spcBef>
                <a:spcPts val="0"/>
              </a:spcBef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800" u="sng" dirty="0">
                <a:hlinkClick r:id="rId5"/>
              </a:rPr>
              <a:t>Idaho Colleges</a:t>
            </a:r>
            <a:endParaRPr lang="en-US" sz="1800" dirty="0">
              <a:hlinkClick r:id="rId6"/>
            </a:endParaRPr>
          </a:p>
          <a:p>
            <a:pPr marL="527050" indent="-342900">
              <a:spcBef>
                <a:spcPts val="0"/>
              </a:spcBef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Discover Electives</a:t>
            </a:r>
            <a:endParaRPr lang="en-US" sz="1800" dirty="0"/>
          </a:p>
          <a:p>
            <a:pPr marL="527050" indent="-342900">
              <a:spcBef>
                <a:spcPts val="0"/>
              </a:spcBef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hlink"/>
                </a:solidFill>
                <a:hlinkClick r:id="rId7"/>
              </a:rPr>
              <a:t>Discover Colleges</a:t>
            </a:r>
            <a:endParaRPr lang="en-US" sz="1800" u="sng" dirty="0">
              <a:solidFill>
                <a:schemeClr val="hlink"/>
              </a:solidFill>
            </a:endParaRPr>
          </a:p>
          <a:p>
            <a:pPr marL="1841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n-US" sz="1800" u="sng" dirty="0">
                <a:solidFill>
                  <a:schemeClr val="hlink"/>
                </a:solidFill>
              </a:rPr>
              <a:t> </a:t>
            </a:r>
          </a:p>
          <a:p>
            <a:pPr marL="1841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n-US" sz="1800" b="1" dirty="0"/>
              <a:t>FOR FURTHER EXPLORATION</a:t>
            </a:r>
          </a:p>
          <a:p>
            <a:pPr marL="469900" indent="-285750">
              <a:spcBef>
                <a:spcPts val="0"/>
              </a:spcBef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1800" u="sng" dirty="0">
                <a:hlinkClick r:id="rId8"/>
              </a:rPr>
              <a:t>What's My Next Move?</a:t>
            </a:r>
            <a:endParaRPr lang="en-US" sz="1800" dirty="0">
              <a:solidFill>
                <a:schemeClr val="dk1"/>
              </a:solidFill>
            </a:endParaRPr>
          </a:p>
          <a:p>
            <a:pPr marL="527050" indent="-342900">
              <a:spcBef>
                <a:spcPts val="0"/>
              </a:spcBef>
              <a:buClr>
                <a:schemeClr val="accent1"/>
              </a:buClr>
              <a:buSzPts val="2500"/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7638A5-9423-4E36-ADEC-860856E37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 DECK TEMPLATE">
  <a:themeElements>
    <a:clrScheme name="Next Color Palette">
      <a:dk1>
        <a:srgbClr val="3C5961"/>
      </a:dk1>
      <a:lt1>
        <a:srgbClr val="FFFFFF"/>
      </a:lt1>
      <a:dk2>
        <a:srgbClr val="00B3BC"/>
      </a:dk2>
      <a:lt2>
        <a:srgbClr val="E7E6E6"/>
      </a:lt2>
      <a:accent1>
        <a:srgbClr val="EE5934"/>
      </a:accent1>
      <a:accent2>
        <a:srgbClr val="00B3BC"/>
      </a:accent2>
      <a:accent3>
        <a:srgbClr val="3C5961"/>
      </a:accent3>
      <a:accent4>
        <a:srgbClr val="464646"/>
      </a:accent4>
      <a:accent5>
        <a:srgbClr val="FAAF3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C7998F8B62934591D2905ADBDDC226" ma:contentTypeVersion="6" ma:contentTypeDescription="Create a new document." ma:contentTypeScope="" ma:versionID="c79e9702fe32382840ab45e13727e22d">
  <xsd:schema xmlns:xsd="http://www.w3.org/2001/XMLSchema" xmlns:xs="http://www.w3.org/2001/XMLSchema" xmlns:p="http://schemas.microsoft.com/office/2006/metadata/properties" xmlns:ns2="e79566cd-f847-4411-bfa4-89aa038057a8" xmlns:ns3="031b28de-6f87-4eab-8d2f-5c442a493674" targetNamespace="http://schemas.microsoft.com/office/2006/metadata/properties" ma:root="true" ma:fieldsID="d6f4a928f68decfff3e524c94d58b9f3" ns2:_="" ns3:_="">
    <xsd:import namespace="e79566cd-f847-4411-bfa4-89aa038057a8"/>
    <xsd:import namespace="031b28de-6f87-4eab-8d2f-5c442a4936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566cd-f847-4411-bfa4-89aa03805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b28de-6f87-4eab-8d2f-5c442a4936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EC1A4-76AD-42EC-B06E-026EFF199584}">
  <ds:schemaRefs>
    <ds:schemaRef ds:uri="http://purl.org/dc/terms/"/>
    <ds:schemaRef ds:uri="http://schemas.microsoft.com/office/2006/metadata/properties"/>
    <ds:schemaRef ds:uri="http://purl.org/dc/elements/1.1/"/>
    <ds:schemaRef ds:uri="e79566cd-f847-4411-bfa4-89aa038057a8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31b28de-6f87-4eab-8d2f-5c442a49367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EE2C6E-F484-461C-A750-71418B5DA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DD028-C5D2-4783-90D2-B429013094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566cd-f847-4411-bfa4-89aa038057a8"/>
    <ds:schemaRef ds:uri="031b28de-6f87-4eab-8d2f-5c442a493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DECK TEMPLATE</Template>
  <TotalTime>3150</TotalTime>
  <Words>813</Words>
  <Application>Microsoft Office PowerPoint</Application>
  <PresentationFormat>On-screen Show (16:9)</PresentationFormat>
  <Paragraphs>83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SLIDE DECK TEMPLATE</vt:lpstr>
      <vt:lpstr>HOW DO I GET THERE?</vt:lpstr>
      <vt:lpstr>LEARNING OUTCOMES</vt:lpstr>
      <vt:lpstr>WHAT ARE THE NEXT STEPS?</vt:lpstr>
      <vt:lpstr>WHAT ARE CAREER GOALS?</vt:lpstr>
      <vt:lpstr>“OPPORTUNITIES DON’T HAPPEN, YOU CREATE THEM” </vt:lpstr>
      <vt:lpstr>WHAT’S THE DIFFERENCE?</vt:lpstr>
      <vt:lpstr>WHO’S DOING WHAT YOU WANT TO DO?</vt:lpstr>
      <vt:lpstr>LET’S RESEARCH!!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PLANNING</dc:title>
  <cp:lastModifiedBy>Jenni Bradford</cp:lastModifiedBy>
  <cp:revision>20</cp:revision>
  <dcterms:modified xsi:type="dcterms:W3CDTF">2022-07-28T21:05:27Z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0x01010050C7998F8B62934591D2905ADBDDC226</vt:lpwstr>
  </property>
</Properties>
</file>