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5_F8AB23CB.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61" r:id="rId6"/>
    <p:sldId id="267" r:id="rId7"/>
    <p:sldId id="265" r:id="rId8"/>
    <p:sldId id="260" r:id="rId9"/>
    <p:sldId id="268" r:id="rId10"/>
    <p:sldId id="269" r:id="rId11"/>
    <p:sldId id="270" r:id="rId12"/>
    <p:sldId id="271" r:id="rId13"/>
    <p:sldId id="264" r:id="rId14"/>
    <p:sldId id="262" r:id="rId15"/>
    <p:sldId id="263" r:id="rId16"/>
    <p:sldId id="266"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02D308-BF6B-5328-D225-6A9BC957E2D9}" name="Kelsey Laven" initials="KL" userId="S::kelsey.laven@cte.idaho.gov::594c705a-352e-4ea3-bf3f-ebe59960e6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DD9BCE-C23F-973F-00CB-AC47DA6FFE04}" v="38" dt="2022-07-20T19:37:07.690"/>
    <p1510:client id="{B7E37DC4-50DD-4F14-A64E-68C6EB0C3248}" v="15" dt="2022-07-18T20:27:20.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Laven" userId="S::kelsey.laven@cte.idaho.gov::594c705a-352e-4ea3-bf3f-ebe59960e6da" providerId="AD" clId="Web-{9FDD9BCE-C23F-973F-00CB-AC47DA6FFE04}"/>
    <pc:docChg chg="modSld">
      <pc:chgData name="Kelsey Laven" userId="S::kelsey.laven@cte.idaho.gov::594c705a-352e-4ea3-bf3f-ebe59960e6da" providerId="AD" clId="Web-{9FDD9BCE-C23F-973F-00CB-AC47DA6FFE04}" dt="2022-07-20T19:37:07.690" v="33"/>
      <pc:docMkLst>
        <pc:docMk/>
      </pc:docMkLst>
      <pc:sldChg chg="modSp delCm">
        <pc:chgData name="Kelsey Laven" userId="S::kelsey.laven@cte.idaho.gov::594c705a-352e-4ea3-bf3f-ebe59960e6da" providerId="AD" clId="Web-{9FDD9BCE-C23F-973F-00CB-AC47DA6FFE04}" dt="2022-07-20T19:37:07.690" v="33"/>
        <pc:sldMkLst>
          <pc:docMk/>
          <pc:sldMk cId="304033919" sldId="265"/>
        </pc:sldMkLst>
        <pc:spChg chg="mod">
          <ac:chgData name="Kelsey Laven" userId="S::kelsey.laven@cte.idaho.gov::594c705a-352e-4ea3-bf3f-ebe59960e6da" providerId="AD" clId="Web-{9FDD9BCE-C23F-973F-00CB-AC47DA6FFE04}" dt="2022-07-20T19:36:48.581" v="32" actId="20577"/>
          <ac:spMkLst>
            <pc:docMk/>
            <pc:sldMk cId="304033919" sldId="265"/>
            <ac:spMk id="3" creationId="{CEF84D3A-0183-4EFB-A91D-D20A364D5795}"/>
          </ac:spMkLst>
        </pc:spChg>
      </pc:sldChg>
      <pc:sldChg chg="modSp">
        <pc:chgData name="Kelsey Laven" userId="S::kelsey.laven@cte.idaho.gov::594c705a-352e-4ea3-bf3f-ebe59960e6da" providerId="AD" clId="Web-{9FDD9BCE-C23F-973F-00CB-AC47DA6FFE04}" dt="2022-07-20T19:34:38.018" v="7" actId="20577"/>
        <pc:sldMkLst>
          <pc:docMk/>
          <pc:sldMk cId="3465111144" sldId="272"/>
        </pc:sldMkLst>
        <pc:spChg chg="mod">
          <ac:chgData name="Kelsey Laven" userId="S::kelsey.laven@cte.idaho.gov::594c705a-352e-4ea3-bf3f-ebe59960e6da" providerId="AD" clId="Web-{9FDD9BCE-C23F-973F-00CB-AC47DA6FFE04}" dt="2022-07-20T19:34:38.018" v="7" actId="20577"/>
          <ac:spMkLst>
            <pc:docMk/>
            <pc:sldMk cId="3465111144" sldId="272"/>
            <ac:spMk id="3" creationId="{BEB5235A-DD5D-00C2-7099-CE16EF87C271}"/>
          </ac:spMkLst>
        </pc:spChg>
      </pc:sldChg>
    </pc:docChg>
  </pc:docChgLst>
  <pc:docChgLst>
    <pc:chgData name="Jackson Heather" userId="S::jackson.heather@westada.org::19fa4bdf-3bf6-4edb-be9b-b40c087315cf" providerId="AD" clId="Web-{324AA053-C943-B91C-8496-66F5B3C14DF6}"/>
    <pc:docChg chg="modSld">
      <pc:chgData name="Jackson Heather" userId="S::jackson.heather@westada.org::19fa4bdf-3bf6-4edb-be9b-b40c087315cf" providerId="AD" clId="Web-{324AA053-C943-B91C-8496-66F5B3C14DF6}" dt="2022-05-03T16:41:05.536" v="2"/>
      <pc:docMkLst>
        <pc:docMk/>
      </pc:docMkLst>
      <pc:sldChg chg="addSp modSp">
        <pc:chgData name="Jackson Heather" userId="S::jackson.heather@westada.org::19fa4bdf-3bf6-4edb-be9b-b40c087315cf" providerId="AD" clId="Web-{324AA053-C943-B91C-8496-66F5B3C14DF6}" dt="2022-05-03T16:40:52.645" v="1"/>
        <pc:sldMkLst>
          <pc:docMk/>
          <pc:sldMk cId="1450455584" sldId="262"/>
        </pc:sldMkLst>
        <pc:picChg chg="add mod">
          <ac:chgData name="Jackson Heather" userId="S::jackson.heather@westada.org::19fa4bdf-3bf6-4edb-be9b-b40c087315cf" providerId="AD" clId="Web-{324AA053-C943-B91C-8496-66F5B3C14DF6}" dt="2022-05-03T16:40:52.645" v="1"/>
          <ac:picMkLst>
            <pc:docMk/>
            <pc:sldMk cId="1450455584" sldId="262"/>
            <ac:picMk id="5" creationId="{9383A091-8458-9833-A5DA-FEDBE3227DB2}"/>
          </ac:picMkLst>
        </pc:picChg>
      </pc:sldChg>
      <pc:sldChg chg="addSp modSp">
        <pc:chgData name="Jackson Heather" userId="S::jackson.heather@westada.org::19fa4bdf-3bf6-4edb-be9b-b40c087315cf" providerId="AD" clId="Web-{324AA053-C943-B91C-8496-66F5B3C14DF6}" dt="2022-05-03T16:41:05.536" v="2"/>
        <pc:sldMkLst>
          <pc:docMk/>
          <pc:sldMk cId="2793333833" sldId="263"/>
        </pc:sldMkLst>
        <pc:picChg chg="add mod">
          <ac:chgData name="Jackson Heather" userId="S::jackson.heather@westada.org::19fa4bdf-3bf6-4edb-be9b-b40c087315cf" providerId="AD" clId="Web-{324AA053-C943-B91C-8496-66F5B3C14DF6}" dt="2022-05-03T16:41:05.536" v="2"/>
          <ac:picMkLst>
            <pc:docMk/>
            <pc:sldMk cId="2793333833" sldId="263"/>
            <ac:picMk id="5" creationId="{B64EE41B-076A-DDD5-DAB0-F879FFFEFBDB}"/>
          </ac:picMkLst>
        </pc:picChg>
      </pc:sldChg>
      <pc:sldChg chg="addSp modSp">
        <pc:chgData name="Jackson Heather" userId="S::jackson.heather@westada.org::19fa4bdf-3bf6-4edb-be9b-b40c087315cf" providerId="AD" clId="Web-{324AA053-C943-B91C-8496-66F5B3C14DF6}" dt="2022-05-03T16:38:58.145" v="0"/>
        <pc:sldMkLst>
          <pc:docMk/>
          <pc:sldMk cId="304033919" sldId="265"/>
        </pc:sldMkLst>
        <pc:picChg chg="add mod">
          <ac:chgData name="Jackson Heather" userId="S::jackson.heather@westada.org::19fa4bdf-3bf6-4edb-be9b-b40c087315cf" providerId="AD" clId="Web-{324AA053-C943-B91C-8496-66F5B3C14DF6}" dt="2022-05-03T16:38:58.145" v="0"/>
          <ac:picMkLst>
            <pc:docMk/>
            <pc:sldMk cId="304033919" sldId="265"/>
            <ac:picMk id="4" creationId="{2EF8C987-2435-9751-ECD0-48D934863804}"/>
          </ac:picMkLst>
        </pc:picChg>
      </pc:sldChg>
    </pc:docChg>
  </pc:docChgLst>
  <pc:docChgLst>
    <pc:chgData name="Jackson Heather" userId="19fa4bdf-3bf6-4edb-be9b-b40c087315cf" providerId="ADAL" clId="{AD67CE4F-D753-4D66-972A-1A6D7B0B4DCF}"/>
    <pc:docChg chg="addSld modSld">
      <pc:chgData name="Jackson Heather" userId="19fa4bdf-3bf6-4edb-be9b-b40c087315cf" providerId="ADAL" clId="{AD67CE4F-D753-4D66-972A-1A6D7B0B4DCF}" dt="2022-05-10T14:23:42.305" v="41" actId="1076"/>
      <pc:docMkLst>
        <pc:docMk/>
      </pc:docMkLst>
      <pc:sldChg chg="addSp delSp modSp new mod">
        <pc:chgData name="Jackson Heather" userId="19fa4bdf-3bf6-4edb-be9b-b40c087315cf" providerId="ADAL" clId="{AD67CE4F-D753-4D66-972A-1A6D7B0B4DCF}" dt="2022-05-10T14:23:42.305" v="41" actId="1076"/>
        <pc:sldMkLst>
          <pc:docMk/>
          <pc:sldMk cId="1138813830" sldId="266"/>
        </pc:sldMkLst>
        <pc:spChg chg="mod">
          <ac:chgData name="Jackson Heather" userId="19fa4bdf-3bf6-4edb-be9b-b40c087315cf" providerId="ADAL" clId="{AD67CE4F-D753-4D66-972A-1A6D7B0B4DCF}" dt="2022-05-10T14:22:18.152" v="10" actId="20577"/>
          <ac:spMkLst>
            <pc:docMk/>
            <pc:sldMk cId="1138813830" sldId="266"/>
            <ac:spMk id="2" creationId="{31088A5C-6B57-EF9E-EEDB-4C06AFFDF4E5}"/>
          </ac:spMkLst>
        </pc:spChg>
        <pc:spChg chg="mod">
          <ac:chgData name="Jackson Heather" userId="19fa4bdf-3bf6-4edb-be9b-b40c087315cf" providerId="ADAL" clId="{AD67CE4F-D753-4D66-972A-1A6D7B0B4DCF}" dt="2022-05-10T14:22:42.104" v="13" actId="2711"/>
          <ac:spMkLst>
            <pc:docMk/>
            <pc:sldMk cId="1138813830" sldId="266"/>
            <ac:spMk id="3" creationId="{BEB5235A-DD5D-00C2-7099-CE16EF87C271}"/>
          </ac:spMkLst>
        </pc:spChg>
        <pc:spChg chg="add del mod">
          <ac:chgData name="Jackson Heather" userId="19fa4bdf-3bf6-4edb-be9b-b40c087315cf" providerId="ADAL" clId="{AD67CE4F-D753-4D66-972A-1A6D7B0B4DCF}" dt="2022-05-10T14:23:36.881" v="40"/>
          <ac:spMkLst>
            <pc:docMk/>
            <pc:sldMk cId="1138813830" sldId="266"/>
            <ac:spMk id="4" creationId="{CAC1118A-9809-FF02-CE1C-0D71D8CB2710}"/>
          </ac:spMkLst>
        </pc:spChg>
        <pc:spChg chg="add mod">
          <ac:chgData name="Jackson Heather" userId="19fa4bdf-3bf6-4edb-be9b-b40c087315cf" providerId="ADAL" clId="{AD67CE4F-D753-4D66-972A-1A6D7B0B4DCF}" dt="2022-05-10T14:23:42.305" v="41" actId="1076"/>
          <ac:spMkLst>
            <pc:docMk/>
            <pc:sldMk cId="1138813830" sldId="266"/>
            <ac:spMk id="5" creationId="{6DD19473-2550-BD66-0587-DB21D6F35078}"/>
          </ac:spMkLst>
        </pc:spChg>
      </pc:sldChg>
    </pc:docChg>
  </pc:docChgLst>
  <pc:docChgLst>
    <pc:chgData name="Kelsey Laven" userId="594c705a-352e-4ea3-bf3f-ebe59960e6da" providerId="ADAL" clId="{A155A122-4B47-4B7C-A800-58AA904016C0}"/>
    <pc:docChg chg="undo custSel addSld delSld modSld sldOrd">
      <pc:chgData name="Kelsey Laven" userId="594c705a-352e-4ea3-bf3f-ebe59960e6da" providerId="ADAL" clId="{A155A122-4B47-4B7C-A800-58AA904016C0}" dt="2022-07-18T16:35:30.577" v="7611" actId="20577"/>
      <pc:docMkLst>
        <pc:docMk/>
      </pc:docMkLst>
      <pc:sldChg chg="addSp delSp modSp">
        <pc:chgData name="Kelsey Laven" userId="594c705a-352e-4ea3-bf3f-ebe59960e6da" providerId="ADAL" clId="{A155A122-4B47-4B7C-A800-58AA904016C0}" dt="2022-07-18T16:31:17.516" v="7587" actId="14100"/>
        <pc:sldMkLst>
          <pc:docMk/>
          <pc:sldMk cId="2955341985" sldId="256"/>
        </pc:sldMkLst>
        <pc:spChg chg="mod">
          <ac:chgData name="Kelsey Laven" userId="594c705a-352e-4ea3-bf3f-ebe59960e6da" providerId="ADAL" clId="{A155A122-4B47-4B7C-A800-58AA904016C0}" dt="2022-07-11T19:14:32.758" v="116" actId="1076"/>
          <ac:spMkLst>
            <pc:docMk/>
            <pc:sldMk cId="2955341985" sldId="256"/>
            <ac:spMk id="2" creationId="{388DBA94-BFC0-4D6E-B09A-6B2B27F84B16}"/>
          </ac:spMkLst>
        </pc:spChg>
        <pc:spChg chg="del mod">
          <ac:chgData name="Kelsey Laven" userId="594c705a-352e-4ea3-bf3f-ebe59960e6da" providerId="ADAL" clId="{A155A122-4B47-4B7C-A800-58AA904016C0}" dt="2022-07-11T19:14:24.743" v="114" actId="478"/>
          <ac:spMkLst>
            <pc:docMk/>
            <pc:sldMk cId="2955341985" sldId="256"/>
            <ac:spMk id="3" creationId="{C6267605-5F6C-47C7-883D-8C0E6D97C5EB}"/>
          </ac:spMkLst>
        </pc:spChg>
        <pc:spChg chg="add del mod">
          <ac:chgData name="Kelsey Laven" userId="594c705a-352e-4ea3-bf3f-ebe59960e6da" providerId="ADAL" clId="{A155A122-4B47-4B7C-A800-58AA904016C0}" dt="2022-07-11T19:16:53.022" v="137" actId="931"/>
          <ac:spMkLst>
            <pc:docMk/>
            <pc:sldMk cId="2955341985" sldId="256"/>
            <ac:spMk id="4" creationId="{987550C0-B867-438C-B667-5A754DC286DB}"/>
          </ac:spMkLst>
        </pc:spChg>
        <pc:spChg chg="add del mod">
          <ac:chgData name="Kelsey Laven" userId="594c705a-352e-4ea3-bf3f-ebe59960e6da" providerId="ADAL" clId="{A155A122-4B47-4B7C-A800-58AA904016C0}" dt="2022-07-11T19:14:27.592" v="115" actId="478"/>
          <ac:spMkLst>
            <pc:docMk/>
            <pc:sldMk cId="2955341985" sldId="256"/>
            <ac:spMk id="6" creationId="{34856704-4B0F-475B-AD99-205EB633F1DD}"/>
          </ac:spMkLst>
        </pc:spChg>
        <pc:spChg chg="add mod">
          <ac:chgData name="Kelsey Laven" userId="594c705a-352e-4ea3-bf3f-ebe59960e6da" providerId="ADAL" clId="{A155A122-4B47-4B7C-A800-58AA904016C0}" dt="2022-07-18T16:31:17.516" v="7587" actId="14100"/>
          <ac:spMkLst>
            <pc:docMk/>
            <pc:sldMk cId="2955341985" sldId="256"/>
            <ac:spMk id="7" creationId="{E7411F54-BC48-4E2B-AEC6-9533F4E7A93E}"/>
          </ac:spMkLst>
        </pc:spChg>
        <pc:spChg chg="add mod">
          <ac:chgData name="Kelsey Laven" userId="594c705a-352e-4ea3-bf3f-ebe59960e6da" providerId="ADAL" clId="{A155A122-4B47-4B7C-A800-58AA904016C0}" dt="2022-07-11T19:15:13.106" v="136" actId="20577"/>
          <ac:spMkLst>
            <pc:docMk/>
            <pc:sldMk cId="2955341985" sldId="256"/>
            <ac:spMk id="8" creationId="{09C3C7C6-2293-49F3-BCF1-6A0BA2C39CC1}"/>
          </ac:spMkLst>
        </pc:spChg>
        <pc:spChg chg="add">
          <ac:chgData name="Kelsey Laven" userId="594c705a-352e-4ea3-bf3f-ebe59960e6da" providerId="ADAL" clId="{A155A122-4B47-4B7C-A800-58AA904016C0}" dt="2022-07-11T19:14:47.357" v="117"/>
          <ac:spMkLst>
            <pc:docMk/>
            <pc:sldMk cId="2955341985" sldId="256"/>
            <ac:spMk id="9" creationId="{6A1A4C5A-CAE0-4E7D-BEF6-FD9E3789DF21}"/>
          </ac:spMkLst>
        </pc:spChg>
        <pc:spChg chg="add del mod">
          <ac:chgData name="Kelsey Laven" userId="594c705a-352e-4ea3-bf3f-ebe59960e6da" providerId="ADAL" clId="{A155A122-4B47-4B7C-A800-58AA904016C0}" dt="2022-07-11T19:19:18.672" v="139" actId="931"/>
          <ac:spMkLst>
            <pc:docMk/>
            <pc:sldMk cId="2955341985" sldId="256"/>
            <ac:spMk id="14" creationId="{D2E0558F-EBBD-4D11-B816-49966E93C1C6}"/>
          </ac:spMkLst>
        </pc:spChg>
        <pc:picChg chg="add del mod">
          <ac:chgData name="Kelsey Laven" userId="594c705a-352e-4ea3-bf3f-ebe59960e6da" providerId="ADAL" clId="{A155A122-4B47-4B7C-A800-58AA904016C0}" dt="2022-07-11T19:19:10.248" v="138" actId="478"/>
          <ac:picMkLst>
            <pc:docMk/>
            <pc:sldMk cId="2955341985" sldId="256"/>
            <ac:picMk id="12" creationId="{A62DB105-1DCB-47FC-BA8F-F9388091C7F3}"/>
          </ac:picMkLst>
        </pc:picChg>
        <pc:picChg chg="add mod ord">
          <ac:chgData name="Kelsey Laven" userId="594c705a-352e-4ea3-bf3f-ebe59960e6da" providerId="ADAL" clId="{A155A122-4B47-4B7C-A800-58AA904016C0}" dt="2022-07-11T19:19:28.986" v="140" actId="167"/>
          <ac:picMkLst>
            <pc:docMk/>
            <pc:sldMk cId="2955341985" sldId="256"/>
            <ac:picMk id="16" creationId="{15770035-662D-4D66-ADF8-6755323C1FDC}"/>
          </ac:picMkLst>
        </pc:picChg>
        <pc:cxnChg chg="add">
          <ac:chgData name="Kelsey Laven" userId="594c705a-352e-4ea3-bf3f-ebe59960e6da" providerId="ADAL" clId="{A155A122-4B47-4B7C-A800-58AA904016C0}" dt="2022-07-11T19:14:47.357" v="117"/>
          <ac:cxnSpMkLst>
            <pc:docMk/>
            <pc:sldMk cId="2955341985" sldId="256"/>
            <ac:cxnSpMk id="10" creationId="{9823C725-90A9-4D9D-85DB-F7B7664C914C}"/>
          </ac:cxnSpMkLst>
        </pc:cxnChg>
      </pc:sldChg>
      <pc:sldChg chg="addSp modSp modNotesTx">
        <pc:chgData name="Kelsey Laven" userId="594c705a-352e-4ea3-bf3f-ebe59960e6da" providerId="ADAL" clId="{A155A122-4B47-4B7C-A800-58AA904016C0}" dt="2022-07-12T13:31:40.559" v="2352" actId="20577"/>
        <pc:sldMkLst>
          <pc:docMk/>
          <pc:sldMk cId="2972777894" sldId="260"/>
        </pc:sldMkLst>
        <pc:spChg chg="mod">
          <ac:chgData name="Kelsey Laven" userId="594c705a-352e-4ea3-bf3f-ebe59960e6da" providerId="ADAL" clId="{A155A122-4B47-4B7C-A800-58AA904016C0}" dt="2022-07-11T21:46:16.579" v="1540" actId="20577"/>
          <ac:spMkLst>
            <pc:docMk/>
            <pc:sldMk cId="2972777894" sldId="260"/>
            <ac:spMk id="2" creationId="{4D1FA823-3767-4040-8F8D-4D94BB922307}"/>
          </ac:spMkLst>
        </pc:spChg>
        <pc:spChg chg="mod">
          <ac:chgData name="Kelsey Laven" userId="594c705a-352e-4ea3-bf3f-ebe59960e6da" providerId="ADAL" clId="{A155A122-4B47-4B7C-A800-58AA904016C0}" dt="2022-07-12T13:31:40.559" v="2352" actId="20577"/>
          <ac:spMkLst>
            <pc:docMk/>
            <pc:sldMk cId="2972777894" sldId="260"/>
            <ac:spMk id="3" creationId="{311D8034-4B0F-4ACF-A880-5C63778CD2E6}"/>
          </ac:spMkLst>
        </pc:spChg>
        <pc:picChg chg="add mod">
          <ac:chgData name="Kelsey Laven" userId="594c705a-352e-4ea3-bf3f-ebe59960e6da" providerId="ADAL" clId="{A155A122-4B47-4B7C-A800-58AA904016C0}" dt="2022-07-11T21:51:05.787" v="1870" actId="1076"/>
          <ac:picMkLst>
            <pc:docMk/>
            <pc:sldMk cId="2972777894" sldId="260"/>
            <ac:picMk id="6" creationId="{2A0711CA-9106-4CD4-BBDF-4101DAE602D4}"/>
          </ac:picMkLst>
        </pc:picChg>
      </pc:sldChg>
      <pc:sldChg chg="modSp ord">
        <pc:chgData name="Kelsey Laven" userId="594c705a-352e-4ea3-bf3f-ebe59960e6da" providerId="ADAL" clId="{A155A122-4B47-4B7C-A800-58AA904016C0}" dt="2022-07-18T16:33:12.006" v="7594" actId="20577"/>
        <pc:sldMkLst>
          <pc:docMk/>
          <pc:sldMk cId="4171965387" sldId="261"/>
        </pc:sldMkLst>
        <pc:spChg chg="mod">
          <ac:chgData name="Kelsey Laven" userId="594c705a-352e-4ea3-bf3f-ebe59960e6da" providerId="ADAL" clId="{A155A122-4B47-4B7C-A800-58AA904016C0}" dt="2022-07-11T19:19:54.986" v="159" actId="20577"/>
          <ac:spMkLst>
            <pc:docMk/>
            <pc:sldMk cId="4171965387" sldId="261"/>
            <ac:spMk id="2" creationId="{36C3827D-CC67-4C40-B2A7-FB2A202165C6}"/>
          </ac:spMkLst>
        </pc:spChg>
        <pc:spChg chg="mod">
          <ac:chgData name="Kelsey Laven" userId="594c705a-352e-4ea3-bf3f-ebe59960e6da" providerId="ADAL" clId="{A155A122-4B47-4B7C-A800-58AA904016C0}" dt="2022-07-18T16:33:12.006" v="7594" actId="20577"/>
          <ac:spMkLst>
            <pc:docMk/>
            <pc:sldMk cId="4171965387" sldId="261"/>
            <ac:spMk id="3" creationId="{30164F60-A53A-41A9-B14E-6EEC330D9537}"/>
          </ac:spMkLst>
        </pc:spChg>
      </pc:sldChg>
      <pc:sldChg chg="addSp delSp modSp modNotesTx">
        <pc:chgData name="Kelsey Laven" userId="594c705a-352e-4ea3-bf3f-ebe59960e6da" providerId="ADAL" clId="{A155A122-4B47-4B7C-A800-58AA904016C0}" dt="2022-07-12T14:52:05.312" v="5046" actId="20577"/>
        <pc:sldMkLst>
          <pc:docMk/>
          <pc:sldMk cId="1450455584" sldId="262"/>
        </pc:sldMkLst>
        <pc:spChg chg="mod">
          <ac:chgData name="Kelsey Laven" userId="594c705a-352e-4ea3-bf3f-ebe59960e6da" providerId="ADAL" clId="{A155A122-4B47-4B7C-A800-58AA904016C0}" dt="2022-07-12T14:50:01.322" v="4935" actId="20577"/>
          <ac:spMkLst>
            <pc:docMk/>
            <pc:sldMk cId="1450455584" sldId="262"/>
            <ac:spMk id="2" creationId="{8F97F5BC-622A-4854-8246-B9B3764CC2C2}"/>
          </ac:spMkLst>
        </pc:spChg>
        <pc:spChg chg="mod">
          <ac:chgData name="Kelsey Laven" userId="594c705a-352e-4ea3-bf3f-ebe59960e6da" providerId="ADAL" clId="{A155A122-4B47-4B7C-A800-58AA904016C0}" dt="2022-07-12T14:52:05.312" v="5046" actId="20577"/>
          <ac:spMkLst>
            <pc:docMk/>
            <pc:sldMk cId="1450455584" sldId="262"/>
            <ac:spMk id="3" creationId="{C9FE5E5A-F135-4F3C-9FC6-FECE1ABADD03}"/>
          </ac:spMkLst>
        </pc:spChg>
        <pc:spChg chg="del">
          <ac:chgData name="Kelsey Laven" userId="594c705a-352e-4ea3-bf3f-ebe59960e6da" providerId="ADAL" clId="{A155A122-4B47-4B7C-A800-58AA904016C0}" dt="2022-07-12T14:50:07.313" v="4936" actId="478"/>
          <ac:spMkLst>
            <pc:docMk/>
            <pc:sldMk cId="1450455584" sldId="262"/>
            <ac:spMk id="4" creationId="{D1F7CC06-4251-4C25-90C8-8E620C26478A}"/>
          </ac:spMkLst>
        </pc:spChg>
        <pc:picChg chg="del">
          <ac:chgData name="Kelsey Laven" userId="594c705a-352e-4ea3-bf3f-ebe59960e6da" providerId="ADAL" clId="{A155A122-4B47-4B7C-A800-58AA904016C0}" dt="2022-07-12T14:45:27.133" v="4912" actId="478"/>
          <ac:picMkLst>
            <pc:docMk/>
            <pc:sldMk cId="1450455584" sldId="262"/>
            <ac:picMk id="5" creationId="{9383A091-8458-9833-A5DA-FEDBE3227DB2}"/>
          </ac:picMkLst>
        </pc:picChg>
        <pc:picChg chg="add mod">
          <ac:chgData name="Kelsey Laven" userId="594c705a-352e-4ea3-bf3f-ebe59960e6da" providerId="ADAL" clId="{A155A122-4B47-4B7C-A800-58AA904016C0}" dt="2022-07-12T14:51:46.676" v="5011" actId="1076"/>
          <ac:picMkLst>
            <pc:docMk/>
            <pc:sldMk cId="1450455584" sldId="262"/>
            <ac:picMk id="8" creationId="{715BCAB3-B033-4727-AC40-606780670C51}"/>
          </ac:picMkLst>
        </pc:picChg>
      </pc:sldChg>
      <pc:sldChg chg="addSp delSp modSp modNotesTx">
        <pc:chgData name="Kelsey Laven" userId="594c705a-352e-4ea3-bf3f-ebe59960e6da" providerId="ADAL" clId="{A155A122-4B47-4B7C-A800-58AA904016C0}" dt="2022-07-12T15:12:42.535" v="6110" actId="20577"/>
        <pc:sldMkLst>
          <pc:docMk/>
          <pc:sldMk cId="2793333833" sldId="263"/>
        </pc:sldMkLst>
        <pc:spChg chg="mod">
          <ac:chgData name="Kelsey Laven" userId="594c705a-352e-4ea3-bf3f-ebe59960e6da" providerId="ADAL" clId="{A155A122-4B47-4B7C-A800-58AA904016C0}" dt="2022-07-12T14:54:17.109" v="5093" actId="20577"/>
          <ac:spMkLst>
            <pc:docMk/>
            <pc:sldMk cId="2793333833" sldId="263"/>
            <ac:spMk id="2" creationId="{40D423AE-D9D6-4667-BA27-269B134D75AC}"/>
          </ac:spMkLst>
        </pc:spChg>
        <pc:spChg chg="mod">
          <ac:chgData name="Kelsey Laven" userId="594c705a-352e-4ea3-bf3f-ebe59960e6da" providerId="ADAL" clId="{A155A122-4B47-4B7C-A800-58AA904016C0}" dt="2022-07-12T15:08:43.523" v="5988" actId="1076"/>
          <ac:spMkLst>
            <pc:docMk/>
            <pc:sldMk cId="2793333833" sldId="263"/>
            <ac:spMk id="3" creationId="{D431F95E-3340-4E57-BF78-E5139772882C}"/>
          </ac:spMkLst>
        </pc:spChg>
        <pc:spChg chg="del">
          <ac:chgData name="Kelsey Laven" userId="594c705a-352e-4ea3-bf3f-ebe59960e6da" providerId="ADAL" clId="{A155A122-4B47-4B7C-A800-58AA904016C0}" dt="2022-07-12T14:52:20.989" v="5048" actId="478"/>
          <ac:spMkLst>
            <pc:docMk/>
            <pc:sldMk cId="2793333833" sldId="263"/>
            <ac:spMk id="4" creationId="{FCD86837-468C-4C2A-A61C-AE984B3CFD8F}"/>
          </ac:spMkLst>
        </pc:spChg>
        <pc:picChg chg="del">
          <ac:chgData name="Kelsey Laven" userId="594c705a-352e-4ea3-bf3f-ebe59960e6da" providerId="ADAL" clId="{A155A122-4B47-4B7C-A800-58AA904016C0}" dt="2022-07-12T14:52:12.431" v="5047" actId="478"/>
          <ac:picMkLst>
            <pc:docMk/>
            <pc:sldMk cId="2793333833" sldId="263"/>
            <ac:picMk id="5" creationId="{B64EE41B-076A-DDD5-DAB0-F879FFFEFBDB}"/>
          </ac:picMkLst>
        </pc:picChg>
        <pc:picChg chg="add mod">
          <ac:chgData name="Kelsey Laven" userId="594c705a-352e-4ea3-bf3f-ebe59960e6da" providerId="ADAL" clId="{A155A122-4B47-4B7C-A800-58AA904016C0}" dt="2022-07-12T15:06:53.516" v="5940" actId="1076"/>
          <ac:picMkLst>
            <pc:docMk/>
            <pc:sldMk cId="2793333833" sldId="263"/>
            <ac:picMk id="8" creationId="{B513E4C2-4506-426D-8FF4-22C3AE26A601}"/>
          </ac:picMkLst>
        </pc:picChg>
      </pc:sldChg>
      <pc:sldChg chg="modSp modNotesTx">
        <pc:chgData name="Kelsey Laven" userId="594c705a-352e-4ea3-bf3f-ebe59960e6da" providerId="ADAL" clId="{A155A122-4B47-4B7C-A800-58AA904016C0}" dt="2022-07-12T14:29:46.574" v="4837" actId="20577"/>
        <pc:sldMkLst>
          <pc:docMk/>
          <pc:sldMk cId="3594946556" sldId="264"/>
        </pc:sldMkLst>
        <pc:spChg chg="mod">
          <ac:chgData name="Kelsey Laven" userId="594c705a-352e-4ea3-bf3f-ebe59960e6da" providerId="ADAL" clId="{A155A122-4B47-4B7C-A800-58AA904016C0}" dt="2022-07-12T14:27:09.336" v="4415" actId="20577"/>
          <ac:spMkLst>
            <pc:docMk/>
            <pc:sldMk cId="3594946556" sldId="264"/>
            <ac:spMk id="2" creationId="{BC73BCD7-B600-4BB2-8E82-34F0184BFF82}"/>
          </ac:spMkLst>
        </pc:spChg>
        <pc:spChg chg="mod">
          <ac:chgData name="Kelsey Laven" userId="594c705a-352e-4ea3-bf3f-ebe59960e6da" providerId="ADAL" clId="{A155A122-4B47-4B7C-A800-58AA904016C0}" dt="2022-07-12T14:29:25.293" v="4721" actId="20577"/>
          <ac:spMkLst>
            <pc:docMk/>
            <pc:sldMk cId="3594946556" sldId="264"/>
            <ac:spMk id="3" creationId="{2212C92C-3A52-4DAD-A1A0-5EEFAE2A77D2}"/>
          </ac:spMkLst>
        </pc:spChg>
      </pc:sldChg>
      <pc:sldChg chg="delSp modSp modNotesTx">
        <pc:chgData name="Kelsey Laven" userId="594c705a-352e-4ea3-bf3f-ebe59960e6da" providerId="ADAL" clId="{A155A122-4B47-4B7C-A800-58AA904016C0}" dt="2022-07-12T16:37:55.087" v="7586" actId="20577"/>
        <pc:sldMkLst>
          <pc:docMk/>
          <pc:sldMk cId="304033919" sldId="265"/>
        </pc:sldMkLst>
        <pc:spChg chg="mod">
          <ac:chgData name="Kelsey Laven" userId="594c705a-352e-4ea3-bf3f-ebe59960e6da" providerId="ADAL" clId="{A155A122-4B47-4B7C-A800-58AA904016C0}" dt="2022-07-11T21:20:50.416" v="1228" actId="20577"/>
          <ac:spMkLst>
            <pc:docMk/>
            <pc:sldMk cId="304033919" sldId="265"/>
            <ac:spMk id="2" creationId="{FA7E1150-4AF1-4A03-99FF-B514D7220727}"/>
          </ac:spMkLst>
        </pc:spChg>
        <pc:spChg chg="mod">
          <ac:chgData name="Kelsey Laven" userId="594c705a-352e-4ea3-bf3f-ebe59960e6da" providerId="ADAL" clId="{A155A122-4B47-4B7C-A800-58AA904016C0}" dt="2022-07-12T16:37:55.087" v="7586" actId="20577"/>
          <ac:spMkLst>
            <pc:docMk/>
            <pc:sldMk cId="304033919" sldId="265"/>
            <ac:spMk id="3" creationId="{CEF84D3A-0183-4EFB-A91D-D20A364D5795}"/>
          </ac:spMkLst>
        </pc:spChg>
        <pc:picChg chg="del">
          <ac:chgData name="Kelsey Laven" userId="594c705a-352e-4ea3-bf3f-ebe59960e6da" providerId="ADAL" clId="{A155A122-4B47-4B7C-A800-58AA904016C0}" dt="2022-07-11T21:19:38.632" v="909" actId="478"/>
          <ac:picMkLst>
            <pc:docMk/>
            <pc:sldMk cId="304033919" sldId="265"/>
            <ac:picMk id="4" creationId="{2EF8C987-2435-9751-ECD0-48D934863804}"/>
          </ac:picMkLst>
        </pc:picChg>
      </pc:sldChg>
      <pc:sldChg chg="addSp delSp modSp modNotesTx">
        <pc:chgData name="Kelsey Laven" userId="594c705a-352e-4ea3-bf3f-ebe59960e6da" providerId="ADAL" clId="{A155A122-4B47-4B7C-A800-58AA904016C0}" dt="2022-07-12T15:13:26.115" v="6137" actId="20577"/>
        <pc:sldMkLst>
          <pc:docMk/>
          <pc:sldMk cId="1138813830" sldId="266"/>
        </pc:sldMkLst>
        <pc:spChg chg="mod">
          <ac:chgData name="Kelsey Laven" userId="594c705a-352e-4ea3-bf3f-ebe59960e6da" providerId="ADAL" clId="{A155A122-4B47-4B7C-A800-58AA904016C0}" dt="2022-07-12T15:08:22.722" v="5986" actId="20577"/>
          <ac:spMkLst>
            <pc:docMk/>
            <pc:sldMk cId="1138813830" sldId="266"/>
            <ac:spMk id="2" creationId="{31088A5C-6B57-EF9E-EEDB-4C06AFFDF4E5}"/>
          </ac:spMkLst>
        </pc:spChg>
        <pc:spChg chg="mod">
          <ac:chgData name="Kelsey Laven" userId="594c705a-352e-4ea3-bf3f-ebe59960e6da" providerId="ADAL" clId="{A155A122-4B47-4B7C-A800-58AA904016C0}" dt="2022-07-12T15:10:41.185" v="6080" actId="20577"/>
          <ac:spMkLst>
            <pc:docMk/>
            <pc:sldMk cId="1138813830" sldId="266"/>
            <ac:spMk id="3" creationId="{BEB5235A-DD5D-00C2-7099-CE16EF87C271}"/>
          </ac:spMkLst>
        </pc:spChg>
        <pc:spChg chg="del">
          <ac:chgData name="Kelsey Laven" userId="594c705a-352e-4ea3-bf3f-ebe59960e6da" providerId="ADAL" clId="{A155A122-4B47-4B7C-A800-58AA904016C0}" dt="2022-07-12T15:07:08.862" v="5942" actId="478"/>
          <ac:spMkLst>
            <pc:docMk/>
            <pc:sldMk cId="1138813830" sldId="266"/>
            <ac:spMk id="5" creationId="{6DD19473-2550-BD66-0587-DB21D6F35078}"/>
          </ac:spMkLst>
        </pc:spChg>
        <pc:picChg chg="del">
          <ac:chgData name="Kelsey Laven" userId="594c705a-352e-4ea3-bf3f-ebe59960e6da" providerId="ADAL" clId="{A155A122-4B47-4B7C-A800-58AA904016C0}" dt="2022-07-12T15:07:03.882" v="5941" actId="478"/>
          <ac:picMkLst>
            <pc:docMk/>
            <pc:sldMk cId="1138813830" sldId="266"/>
            <ac:picMk id="4" creationId="{FB89A19E-5911-8F11-7D21-24E8B90A103C}"/>
          </ac:picMkLst>
        </pc:picChg>
        <pc:picChg chg="add mod">
          <ac:chgData name="Kelsey Laven" userId="594c705a-352e-4ea3-bf3f-ebe59960e6da" providerId="ADAL" clId="{A155A122-4B47-4B7C-A800-58AA904016C0}" dt="2022-07-12T15:12:12.230" v="6083" actId="1076"/>
          <ac:picMkLst>
            <pc:docMk/>
            <pc:sldMk cId="1138813830" sldId="266"/>
            <ac:picMk id="8" creationId="{397A4F46-D0EE-476B-9081-66ABF9B56B84}"/>
          </ac:picMkLst>
        </pc:picChg>
      </pc:sldChg>
      <pc:sldChg chg="addSp delSp modSp add modNotesTx">
        <pc:chgData name="Kelsey Laven" userId="594c705a-352e-4ea3-bf3f-ebe59960e6da" providerId="ADAL" clId="{A155A122-4B47-4B7C-A800-58AA904016C0}" dt="2022-07-11T20:04:24.530" v="908" actId="20577"/>
        <pc:sldMkLst>
          <pc:docMk/>
          <pc:sldMk cId="1569781380" sldId="267"/>
        </pc:sldMkLst>
        <pc:spChg chg="mod">
          <ac:chgData name="Kelsey Laven" userId="594c705a-352e-4ea3-bf3f-ebe59960e6da" providerId="ADAL" clId="{A155A122-4B47-4B7C-A800-58AA904016C0}" dt="2022-07-11T19:58:35.122" v="529" actId="14100"/>
          <ac:spMkLst>
            <pc:docMk/>
            <pc:sldMk cId="1569781380" sldId="267"/>
            <ac:spMk id="2" creationId="{F42BF1CA-5F4F-4FC7-B81D-75D552CA86DF}"/>
          </ac:spMkLst>
        </pc:spChg>
        <pc:spChg chg="del">
          <ac:chgData name="Kelsey Laven" userId="594c705a-352e-4ea3-bf3f-ebe59960e6da" providerId="ADAL" clId="{A155A122-4B47-4B7C-A800-58AA904016C0}" dt="2022-07-11T19:58:23.779" v="528" actId="478"/>
          <ac:spMkLst>
            <pc:docMk/>
            <pc:sldMk cId="1569781380" sldId="267"/>
            <ac:spMk id="3" creationId="{6E5842D6-56CB-4324-8011-9619BF3A2265}"/>
          </ac:spMkLst>
        </pc:spChg>
        <pc:spChg chg="add ord">
          <ac:chgData name="Kelsey Laven" userId="594c705a-352e-4ea3-bf3f-ebe59960e6da" providerId="ADAL" clId="{A155A122-4B47-4B7C-A800-58AA904016C0}" dt="2022-07-11T20:02:00.540" v="538" actId="171"/>
          <ac:spMkLst>
            <pc:docMk/>
            <pc:sldMk cId="1569781380" sldId="267"/>
            <ac:spMk id="7" creationId="{8C1A0121-D247-4741-810C-652BD7B018B0}"/>
          </ac:spMkLst>
        </pc:spChg>
        <pc:picChg chg="add mod ord">
          <ac:chgData name="Kelsey Laven" userId="594c705a-352e-4ea3-bf3f-ebe59960e6da" providerId="ADAL" clId="{A155A122-4B47-4B7C-A800-58AA904016C0}" dt="2022-07-11T20:01:26.258" v="535" actId="167"/>
          <ac:picMkLst>
            <pc:docMk/>
            <pc:sldMk cId="1569781380" sldId="267"/>
            <ac:picMk id="6" creationId="{0853EE46-328A-4CFC-8E04-79C2470994C0}"/>
          </ac:picMkLst>
        </pc:picChg>
      </pc:sldChg>
      <pc:sldChg chg="modSp add modNotesTx">
        <pc:chgData name="Kelsey Laven" userId="594c705a-352e-4ea3-bf3f-ebe59960e6da" providerId="ADAL" clId="{A155A122-4B47-4B7C-A800-58AA904016C0}" dt="2022-07-12T13:38:27.022" v="3379" actId="20577"/>
        <pc:sldMkLst>
          <pc:docMk/>
          <pc:sldMk cId="4114613930" sldId="268"/>
        </pc:sldMkLst>
        <pc:spChg chg="mod">
          <ac:chgData name="Kelsey Laven" userId="594c705a-352e-4ea3-bf3f-ebe59960e6da" providerId="ADAL" clId="{A155A122-4B47-4B7C-A800-58AA904016C0}" dt="2022-07-12T13:31:59.819" v="2371" actId="14100"/>
          <ac:spMkLst>
            <pc:docMk/>
            <pc:sldMk cId="4114613930" sldId="268"/>
            <ac:spMk id="2" creationId="{9A44E094-2322-4F5D-9DE7-2A82943A30FA}"/>
          </ac:spMkLst>
        </pc:spChg>
        <pc:spChg chg="mod">
          <ac:chgData name="Kelsey Laven" userId="594c705a-352e-4ea3-bf3f-ebe59960e6da" providerId="ADAL" clId="{A155A122-4B47-4B7C-A800-58AA904016C0}" dt="2022-07-12T13:37:05.986" v="3018" actId="113"/>
          <ac:spMkLst>
            <pc:docMk/>
            <pc:sldMk cId="4114613930" sldId="268"/>
            <ac:spMk id="4" creationId="{37DF0578-B4BC-4260-B537-991C42356E27}"/>
          </ac:spMkLst>
        </pc:spChg>
      </pc:sldChg>
      <pc:sldChg chg="modSp add modNotesTx">
        <pc:chgData name="Kelsey Laven" userId="594c705a-352e-4ea3-bf3f-ebe59960e6da" providerId="ADAL" clId="{A155A122-4B47-4B7C-A800-58AA904016C0}" dt="2022-07-12T14:50:40.898" v="5007" actId="20577"/>
        <pc:sldMkLst>
          <pc:docMk/>
          <pc:sldMk cId="230361749" sldId="269"/>
        </pc:sldMkLst>
        <pc:spChg chg="mod">
          <ac:chgData name="Kelsey Laven" userId="594c705a-352e-4ea3-bf3f-ebe59960e6da" providerId="ADAL" clId="{A155A122-4B47-4B7C-A800-58AA904016C0}" dt="2022-07-12T13:52:15.328" v="3397" actId="14100"/>
          <ac:spMkLst>
            <pc:docMk/>
            <pc:sldMk cId="230361749" sldId="269"/>
            <ac:spMk id="2" creationId="{26093AF0-5DB0-4CA5-92F6-23DC040792BB}"/>
          </ac:spMkLst>
        </pc:spChg>
        <pc:spChg chg="mod">
          <ac:chgData name="Kelsey Laven" userId="594c705a-352e-4ea3-bf3f-ebe59960e6da" providerId="ADAL" clId="{A155A122-4B47-4B7C-A800-58AA904016C0}" dt="2022-07-12T13:53:03.003" v="3540" actId="12"/>
          <ac:spMkLst>
            <pc:docMk/>
            <pc:sldMk cId="230361749" sldId="269"/>
            <ac:spMk id="4" creationId="{AF5E2CAA-B853-4830-9E2B-4E0D553382C9}"/>
          </ac:spMkLst>
        </pc:spChg>
      </pc:sldChg>
      <pc:sldChg chg="modSp add">
        <pc:chgData name="Kelsey Laven" userId="594c705a-352e-4ea3-bf3f-ebe59960e6da" providerId="ADAL" clId="{A155A122-4B47-4B7C-A800-58AA904016C0}" dt="2022-07-18T16:34:37.262" v="7596" actId="27636"/>
        <pc:sldMkLst>
          <pc:docMk/>
          <pc:sldMk cId="3690588612" sldId="270"/>
        </pc:sldMkLst>
        <pc:spChg chg="mod">
          <ac:chgData name="Kelsey Laven" userId="594c705a-352e-4ea3-bf3f-ebe59960e6da" providerId="ADAL" clId="{A155A122-4B47-4B7C-A800-58AA904016C0}" dt="2022-07-12T14:00:32.022" v="3834" actId="20577"/>
          <ac:spMkLst>
            <pc:docMk/>
            <pc:sldMk cId="3690588612" sldId="270"/>
            <ac:spMk id="2" creationId="{18B73E59-30C5-4ECD-8E96-1CC8F731226D}"/>
          </ac:spMkLst>
        </pc:spChg>
        <pc:spChg chg="mod">
          <ac:chgData name="Kelsey Laven" userId="594c705a-352e-4ea3-bf3f-ebe59960e6da" providerId="ADAL" clId="{A155A122-4B47-4B7C-A800-58AA904016C0}" dt="2022-07-18T16:34:37.262" v="7596" actId="27636"/>
          <ac:spMkLst>
            <pc:docMk/>
            <pc:sldMk cId="3690588612" sldId="270"/>
            <ac:spMk id="4" creationId="{41266231-7237-4639-A163-0DBB859A5BB1}"/>
          </ac:spMkLst>
        </pc:spChg>
      </pc:sldChg>
      <pc:sldChg chg="addSp modSp add modNotesTx">
        <pc:chgData name="Kelsey Laven" userId="594c705a-352e-4ea3-bf3f-ebe59960e6da" providerId="ADAL" clId="{A155A122-4B47-4B7C-A800-58AA904016C0}" dt="2022-07-12T14:26:30.946" v="4389" actId="20577"/>
        <pc:sldMkLst>
          <pc:docMk/>
          <pc:sldMk cId="1776508942" sldId="271"/>
        </pc:sldMkLst>
        <pc:spChg chg="mod">
          <ac:chgData name="Kelsey Laven" userId="594c705a-352e-4ea3-bf3f-ebe59960e6da" providerId="ADAL" clId="{A155A122-4B47-4B7C-A800-58AA904016C0}" dt="2022-07-12T14:18:57.404" v="3901" actId="20577"/>
          <ac:spMkLst>
            <pc:docMk/>
            <pc:sldMk cId="1776508942" sldId="271"/>
            <ac:spMk id="2" creationId="{0ADD2F87-CAC3-47D0-AB73-7661AE2D3276}"/>
          </ac:spMkLst>
        </pc:spChg>
        <pc:spChg chg="mod">
          <ac:chgData name="Kelsey Laven" userId="594c705a-352e-4ea3-bf3f-ebe59960e6da" providerId="ADAL" clId="{A155A122-4B47-4B7C-A800-58AA904016C0}" dt="2022-07-12T14:21:47.124" v="4259" actId="14100"/>
          <ac:spMkLst>
            <pc:docMk/>
            <pc:sldMk cId="1776508942" sldId="271"/>
            <ac:spMk id="4" creationId="{68C42C63-7D15-41B4-8088-2CF76C01C859}"/>
          </ac:spMkLst>
        </pc:spChg>
        <pc:picChg chg="add mod">
          <ac:chgData name="Kelsey Laven" userId="594c705a-352e-4ea3-bf3f-ebe59960e6da" providerId="ADAL" clId="{A155A122-4B47-4B7C-A800-58AA904016C0}" dt="2022-07-12T14:22:48.851" v="4262" actId="1076"/>
          <ac:picMkLst>
            <pc:docMk/>
            <pc:sldMk cId="1776508942" sldId="271"/>
            <ac:picMk id="6" creationId="{991DF6DF-344F-413D-A659-D3E48520FFFC}"/>
          </ac:picMkLst>
        </pc:picChg>
      </pc:sldChg>
      <pc:sldChg chg="addSp delSp modSp add modNotesTx">
        <pc:chgData name="Kelsey Laven" userId="594c705a-352e-4ea3-bf3f-ebe59960e6da" providerId="ADAL" clId="{A155A122-4B47-4B7C-A800-58AA904016C0}" dt="2022-07-18T16:35:30.577" v="7611" actId="20577"/>
        <pc:sldMkLst>
          <pc:docMk/>
          <pc:sldMk cId="3465111144" sldId="272"/>
        </pc:sldMkLst>
        <pc:spChg chg="mod">
          <ac:chgData name="Kelsey Laven" userId="594c705a-352e-4ea3-bf3f-ebe59960e6da" providerId="ADAL" clId="{A155A122-4B47-4B7C-A800-58AA904016C0}" dt="2022-07-12T15:13:36.266" v="6140" actId="20577"/>
          <ac:spMkLst>
            <pc:docMk/>
            <pc:sldMk cId="3465111144" sldId="272"/>
            <ac:spMk id="2" creationId="{31088A5C-6B57-EF9E-EEDB-4C06AFFDF4E5}"/>
          </ac:spMkLst>
        </pc:spChg>
        <pc:spChg chg="mod">
          <ac:chgData name="Kelsey Laven" userId="594c705a-352e-4ea3-bf3f-ebe59960e6da" providerId="ADAL" clId="{A155A122-4B47-4B7C-A800-58AA904016C0}" dt="2022-07-18T16:35:30.577" v="7611" actId="20577"/>
          <ac:spMkLst>
            <pc:docMk/>
            <pc:sldMk cId="3465111144" sldId="272"/>
            <ac:spMk id="3" creationId="{BEB5235A-DD5D-00C2-7099-CE16EF87C271}"/>
          </ac:spMkLst>
        </pc:spChg>
        <pc:picChg chg="add mod">
          <ac:chgData name="Kelsey Laven" userId="594c705a-352e-4ea3-bf3f-ebe59960e6da" providerId="ADAL" clId="{A155A122-4B47-4B7C-A800-58AA904016C0}" dt="2022-07-12T15:23:02.972" v="6989" actId="1076"/>
          <ac:picMkLst>
            <pc:docMk/>
            <pc:sldMk cId="3465111144" sldId="272"/>
            <ac:picMk id="5" creationId="{056B0B7F-0517-4062-989A-D698AB7B0D9A}"/>
          </ac:picMkLst>
        </pc:picChg>
        <pc:picChg chg="del">
          <ac:chgData name="Kelsey Laven" userId="594c705a-352e-4ea3-bf3f-ebe59960e6da" providerId="ADAL" clId="{A155A122-4B47-4B7C-A800-58AA904016C0}" dt="2022-07-12T15:13:38.621" v="6141" actId="478"/>
          <ac:picMkLst>
            <pc:docMk/>
            <pc:sldMk cId="3465111144" sldId="272"/>
            <ac:picMk id="8" creationId="{397A4F46-D0EE-476B-9081-66ABF9B56B84}"/>
          </ac:picMkLst>
        </pc:picChg>
      </pc:sldChg>
      <pc:sldChg chg="modSp add modNotesTx">
        <pc:chgData name="Kelsey Laven" userId="594c705a-352e-4ea3-bf3f-ebe59960e6da" providerId="ADAL" clId="{A155A122-4B47-4B7C-A800-58AA904016C0}" dt="2022-07-12T15:40:23.175" v="7509" actId="20577"/>
        <pc:sldMkLst>
          <pc:docMk/>
          <pc:sldMk cId="761883600" sldId="273"/>
        </pc:sldMkLst>
        <pc:spChg chg="mod">
          <ac:chgData name="Kelsey Laven" userId="594c705a-352e-4ea3-bf3f-ebe59960e6da" providerId="ADAL" clId="{A155A122-4B47-4B7C-A800-58AA904016C0}" dt="2022-07-12T15:24:33.496" v="7006" actId="20577"/>
          <ac:spMkLst>
            <pc:docMk/>
            <pc:sldMk cId="761883600" sldId="273"/>
            <ac:spMk id="2" creationId="{76328E24-92C8-4912-816B-92EADB776B66}"/>
          </ac:spMkLst>
        </pc:spChg>
        <pc:spChg chg="mod">
          <ac:chgData name="Kelsey Laven" userId="594c705a-352e-4ea3-bf3f-ebe59960e6da" providerId="ADAL" clId="{A155A122-4B47-4B7C-A800-58AA904016C0}" dt="2022-07-12T15:39:41.841" v="7397" actId="20577"/>
          <ac:spMkLst>
            <pc:docMk/>
            <pc:sldMk cId="761883600" sldId="273"/>
            <ac:spMk id="4" creationId="{1380B382-CF91-4C23-9E98-D814E9297331}"/>
          </ac:spMkLst>
        </pc:spChg>
      </pc:sldChg>
      <pc:sldMasterChg chg="delSldLayout">
        <pc:chgData name="Kelsey Laven" userId="594c705a-352e-4ea3-bf3f-ebe59960e6da" providerId="ADAL" clId="{A155A122-4B47-4B7C-A800-58AA904016C0}" dt="2022-07-11T21:39:33" v="1507" actId="2696"/>
        <pc:sldMasterMkLst>
          <pc:docMk/>
          <pc:sldMasterMk cId="1290213676" sldId="2147483660"/>
        </pc:sldMasterMkLst>
      </pc:sldMasterChg>
    </pc:docChg>
  </pc:docChgLst>
  <pc:docChgLst>
    <pc:chgData name="Kelsey Laven" userId="S::kelsey.laven@cte.idaho.gov::594c705a-352e-4ea3-bf3f-ebe59960e6da" providerId="AD" clId="Web-{33C2F62F-37D8-4C55-8890-11574DECD08B}"/>
    <pc:docChg chg="mod">
      <pc:chgData name="Kelsey Laven" userId="S::kelsey.laven@cte.idaho.gov::594c705a-352e-4ea3-bf3f-ebe59960e6da" providerId="AD" clId="Web-{33C2F62F-37D8-4C55-8890-11574DECD08B}" dt="2022-07-11T15:51:57.280" v="2"/>
      <pc:docMkLst>
        <pc:docMk/>
      </pc:docMkLst>
      <pc:sldChg chg="addCm">
        <pc:chgData name="Kelsey Laven" userId="S::kelsey.laven@cte.idaho.gov::594c705a-352e-4ea3-bf3f-ebe59960e6da" providerId="AD" clId="Web-{33C2F62F-37D8-4C55-8890-11574DECD08B}" dt="2022-07-11T15:51:57.280" v="2"/>
        <pc:sldMkLst>
          <pc:docMk/>
          <pc:sldMk cId="4171965387" sldId="261"/>
        </pc:sldMkLst>
      </pc:sldChg>
      <pc:sldChg chg="addCm">
        <pc:chgData name="Kelsey Laven" userId="S::kelsey.laven@cte.idaho.gov::594c705a-352e-4ea3-bf3f-ebe59960e6da" providerId="AD" clId="Web-{33C2F62F-37D8-4C55-8890-11574DECD08B}" dt="2022-07-11T15:47:44.107" v="1"/>
        <pc:sldMkLst>
          <pc:docMk/>
          <pc:sldMk cId="304033919" sldId="265"/>
        </pc:sldMkLst>
      </pc:sldChg>
    </pc:docChg>
  </pc:docChgLst>
  <pc:docChgLst>
    <pc:chgData name="Jackson Heather" userId="S::jackson.heather@westada.org::19fa4bdf-3bf6-4edb-be9b-b40c087315cf" providerId="AD" clId="Web-{006D1558-432C-C1B6-260B-17927071CBC9}"/>
    <pc:docChg chg="modSld">
      <pc:chgData name="Jackson Heather" userId="S::jackson.heather@westada.org::19fa4bdf-3bf6-4edb-be9b-b40c087315cf" providerId="AD" clId="Web-{006D1558-432C-C1B6-260B-17927071CBC9}" dt="2022-05-10T14:30:35.190" v="2"/>
      <pc:docMkLst>
        <pc:docMk/>
      </pc:docMkLst>
      <pc:sldChg chg="addSp delSp modSp">
        <pc:chgData name="Jackson Heather" userId="S::jackson.heather@westada.org::19fa4bdf-3bf6-4edb-be9b-b40c087315cf" providerId="AD" clId="Web-{006D1558-432C-C1B6-260B-17927071CBC9}" dt="2022-05-10T14:30:30.878" v="1"/>
        <pc:sldMkLst>
          <pc:docMk/>
          <pc:sldMk cId="2955341985" sldId="256"/>
        </pc:sldMkLst>
        <pc:picChg chg="add del mod">
          <ac:chgData name="Jackson Heather" userId="S::jackson.heather@westada.org::19fa4bdf-3bf6-4edb-be9b-b40c087315cf" providerId="AD" clId="Web-{006D1558-432C-C1B6-260B-17927071CBC9}" dt="2022-05-10T14:30:30.878" v="1"/>
          <ac:picMkLst>
            <pc:docMk/>
            <pc:sldMk cId="2955341985" sldId="256"/>
            <ac:picMk id="4" creationId="{ECE2C25B-3E69-7EE7-5DCE-0B6725EFB509}"/>
          </ac:picMkLst>
        </pc:picChg>
      </pc:sldChg>
      <pc:sldChg chg="addSp modSp">
        <pc:chgData name="Jackson Heather" userId="S::jackson.heather@westada.org::19fa4bdf-3bf6-4edb-be9b-b40c087315cf" providerId="AD" clId="Web-{006D1558-432C-C1B6-260B-17927071CBC9}" dt="2022-05-10T14:30:35.190" v="2"/>
        <pc:sldMkLst>
          <pc:docMk/>
          <pc:sldMk cId="1138813830" sldId="266"/>
        </pc:sldMkLst>
        <pc:picChg chg="add mod">
          <ac:chgData name="Jackson Heather" userId="S::jackson.heather@westada.org::19fa4bdf-3bf6-4edb-be9b-b40c087315cf" providerId="AD" clId="Web-{006D1558-432C-C1B6-260B-17927071CBC9}" dt="2022-05-10T14:30:35.190" v="2"/>
          <ac:picMkLst>
            <pc:docMk/>
            <pc:sldMk cId="1138813830" sldId="266"/>
            <ac:picMk id="4" creationId="{FB89A19E-5911-8F11-7D21-24E8B90A103C}"/>
          </ac:picMkLst>
        </pc:picChg>
      </pc:sldChg>
    </pc:docChg>
  </pc:docChgLst>
  <pc:docChgLst>
    <pc:chgData name="Jenni Bradford" userId="S::jenni.bradford@cte.idaho.gov::3788f530-b324-4833-a718-de0051e3c82f" providerId="AD" clId="Web-{B7E37DC4-50DD-4F14-A64E-68C6EB0C3248}"/>
    <pc:docChg chg="modSld">
      <pc:chgData name="Jenni Bradford" userId="S::jenni.bradford@cte.idaho.gov::3788f530-b324-4833-a718-de0051e3c82f" providerId="AD" clId="Web-{B7E37DC4-50DD-4F14-A64E-68C6EB0C3248}" dt="2022-07-18T20:27:17.406" v="12" actId="20577"/>
      <pc:docMkLst>
        <pc:docMk/>
      </pc:docMkLst>
      <pc:sldChg chg="modSp">
        <pc:chgData name="Jenni Bradford" userId="S::jenni.bradford@cte.idaho.gov::3788f530-b324-4833-a718-de0051e3c82f" providerId="AD" clId="Web-{B7E37DC4-50DD-4F14-A64E-68C6EB0C3248}" dt="2022-07-18T20:26:39.921" v="10" actId="20577"/>
        <pc:sldMkLst>
          <pc:docMk/>
          <pc:sldMk cId="2955341985" sldId="256"/>
        </pc:sldMkLst>
        <pc:spChg chg="mod">
          <ac:chgData name="Jenni Bradford" userId="S::jenni.bradford@cte.idaho.gov::3788f530-b324-4833-a718-de0051e3c82f" providerId="AD" clId="Web-{B7E37DC4-50DD-4F14-A64E-68C6EB0C3248}" dt="2022-07-18T20:26:39.921" v="10" actId="20577"/>
          <ac:spMkLst>
            <pc:docMk/>
            <pc:sldMk cId="2955341985" sldId="256"/>
            <ac:spMk id="2" creationId="{388DBA94-BFC0-4D6E-B09A-6B2B27F84B16}"/>
          </ac:spMkLst>
        </pc:spChg>
      </pc:sldChg>
      <pc:sldChg chg="modSp">
        <pc:chgData name="Jenni Bradford" userId="S::jenni.bradford@cte.idaho.gov::3788f530-b324-4833-a718-de0051e3c82f" providerId="AD" clId="Web-{B7E37DC4-50DD-4F14-A64E-68C6EB0C3248}" dt="2022-07-18T20:27:17.406" v="12" actId="20577"/>
        <pc:sldMkLst>
          <pc:docMk/>
          <pc:sldMk cId="304033919" sldId="265"/>
        </pc:sldMkLst>
        <pc:spChg chg="mod">
          <ac:chgData name="Jenni Bradford" userId="S::jenni.bradford@cte.idaho.gov::3788f530-b324-4833-a718-de0051e3c82f" providerId="AD" clId="Web-{B7E37DC4-50DD-4F14-A64E-68C6EB0C3248}" dt="2022-07-18T20:27:17.406" v="12" actId="20577"/>
          <ac:spMkLst>
            <pc:docMk/>
            <pc:sldMk cId="304033919" sldId="265"/>
            <ac:spMk id="3" creationId="{CEF84D3A-0183-4EFB-A91D-D20A364D5795}"/>
          </ac:spMkLst>
        </pc:spChg>
      </pc:sldChg>
    </pc:docChg>
  </pc:docChgLst>
</pc:chgInfo>
</file>

<file path=ppt/comments/modernComment_105_F8AB23CB.xml><?xml version="1.0" encoding="utf-8"?>
<p188:cmLst xmlns:a="http://schemas.openxmlformats.org/drawingml/2006/main" xmlns:r="http://schemas.openxmlformats.org/officeDocument/2006/relationships" xmlns:p188="http://schemas.microsoft.com/office/powerpoint/2018/8/main">
  <p188:cm id="{3637EC9C-EBBB-45BB-A911-2A84E1978450}" authorId="{2702D308-BF6B-5328-D225-6A9BC957E2D9}" created="2022-07-11T15:51:57.280">
    <pc:sldMkLst xmlns:pc="http://schemas.microsoft.com/office/powerpoint/2013/main/command">
      <pc:docMk/>
      <pc:sldMk cId="4171965387" sldId="261"/>
    </pc:sldMkLst>
    <p188:txBody>
      <a:bodyPr/>
      <a:lstStyle/>
      <a:p>
        <a:r>
          <a:rPr lang="en-US"/>
          <a:t>Day 1: choices -&gt; decisions
Day 2: choices -&gt; work,school, community
Final Reflection: objective 3</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7652F-ABCB-4F98-B99B-1C4B48AC42B7}" type="datetimeFigureOut">
              <a:rPr lang="en-US" smtClean="0"/>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8FC52-5E64-4383-B668-452D2792CBAD}" type="slidenum">
              <a:rPr lang="en-US" smtClean="0"/>
              <a:t>‹#›</a:t>
            </a:fld>
            <a:endParaRPr lang="en-US"/>
          </a:p>
        </p:txBody>
      </p:sp>
    </p:spTree>
    <p:extLst>
      <p:ext uri="{BB962C8B-B14F-4D97-AF65-F5344CB8AC3E}">
        <p14:creationId xmlns:p14="http://schemas.microsoft.com/office/powerpoint/2010/main" val="340754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vercomingobstacles.org/assets/pdfs/sample/Clarifying-Value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If time allows, this is a good opportunity to get your students talking and sharing about what they value and how they feel about their own behavior and choices. If able, connect some of their discussion to how values are reflected in choices and therefore in our future. </a:t>
            </a:r>
          </a:p>
        </p:txBody>
      </p:sp>
      <p:sp>
        <p:nvSpPr>
          <p:cNvPr id="4" name="Slide Number Placeholder 3"/>
          <p:cNvSpPr>
            <a:spLocks noGrp="1"/>
          </p:cNvSpPr>
          <p:nvPr>
            <p:ph type="sldNum" sz="quarter" idx="5"/>
          </p:nvPr>
        </p:nvSpPr>
        <p:spPr/>
        <p:txBody>
          <a:bodyPr/>
          <a:lstStyle/>
          <a:p>
            <a:fld id="{E1B8FC52-5E64-4383-B668-452D2792CBAD}" type="slidenum">
              <a:rPr lang="en-US" smtClean="0"/>
              <a:t>3</a:t>
            </a:fld>
            <a:endParaRPr lang="en-US"/>
          </a:p>
        </p:txBody>
      </p:sp>
    </p:spTree>
    <p:extLst>
      <p:ext uri="{BB962C8B-B14F-4D97-AF65-F5344CB8AC3E}">
        <p14:creationId xmlns:p14="http://schemas.microsoft.com/office/powerpoint/2010/main" val="3800899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INSTRUCTOR: Read the scenario and have the students decide what they would do in that situation. What impact does that decision have on family or workplace?</a:t>
            </a:r>
          </a:p>
          <a:p>
            <a:r>
              <a:rPr lang="en-US"/>
              <a:t>Resource: Harvard Business Review</a:t>
            </a:r>
          </a:p>
        </p:txBody>
      </p:sp>
      <p:sp>
        <p:nvSpPr>
          <p:cNvPr id="4" name="Slide Number Placeholder 3"/>
          <p:cNvSpPr>
            <a:spLocks noGrp="1"/>
          </p:cNvSpPr>
          <p:nvPr>
            <p:ph type="sldNum" sz="quarter" idx="5"/>
          </p:nvPr>
        </p:nvSpPr>
        <p:spPr/>
        <p:txBody>
          <a:bodyPr/>
          <a:lstStyle/>
          <a:p>
            <a:fld id="{E1B8FC52-5E64-4383-B668-452D2792CBAD}" type="slidenum">
              <a:rPr lang="en-US" smtClean="0"/>
              <a:t>13</a:t>
            </a:fld>
            <a:endParaRPr lang="en-US"/>
          </a:p>
        </p:txBody>
      </p:sp>
    </p:spTree>
    <p:extLst>
      <p:ext uri="{BB962C8B-B14F-4D97-AF65-F5344CB8AC3E}">
        <p14:creationId xmlns:p14="http://schemas.microsoft.com/office/powerpoint/2010/main" val="321593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INSTRUCTOR: Read the scenario and have the students decide what they would do in that situation. What impact does that decision have on family, education, finances, or career? Resource: Harvard Business Review</a:t>
            </a:r>
          </a:p>
        </p:txBody>
      </p:sp>
      <p:sp>
        <p:nvSpPr>
          <p:cNvPr id="4" name="Slide Number Placeholder 3"/>
          <p:cNvSpPr>
            <a:spLocks noGrp="1"/>
          </p:cNvSpPr>
          <p:nvPr>
            <p:ph type="sldNum" sz="quarter" idx="5"/>
          </p:nvPr>
        </p:nvSpPr>
        <p:spPr/>
        <p:txBody>
          <a:bodyPr/>
          <a:lstStyle/>
          <a:p>
            <a:fld id="{E1B8FC52-5E64-4383-B668-452D2792CBAD}" type="slidenum">
              <a:rPr lang="en-US" smtClean="0"/>
              <a:t>14</a:t>
            </a:fld>
            <a:endParaRPr lang="en-US"/>
          </a:p>
        </p:txBody>
      </p:sp>
    </p:spTree>
    <p:extLst>
      <p:ext uri="{BB962C8B-B14F-4D97-AF65-F5344CB8AC3E}">
        <p14:creationId xmlns:p14="http://schemas.microsoft.com/office/powerpoint/2010/main" val="3215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Could be an opportunity for virtual platform, sticky note, index card, etc. </a:t>
            </a:r>
          </a:p>
        </p:txBody>
      </p:sp>
      <p:sp>
        <p:nvSpPr>
          <p:cNvPr id="4" name="Slide Number Placeholder 3"/>
          <p:cNvSpPr>
            <a:spLocks noGrp="1"/>
          </p:cNvSpPr>
          <p:nvPr>
            <p:ph type="sldNum" sz="quarter" idx="5"/>
          </p:nvPr>
        </p:nvSpPr>
        <p:spPr/>
        <p:txBody>
          <a:bodyPr/>
          <a:lstStyle/>
          <a:p>
            <a:fld id="{E1B8FC52-5E64-4383-B668-452D2792CBAD}" type="slidenum">
              <a:rPr lang="en-US" smtClean="0"/>
              <a:t>15</a:t>
            </a:fld>
            <a:endParaRPr lang="en-US"/>
          </a:p>
        </p:txBody>
      </p:sp>
    </p:spTree>
    <p:extLst>
      <p:ext uri="{BB962C8B-B14F-4D97-AF65-F5344CB8AC3E}">
        <p14:creationId xmlns:p14="http://schemas.microsoft.com/office/powerpoint/2010/main" val="309581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Before students start writing encourage them to consider both, the values activities from Domain 1.3 (A-D), and the last lesson they completed for Domain 2. Help them build connections between the things they value most in their lives, and how that can shape their work/life/career/education/etc. </a:t>
            </a:r>
          </a:p>
        </p:txBody>
      </p:sp>
      <p:sp>
        <p:nvSpPr>
          <p:cNvPr id="4" name="Slide Number Placeholder 3"/>
          <p:cNvSpPr>
            <a:spLocks noGrp="1"/>
          </p:cNvSpPr>
          <p:nvPr>
            <p:ph type="sldNum" sz="quarter" idx="5"/>
          </p:nvPr>
        </p:nvSpPr>
        <p:spPr/>
        <p:txBody>
          <a:bodyPr/>
          <a:lstStyle/>
          <a:p>
            <a:fld id="{E1B8FC52-5E64-4383-B668-452D2792CBAD}" type="slidenum">
              <a:rPr lang="en-US" smtClean="0"/>
              <a:t>4</a:t>
            </a:fld>
            <a:endParaRPr lang="en-US"/>
          </a:p>
        </p:txBody>
      </p:sp>
    </p:spTree>
    <p:extLst>
      <p:ext uri="{BB962C8B-B14F-4D97-AF65-F5344CB8AC3E}">
        <p14:creationId xmlns:p14="http://schemas.microsoft.com/office/powerpoint/2010/main" val="261975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After discussing the character’s value/choices, encourage students to share or discuss a time when they were in similar positions. Ask them to consider the questions of how their values tend to shape the decisions they made, the things that drive them, the people they interact with etc. This is also an opportunity to allow students to consider what happens when we question our values or go against them. </a:t>
            </a:r>
          </a:p>
        </p:txBody>
      </p:sp>
      <p:sp>
        <p:nvSpPr>
          <p:cNvPr id="4" name="Slide Number Placeholder 3"/>
          <p:cNvSpPr>
            <a:spLocks noGrp="1"/>
          </p:cNvSpPr>
          <p:nvPr>
            <p:ph type="sldNum" sz="quarter" idx="5"/>
          </p:nvPr>
        </p:nvSpPr>
        <p:spPr/>
        <p:txBody>
          <a:bodyPr/>
          <a:lstStyle/>
          <a:p>
            <a:fld id="{E1B8FC52-5E64-4383-B668-452D2792CBAD}" type="slidenum">
              <a:rPr lang="en-US" smtClean="0"/>
              <a:t>5</a:t>
            </a:fld>
            <a:endParaRPr lang="en-US"/>
          </a:p>
        </p:txBody>
      </p:sp>
    </p:spTree>
    <p:extLst>
      <p:ext uri="{BB962C8B-B14F-4D97-AF65-F5344CB8AC3E}">
        <p14:creationId xmlns:p14="http://schemas.microsoft.com/office/powerpoint/2010/main" val="189960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You may walk students through the process of folding and ripping so that all the pieces are equal, or just give them a few minutes for their papers. </a:t>
            </a:r>
          </a:p>
          <a:p>
            <a:r>
              <a:rPr lang="en-US"/>
              <a:t>Then have them write one word per paper and separate their squares into five piles based on the categories listed. Emphasize that they can’t group people, “family” “friends” “basketball team” and that they can include pets in people or objects. Other than that, they can put the things that matter most to them in each category. </a:t>
            </a:r>
          </a:p>
        </p:txBody>
      </p:sp>
      <p:sp>
        <p:nvSpPr>
          <p:cNvPr id="4" name="Slide Number Placeholder 3"/>
          <p:cNvSpPr>
            <a:spLocks noGrp="1"/>
          </p:cNvSpPr>
          <p:nvPr>
            <p:ph type="sldNum" sz="quarter" idx="5"/>
          </p:nvPr>
        </p:nvSpPr>
        <p:spPr/>
        <p:txBody>
          <a:bodyPr/>
          <a:lstStyle/>
          <a:p>
            <a:fld id="{E1B8FC52-5E64-4383-B668-452D2792CBAD}" type="slidenum">
              <a:rPr lang="en-US" smtClean="0"/>
              <a:t>6</a:t>
            </a:fld>
            <a:endParaRPr lang="en-US"/>
          </a:p>
        </p:txBody>
      </p:sp>
    </p:spTree>
    <p:extLst>
      <p:ext uri="{BB962C8B-B14F-4D97-AF65-F5344CB8AC3E}">
        <p14:creationId xmlns:p14="http://schemas.microsoft.com/office/powerpoint/2010/main" val="406799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Read the story “Once Upon a Time” to the class. Stop after each step and let students process the instructions. At the end, students should be left with ONE item. It can be helpful to stop and count periodically. </a:t>
            </a:r>
          </a:p>
          <a:p>
            <a:r>
              <a:rPr lang="en-US"/>
              <a:t>Resource: </a:t>
            </a:r>
            <a:r>
              <a:rPr lang="en-US">
                <a:hlinkClick r:id="rId3"/>
              </a:rPr>
              <a:t>Clarifying-Values.pdf (overcomingobstacles.org)</a:t>
            </a:r>
            <a:endParaRPr lang="en-US"/>
          </a:p>
        </p:txBody>
      </p:sp>
      <p:sp>
        <p:nvSpPr>
          <p:cNvPr id="4" name="Slide Number Placeholder 3"/>
          <p:cNvSpPr>
            <a:spLocks noGrp="1"/>
          </p:cNvSpPr>
          <p:nvPr>
            <p:ph type="sldNum" sz="quarter" idx="5"/>
          </p:nvPr>
        </p:nvSpPr>
        <p:spPr/>
        <p:txBody>
          <a:bodyPr/>
          <a:lstStyle/>
          <a:p>
            <a:fld id="{E1B8FC52-5E64-4383-B668-452D2792CBAD}" type="slidenum">
              <a:rPr lang="en-US" smtClean="0"/>
              <a:t>7</a:t>
            </a:fld>
            <a:endParaRPr lang="en-US"/>
          </a:p>
        </p:txBody>
      </p:sp>
    </p:spTree>
    <p:extLst>
      <p:ext uri="{BB962C8B-B14F-4D97-AF65-F5344CB8AC3E}">
        <p14:creationId xmlns:p14="http://schemas.microsoft.com/office/powerpoint/2010/main" val="2727779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After students make their lists, discuss what items they wrote down AND the steps required to get there. </a:t>
            </a:r>
            <a:r>
              <a:rPr lang="en-US" sz="1200" kern="1200">
                <a:solidFill>
                  <a:schemeClr val="tx1"/>
                </a:solidFill>
                <a:effectLst/>
                <a:latin typeface="+mn-lt"/>
                <a:ea typeface="+mn-ea"/>
                <a:cs typeface="+mn-cs"/>
              </a:rPr>
              <a:t>They can put any goals/wishes for the future on the list, but there must be steps that have to be taken to get there. Encourage them to think realistically about time, money, and sacrifice involved in our decisions. </a:t>
            </a:r>
            <a:endParaRPr lang="en-US"/>
          </a:p>
        </p:txBody>
      </p:sp>
      <p:sp>
        <p:nvSpPr>
          <p:cNvPr id="4" name="Slide Number Placeholder 3"/>
          <p:cNvSpPr>
            <a:spLocks noGrp="1"/>
          </p:cNvSpPr>
          <p:nvPr>
            <p:ph type="sldNum" sz="quarter" idx="5"/>
          </p:nvPr>
        </p:nvSpPr>
        <p:spPr/>
        <p:txBody>
          <a:bodyPr/>
          <a:lstStyle/>
          <a:p>
            <a:fld id="{E1B8FC52-5E64-4383-B668-452D2792CBAD}" type="slidenum">
              <a:rPr lang="en-US" smtClean="0"/>
              <a:t>9</a:t>
            </a:fld>
            <a:endParaRPr lang="en-US"/>
          </a:p>
        </p:txBody>
      </p:sp>
    </p:spTree>
    <p:extLst>
      <p:ext uri="{BB962C8B-B14F-4D97-AF65-F5344CB8AC3E}">
        <p14:creationId xmlns:p14="http://schemas.microsoft.com/office/powerpoint/2010/main" val="131706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You can split students into groups/partners for this or have each student complete on their own.</a:t>
            </a:r>
          </a:p>
        </p:txBody>
      </p:sp>
      <p:sp>
        <p:nvSpPr>
          <p:cNvPr id="4" name="Slide Number Placeholder 3"/>
          <p:cNvSpPr>
            <a:spLocks noGrp="1"/>
          </p:cNvSpPr>
          <p:nvPr>
            <p:ph type="sldNum" sz="quarter" idx="5"/>
          </p:nvPr>
        </p:nvSpPr>
        <p:spPr/>
        <p:txBody>
          <a:bodyPr/>
          <a:lstStyle/>
          <a:p>
            <a:fld id="{E1B8FC52-5E64-4383-B668-452D2792CBAD}" type="slidenum">
              <a:rPr lang="en-US" smtClean="0"/>
              <a:t>10</a:t>
            </a:fld>
            <a:endParaRPr lang="en-US"/>
          </a:p>
        </p:txBody>
      </p:sp>
    </p:spTree>
    <p:extLst>
      <p:ext uri="{BB962C8B-B14F-4D97-AF65-F5344CB8AC3E}">
        <p14:creationId xmlns:p14="http://schemas.microsoft.com/office/powerpoint/2010/main" val="2483229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Read the scenario and have the students decide what they would do in that situation. What impact does that decision have on your job or education?</a:t>
            </a:r>
          </a:p>
          <a:p>
            <a:endParaRPr lang="en-US"/>
          </a:p>
          <a:p>
            <a:r>
              <a:rPr lang="en-US"/>
              <a:t>Resource: Council for Economic Education</a:t>
            </a:r>
          </a:p>
        </p:txBody>
      </p:sp>
      <p:sp>
        <p:nvSpPr>
          <p:cNvPr id="4" name="Slide Number Placeholder 3"/>
          <p:cNvSpPr>
            <a:spLocks noGrp="1"/>
          </p:cNvSpPr>
          <p:nvPr>
            <p:ph type="sldNum" sz="quarter" idx="5"/>
          </p:nvPr>
        </p:nvSpPr>
        <p:spPr/>
        <p:txBody>
          <a:bodyPr/>
          <a:lstStyle/>
          <a:p>
            <a:fld id="{E1B8FC52-5E64-4383-B668-452D2792CBAD}" type="slidenum">
              <a:rPr lang="en-US" smtClean="0"/>
              <a:t>11</a:t>
            </a:fld>
            <a:endParaRPr lang="en-US"/>
          </a:p>
        </p:txBody>
      </p:sp>
    </p:spTree>
    <p:extLst>
      <p:ext uri="{BB962C8B-B14F-4D97-AF65-F5344CB8AC3E}">
        <p14:creationId xmlns:p14="http://schemas.microsoft.com/office/powerpoint/2010/main" val="3610411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INSTRUCTOR: Read the scenario and have the students decide what they would do in that situation. What impact does that decision have on the team? Family?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Resource: Council for Economic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E1B8FC52-5E64-4383-B668-452D2792CBAD}" type="slidenum">
              <a:rPr lang="en-US" smtClean="0"/>
              <a:t>12</a:t>
            </a:fld>
            <a:endParaRPr lang="en-US"/>
          </a:p>
        </p:txBody>
      </p:sp>
    </p:spTree>
    <p:extLst>
      <p:ext uri="{BB962C8B-B14F-4D97-AF65-F5344CB8AC3E}">
        <p14:creationId xmlns:p14="http://schemas.microsoft.com/office/powerpoint/2010/main" val="3256102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Slide_1">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B5252C-8EC1-744C-BA83-4D13618CB09B}"/>
              </a:ext>
            </a:extLst>
          </p:cNvPr>
          <p:cNvSpPr/>
          <p:nvPr/>
        </p:nvSpPr>
        <p:spPr>
          <a:xfrm>
            <a:off x="0" y="-14299"/>
            <a:ext cx="12192000" cy="6872300"/>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831851" y="2118618"/>
            <a:ext cx="4969191" cy="1769228"/>
          </a:xfrm>
        </p:spPr>
        <p:txBody>
          <a:bodyPr anchor="b">
            <a:normAutofit/>
          </a:bodyPr>
          <a:lstStyle>
            <a:lvl1pPr>
              <a:defRPr sz="4500" baseline="0">
                <a:latin typeface="Arial" panose="020B0604020202020204" pitchFamily="34" charset="0"/>
              </a:defRPr>
            </a:lvl1pPr>
          </a:lstStyle>
          <a:p>
            <a:r>
              <a:rPr lang="en-US"/>
              <a:t>Click to edit Master title style</a:t>
            </a:r>
          </a:p>
        </p:txBody>
      </p:sp>
      <p:sp>
        <p:nvSpPr>
          <p:cNvPr id="3" name="Text Placeholder 2"/>
          <p:cNvSpPr>
            <a:spLocks noGrp="1"/>
          </p:cNvSpPr>
          <p:nvPr>
            <p:ph type="body" idx="1" hasCustomPrompt="1"/>
          </p:nvPr>
        </p:nvSpPr>
        <p:spPr>
          <a:xfrm>
            <a:off x="831851" y="4115817"/>
            <a:ext cx="496919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831851" y="-14299"/>
            <a:ext cx="1333500" cy="1333500"/>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7844245" y="0"/>
            <a:ext cx="4347755" cy="6858000"/>
          </a:xfrm>
          <a:solidFill>
            <a:schemeClr val="tx1">
              <a:lumMod val="20000"/>
              <a:lumOff val="80000"/>
            </a:schemeClr>
          </a:solidFill>
        </p:spPr>
        <p:txBody>
          <a:bodyPr>
            <a:normAutofit/>
          </a:bodyPr>
          <a:lstStyle>
            <a:lvl1pPr marL="0" indent="0" algn="ctr">
              <a:lnSpc>
                <a:spcPct val="200000"/>
              </a:lnSpc>
              <a:buFontTx/>
              <a:buNone/>
              <a:defRPr sz="2800" i="1">
                <a:solidFill>
                  <a:srgbClr val="FF0000"/>
                </a:solidFill>
              </a:defRPr>
            </a:lvl1pPr>
          </a:lstStyle>
          <a:p>
            <a:r>
              <a:rPr lang="en-US"/>
              <a:t>Click icon to add picture</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831851" y="1855115"/>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DFDE3D0-4ADA-4B13-84C4-2F2F1AD0340C}"/>
              </a:ext>
            </a:extLst>
          </p:cNvPr>
          <p:cNvGrpSpPr/>
          <p:nvPr/>
        </p:nvGrpSpPr>
        <p:grpSpPr>
          <a:xfrm>
            <a:off x="2547858" y="179149"/>
            <a:ext cx="2796721" cy="955455"/>
            <a:chOff x="1910904" y="108235"/>
            <a:chExt cx="2228638" cy="761378"/>
          </a:xfrm>
        </p:grpSpPr>
        <p:sp>
          <p:nvSpPr>
            <p:cNvPr id="9" name="Rectangle 8">
              <a:extLst>
                <a:ext uri="{FF2B5EF4-FFF2-40B4-BE49-F238E27FC236}">
                  <a16:creationId xmlns:a16="http://schemas.microsoft.com/office/drawing/2014/main" id="{5D0F43BC-A94B-4AB6-8BB8-6D383A1B435E}"/>
                </a:ext>
              </a:extLst>
            </p:cNvPr>
            <p:cNvSpPr/>
            <p:nvPr/>
          </p:nvSpPr>
          <p:spPr>
            <a:xfrm>
              <a:off x="1910904" y="108235"/>
              <a:ext cx="2228638" cy="7613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a:extLst>
                <a:ext uri="{FF2B5EF4-FFF2-40B4-BE49-F238E27FC236}">
                  <a16:creationId xmlns:a16="http://schemas.microsoft.com/office/drawing/2014/main" id="{5E3E069D-671A-4A53-BF75-482703A4E226}"/>
                </a:ext>
              </a:extLst>
            </p:cNvPr>
            <p:cNvPicPr>
              <a:picLocks noChangeAspect="1"/>
            </p:cNvPicPr>
            <p:nvPr/>
          </p:nvPicPr>
          <p:blipFill>
            <a:blip r:embed="rId3"/>
            <a:stretch>
              <a:fillRect/>
            </a:stretch>
          </p:blipFill>
          <p:spPr>
            <a:xfrm>
              <a:off x="2026007" y="138093"/>
              <a:ext cx="2105920" cy="716591"/>
            </a:xfrm>
            <a:prstGeom prst="rect">
              <a:avLst/>
            </a:prstGeom>
          </p:spPr>
        </p:pic>
      </p:grpSp>
    </p:spTree>
    <p:extLst>
      <p:ext uri="{BB962C8B-B14F-4D97-AF65-F5344CB8AC3E}">
        <p14:creationId xmlns:p14="http://schemas.microsoft.com/office/powerpoint/2010/main" val="9012190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D1E3BCA-35CF-45D0-8A38-B28FB4333A7A}" type="slidenum">
              <a:rPr lang="en-US" smtClean="0"/>
              <a:t>‹#›</a:t>
            </a:fld>
            <a:endParaRPr lang="en-US"/>
          </a:p>
        </p:txBody>
      </p:sp>
    </p:spTree>
    <p:extLst>
      <p:ext uri="{BB962C8B-B14F-4D97-AF65-F5344CB8AC3E}">
        <p14:creationId xmlns:p14="http://schemas.microsoft.com/office/powerpoint/2010/main" val="226606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Edit Master text styles</a:t>
            </a: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D1E3BCA-35CF-45D0-8A38-B28FB4333A7A}" type="slidenum">
              <a:rPr lang="en-US" smtClean="0"/>
              <a:t>‹#›</a:t>
            </a:fld>
            <a:endParaRPr lang="en-US"/>
          </a:p>
        </p:txBody>
      </p:sp>
    </p:spTree>
    <p:extLst>
      <p:ext uri="{BB962C8B-B14F-4D97-AF65-F5344CB8AC3E}">
        <p14:creationId xmlns:p14="http://schemas.microsoft.com/office/powerpoint/2010/main" val="3999886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6861-06D0-4BA6-A3E7-8A4C328D50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8203BE-CD63-4AC0-A08A-B37DD9CC1D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04B61-6274-4CA1-B7A5-13BBC8DF3CA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1322B89-6FDF-4291-B194-5884C30AB755}"/>
              </a:ext>
            </a:extLst>
          </p:cNvPr>
          <p:cNvSpPr>
            <a:spLocks noGrp="1"/>
          </p:cNvSpPr>
          <p:nvPr>
            <p:ph type="ftr" sz="quarter" idx="11"/>
          </p:nvPr>
        </p:nvSpPr>
        <p:spPr/>
        <p:txBody>
          <a:bodyPr/>
          <a:lstStyle/>
          <a:p>
            <a:r>
              <a:rPr lang="en-US"/>
              <a:t>What's Out There For Me?</a:t>
            </a:r>
          </a:p>
        </p:txBody>
      </p:sp>
      <p:sp>
        <p:nvSpPr>
          <p:cNvPr id="6" name="Slide Number Placeholder 5">
            <a:extLst>
              <a:ext uri="{FF2B5EF4-FFF2-40B4-BE49-F238E27FC236}">
                <a16:creationId xmlns:a16="http://schemas.microsoft.com/office/drawing/2014/main" id="{4922A045-CA4F-43FE-B86F-AAEF8070517F}"/>
              </a:ext>
            </a:extLst>
          </p:cNvPr>
          <p:cNvSpPr>
            <a:spLocks noGrp="1"/>
          </p:cNvSpPr>
          <p:nvPr>
            <p:ph type="sldNum" sz="quarter" idx="12"/>
          </p:nvPr>
        </p:nvSpPr>
        <p:spPr/>
        <p:txBody>
          <a:bodyPr/>
          <a:lstStyle/>
          <a:p>
            <a:fld id="{ED1E3BCA-35CF-45D0-8A38-B28FB4333A7A}" type="slidenum">
              <a:rPr lang="en-US" smtClean="0"/>
              <a:t>‹#›</a:t>
            </a:fld>
            <a:endParaRPr lang="en-US"/>
          </a:p>
        </p:txBody>
      </p:sp>
    </p:spTree>
    <p:extLst>
      <p:ext uri="{BB962C8B-B14F-4D97-AF65-F5344CB8AC3E}">
        <p14:creationId xmlns:p14="http://schemas.microsoft.com/office/powerpoint/2010/main" val="4931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A6B4-C87E-457B-8D64-94344D2C63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54D092-1D60-4147-AD6E-266BADDE808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2C69F4A-C93A-41D9-BE1E-7AE38F9DCA71}"/>
              </a:ext>
            </a:extLst>
          </p:cNvPr>
          <p:cNvSpPr>
            <a:spLocks noGrp="1"/>
          </p:cNvSpPr>
          <p:nvPr>
            <p:ph type="ftr" sz="quarter" idx="11"/>
          </p:nvPr>
        </p:nvSpPr>
        <p:spPr/>
        <p:txBody>
          <a:bodyPr/>
          <a:lstStyle/>
          <a:p>
            <a:r>
              <a:rPr lang="en-US"/>
              <a:t>What's Out There For Me?</a:t>
            </a:r>
          </a:p>
        </p:txBody>
      </p:sp>
      <p:sp>
        <p:nvSpPr>
          <p:cNvPr id="5" name="Slide Number Placeholder 4">
            <a:extLst>
              <a:ext uri="{FF2B5EF4-FFF2-40B4-BE49-F238E27FC236}">
                <a16:creationId xmlns:a16="http://schemas.microsoft.com/office/drawing/2014/main" id="{606556EA-9910-4FED-9EEF-FB871EE755C1}"/>
              </a:ext>
            </a:extLst>
          </p:cNvPr>
          <p:cNvSpPr>
            <a:spLocks noGrp="1"/>
          </p:cNvSpPr>
          <p:nvPr>
            <p:ph type="sldNum" sz="quarter" idx="12"/>
          </p:nvPr>
        </p:nvSpPr>
        <p:spPr/>
        <p:txBody>
          <a:bodyPr/>
          <a:lstStyle/>
          <a:p>
            <a:fld id="{ED1E3BCA-35CF-45D0-8A38-B28FB4333A7A}" type="slidenum">
              <a:rPr lang="en-US" smtClean="0"/>
              <a:t>‹#›</a:t>
            </a:fld>
            <a:endParaRPr lang="en-US"/>
          </a:p>
        </p:txBody>
      </p:sp>
    </p:spTree>
    <p:extLst>
      <p:ext uri="{BB962C8B-B14F-4D97-AF65-F5344CB8AC3E}">
        <p14:creationId xmlns:p14="http://schemas.microsoft.com/office/powerpoint/2010/main" val="249117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Slide_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2118618"/>
            <a:ext cx="4969191" cy="1769228"/>
          </a:xfrm>
        </p:spPr>
        <p:txBody>
          <a:bodyPr anchor="b">
            <a:normAutofit/>
          </a:bodyPr>
          <a:lstStyle>
            <a:lvl1pPr>
              <a:defRPr sz="4500" baseline="0">
                <a:latin typeface="Arial" panose="020B0604020202020204" pitchFamily="34" charset="0"/>
              </a:defRPr>
            </a:lvl1pPr>
          </a:lstStyle>
          <a:p>
            <a:r>
              <a:rPr lang="en-US"/>
              <a:t>Click to edit Master title style</a:t>
            </a:r>
          </a:p>
        </p:txBody>
      </p:sp>
      <p:sp>
        <p:nvSpPr>
          <p:cNvPr id="3" name="Text Placeholder 2"/>
          <p:cNvSpPr>
            <a:spLocks noGrp="1"/>
          </p:cNvSpPr>
          <p:nvPr>
            <p:ph type="body" idx="1" hasCustomPrompt="1"/>
          </p:nvPr>
        </p:nvSpPr>
        <p:spPr>
          <a:xfrm>
            <a:off x="831851" y="4115817"/>
            <a:ext cx="496919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850371" y="-14299"/>
            <a:ext cx="1296459" cy="1333500"/>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7844245" y="0"/>
            <a:ext cx="4347755" cy="6858000"/>
          </a:xfrm>
          <a:solidFill>
            <a:schemeClr val="tx1">
              <a:lumMod val="20000"/>
              <a:lumOff val="80000"/>
            </a:schemeClr>
          </a:solidFill>
        </p:spPr>
        <p:txBody>
          <a:bodyPr>
            <a:normAutofit/>
          </a:bodyPr>
          <a:lstStyle>
            <a:lvl1pPr marL="0" indent="0" algn="ctr">
              <a:lnSpc>
                <a:spcPct val="200000"/>
              </a:lnSpc>
              <a:buFontTx/>
              <a:buNone/>
              <a:defRPr sz="2800" i="1">
                <a:solidFill>
                  <a:srgbClr val="FF0000"/>
                </a:solidFill>
              </a:defRPr>
            </a:lvl1pPr>
          </a:lstStyle>
          <a:p>
            <a:r>
              <a:rPr lang="en-US"/>
              <a:t>Click icon to add picture</a:t>
            </a:r>
          </a:p>
        </p:txBody>
      </p:sp>
      <p:cxnSp>
        <p:nvCxnSpPr>
          <p:cNvPr id="11" name="Straight Connector 10">
            <a:extLst>
              <a:ext uri="{FF2B5EF4-FFF2-40B4-BE49-F238E27FC236}">
                <a16:creationId xmlns:a16="http://schemas.microsoft.com/office/drawing/2014/main" id="{3854533A-A8B9-6F41-BB01-3E8BA42992E9}"/>
              </a:ext>
            </a:extLst>
          </p:cNvPr>
          <p:cNvCxnSpPr>
            <a:cxnSpLocks/>
          </p:cNvCxnSpPr>
          <p:nvPr/>
        </p:nvCxnSpPr>
        <p:spPr>
          <a:xfrm>
            <a:off x="831851" y="1855115"/>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5876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Header_1">
    <p:bg>
      <p:bgRef idx="1001">
        <a:schemeClr val="bg1"/>
      </p:bgRef>
    </p:bg>
    <p:spTree>
      <p:nvGrpSpPr>
        <p:cNvPr id="1" name=""/>
        <p:cNvGrpSpPr/>
        <p:nvPr/>
      </p:nvGrpSpPr>
      <p:grpSpPr>
        <a:xfrm>
          <a:off x="0" y="0"/>
          <a:ext cx="0" cy="0"/>
          <a:chOff x="0" y="0"/>
          <a:chExt cx="0" cy="0"/>
        </a:xfrm>
      </p:grpSpPr>
      <p:pic>
        <p:nvPicPr>
          <p:cNvPr id="7" name="Picture 6" descr="A picture containing text, floor, indoor, table&#10;&#10;Description automatically generated">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134" t="13616" r="198" b="8327"/>
          <a:stretch/>
        </p:blipFill>
        <p:spPr>
          <a:xfrm>
            <a:off x="-203200" y="-514349"/>
            <a:ext cx="12719051" cy="7546521"/>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203200" y="-514349"/>
            <a:ext cx="12719051" cy="7546521"/>
          </a:xfrm>
          <a:prstGeom prst="rect">
            <a:avLst/>
          </a:prstGeom>
          <a:solidFill>
            <a:srgbClr val="3C59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hasCustomPrompt="1"/>
          </p:nvPr>
        </p:nvSpPr>
        <p:spPr>
          <a:xfrm>
            <a:off x="831850" y="758955"/>
            <a:ext cx="7269735" cy="3128891"/>
          </a:xfrm>
        </p:spPr>
        <p:txBody>
          <a:bodyPr tIns="0" anchor="b" anchorCtr="0">
            <a:normAutofit/>
          </a:bodyPr>
          <a:lstStyle>
            <a:lvl1pPr>
              <a:defRPr sz="4800" b="1" baseline="0">
                <a:solidFill>
                  <a:schemeClr val="accent5"/>
                </a:solidFill>
                <a:latin typeface="Arial" panose="020B0604020202020204" pitchFamily="34" charset="0"/>
              </a:defRPr>
            </a:lvl1pPr>
          </a:lstStyle>
          <a:p>
            <a:r>
              <a:rPr lang="en-US"/>
              <a:t>Click to edit </a:t>
            </a:r>
            <a:br>
              <a:rPr lang="en-US"/>
            </a:br>
            <a:r>
              <a:rPr lang="en-US"/>
              <a:t>Master title style</a:t>
            </a:r>
          </a:p>
        </p:txBody>
      </p:sp>
      <p:sp>
        <p:nvSpPr>
          <p:cNvPr id="3" name="Text Placeholder 2"/>
          <p:cNvSpPr>
            <a:spLocks noGrp="1"/>
          </p:cNvSpPr>
          <p:nvPr>
            <p:ph type="body" idx="1" hasCustomPrompt="1"/>
          </p:nvPr>
        </p:nvSpPr>
        <p:spPr>
          <a:xfrm>
            <a:off x="831851" y="5039077"/>
            <a:ext cx="4969191" cy="576929"/>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Subhead</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831851" y="4894343"/>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1A8E666E-8C1B-2C44-8E9A-848A87EEC3E0}"/>
              </a:ext>
            </a:extLst>
          </p:cNvPr>
          <p:cNvSpPr txBox="1">
            <a:spLocks/>
          </p:cNvSpPr>
          <p:nvPr/>
        </p:nvSpPr>
        <p:spPr>
          <a:xfrm>
            <a:off x="274528"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1000" smtClean="0"/>
              <a:pPr/>
              <a:t>‹#›</a:t>
            </a:fld>
            <a:r>
              <a:rPr lang="en-US" sz="1000"/>
              <a:t> /</a:t>
            </a:r>
          </a:p>
        </p:txBody>
      </p:sp>
      <p:sp>
        <p:nvSpPr>
          <p:cNvPr id="12" name="Footer Placeholder 5">
            <a:extLst>
              <a:ext uri="{FF2B5EF4-FFF2-40B4-BE49-F238E27FC236}">
                <a16:creationId xmlns:a16="http://schemas.microsoft.com/office/drawing/2014/main" id="{9149AF17-0EC4-FF44-BA36-9BA6A607B720}"/>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latin typeface="Arial" panose="020B0604020202020204" pitchFamily="34" charset="0"/>
              </a:defRPr>
            </a:lvl1pPr>
          </a:lstStyle>
          <a:p>
            <a:r>
              <a:rPr lang="en-US"/>
              <a:t>What's Out There For Me?</a:t>
            </a:r>
          </a:p>
        </p:txBody>
      </p:sp>
    </p:spTree>
    <p:extLst>
      <p:ext uri="{BB962C8B-B14F-4D97-AF65-F5344CB8AC3E}">
        <p14:creationId xmlns:p14="http://schemas.microsoft.com/office/powerpoint/2010/main" val="6036198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_Header_2">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0467" t="24999" r="5790"/>
          <a:stretch/>
        </p:blipFill>
        <p:spPr>
          <a:xfrm>
            <a:off x="-203200" y="-514350"/>
            <a:ext cx="12719051" cy="8191500"/>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203200" y="-514350"/>
            <a:ext cx="12719051" cy="8191500"/>
          </a:xfrm>
          <a:prstGeom prst="rect">
            <a:avLst/>
          </a:prstGeom>
          <a:solidFill>
            <a:srgbClr val="00B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831850" y="758955"/>
            <a:ext cx="7269735" cy="3128891"/>
          </a:xfrm>
        </p:spPr>
        <p:txBody>
          <a:bodyPr tIns="0" anchor="b" anchorCtr="0">
            <a:normAutofit/>
          </a:bodyPr>
          <a:lstStyle>
            <a:lvl1pPr>
              <a:defRPr sz="6000" b="1" baseline="0">
                <a:solidFill>
                  <a:schemeClr val="tx1"/>
                </a:solidFi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hasCustomPrompt="1"/>
          </p:nvPr>
        </p:nvSpPr>
        <p:spPr>
          <a:xfrm>
            <a:off x="831851" y="5039077"/>
            <a:ext cx="4969191" cy="576929"/>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Subhead</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74528"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1000" smtClean="0"/>
              <a:pPr/>
              <a:t>‹#›</a:t>
            </a:fld>
            <a:r>
              <a:rPr lang="en-US" sz="100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600205" y="6311900"/>
            <a:ext cx="3200400" cy="365125"/>
          </a:xfrm>
          <a:prstGeom prst="rect">
            <a:avLst/>
          </a:prstGeom>
        </p:spPr>
        <p:txBody>
          <a:bodyPr/>
          <a:lstStyle>
            <a:lvl1pPr>
              <a:defRPr sz="1000" baseline="0">
                <a:latin typeface="Arial" panose="020B0604020202020204" pitchFamily="34" charset="0"/>
              </a:defRPr>
            </a:lvl1pPr>
          </a:lstStyle>
          <a:p>
            <a:r>
              <a:rPr lang="en-US"/>
              <a:t>What's Out There For Me?</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831851" y="4894343"/>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09114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984291"/>
            <a:ext cx="3383535" cy="3956279"/>
          </a:xfrm>
        </p:spPr>
        <p:txBody>
          <a:bodyPr anchor="t" anchorCtr="0">
            <a:normAutofit/>
          </a:bodyPr>
          <a:lstStyle>
            <a:lvl1pPr>
              <a:defRPr sz="2800" b="1" u="none" baseline="0">
                <a:solidFill>
                  <a:srgbClr val="EE5934"/>
                </a:solidFill>
                <a:latin typeface="Arial" panose="020B0604020202020204" pitchFamily="34" charset="0"/>
              </a:defRPr>
            </a:lvl1pPr>
          </a:lstStyle>
          <a:p>
            <a:r>
              <a:rPr lang="en-US"/>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74528"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1000" smtClean="0"/>
              <a:pPr/>
              <a:t>‹#›</a:t>
            </a:fld>
            <a:r>
              <a:rPr lang="en-US" sz="100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600205" y="6311900"/>
            <a:ext cx="3200400" cy="365125"/>
          </a:xfrm>
          <a:prstGeom prst="rect">
            <a:avLst/>
          </a:prstGeom>
        </p:spPr>
        <p:txBody>
          <a:bodyPr/>
          <a:lstStyle>
            <a:lvl1pPr>
              <a:defRPr sz="1000" baseline="0">
                <a:latin typeface="Arial" panose="020B0604020202020204" pitchFamily="34" charset="0"/>
              </a:defRPr>
            </a:lvl1pPr>
          </a:lstStyle>
          <a:p>
            <a:r>
              <a:rPr lang="en-US"/>
              <a:t>What's Out There For Me?</a:t>
            </a:r>
          </a:p>
        </p:txBody>
      </p:sp>
      <p:sp>
        <p:nvSpPr>
          <p:cNvPr id="7" name="Rectangle 6">
            <a:extLst>
              <a:ext uri="{FF2B5EF4-FFF2-40B4-BE49-F238E27FC236}">
                <a16:creationId xmlns:a16="http://schemas.microsoft.com/office/drawing/2014/main" id="{003E918E-33DF-8C46-8397-4B7D45220E31}"/>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831851" y="1690523"/>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831851" y="-14299"/>
            <a:ext cx="1333500" cy="1333500"/>
          </a:xfrm>
          <a:prstGeom prst="rect">
            <a:avLst/>
          </a:prstGeom>
        </p:spPr>
      </p:pic>
      <p:sp>
        <p:nvSpPr>
          <p:cNvPr id="14" name="Text Placeholder 2">
            <a:extLst>
              <a:ext uri="{FF2B5EF4-FFF2-40B4-BE49-F238E27FC236}">
                <a16:creationId xmlns:a16="http://schemas.microsoft.com/office/drawing/2014/main" id="{FE3C4D0A-DD30-7846-80CB-10E1A4A65B3F}"/>
              </a:ext>
            </a:extLst>
          </p:cNvPr>
          <p:cNvSpPr>
            <a:spLocks noGrp="1"/>
          </p:cNvSpPr>
          <p:nvPr>
            <p:ph idx="1"/>
          </p:nvPr>
        </p:nvSpPr>
        <p:spPr>
          <a:xfrm>
            <a:off x="4795590" y="1984293"/>
            <a:ext cx="6796207" cy="3956279"/>
          </a:xfrm>
          <a:prstGeom prst="rect">
            <a:avLst/>
          </a:prstGeom>
        </p:spPr>
        <p:txBody>
          <a:bodyPr vert="horz" lIns="91440" tIns="45720" rIns="91440" bIns="45720" rtlCol="0">
            <a:normAutofit/>
          </a:bodyPr>
          <a:lstStyle>
            <a:lvl1pPr>
              <a:defRPr sz="2000"/>
            </a:lvl1pPr>
            <a:lvl2pPr>
              <a:defRPr sz="1600"/>
            </a:lvl2pPr>
            <a:lvl3pPr marL="1200121" indent="-285744">
              <a:buClr>
                <a:srgbClr val="EE5934"/>
              </a:buClr>
              <a:buFont typeface="Arial" panose="020B0604020202020204" pitchFamily="34" charset="0"/>
              <a:buChar char="•"/>
              <a:defRPr sz="1600"/>
            </a:lvl3pPr>
            <a:lvl4pPr marL="1600160" indent="-228594">
              <a:buClr>
                <a:srgbClr val="EE5934"/>
              </a:buClr>
              <a:buFont typeface="Wingdings" pitchFamily="2" charset="2"/>
              <a:buChar char="§"/>
              <a:defRPr sz="1600"/>
            </a:lvl4pPr>
            <a:lvl5pPr marL="2057349" indent="-228594">
              <a:buClr>
                <a:srgbClr val="EE5934"/>
              </a:buClr>
              <a:buFont typeface="Courier New" panose="02070309020205020404" pitchFamily="49" charset="0"/>
              <a:buChar char="o"/>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15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984291"/>
            <a:ext cx="3383535" cy="3956279"/>
          </a:xfrm>
        </p:spPr>
        <p:txBody>
          <a:bodyPr anchor="t" anchorCtr="0">
            <a:normAutofit/>
          </a:bodyPr>
          <a:lstStyle>
            <a:lvl1pPr>
              <a:defRPr sz="2800" b="1" u="none" baseline="0">
                <a:solidFill>
                  <a:srgbClr val="EE5934"/>
                </a:solidFill>
                <a:latin typeface="Arial" panose="020B0604020202020204" pitchFamily="34" charset="0"/>
              </a:defRPr>
            </a:lvl1pPr>
          </a:lstStyle>
          <a:p>
            <a:r>
              <a:rPr lang="en-US"/>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74528"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1000" smtClean="0"/>
              <a:pPr/>
              <a:t>‹#›</a:t>
            </a:fld>
            <a:r>
              <a:rPr lang="en-US" sz="100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600205" y="6311900"/>
            <a:ext cx="3200400" cy="365125"/>
          </a:xfrm>
          <a:prstGeom prst="rect">
            <a:avLst/>
          </a:prstGeom>
        </p:spPr>
        <p:txBody>
          <a:bodyPr/>
          <a:lstStyle>
            <a:lvl1pPr>
              <a:defRPr sz="1000" baseline="0">
                <a:latin typeface="Arial" panose="020B0604020202020204" pitchFamily="34" charset="0"/>
              </a:defRPr>
            </a:lvl1pPr>
          </a:lstStyle>
          <a:p>
            <a:r>
              <a:rPr lang="en-US"/>
              <a:t>What's Out There For Me?</a:t>
            </a:r>
          </a:p>
        </p:txBody>
      </p:sp>
      <p:sp>
        <p:nvSpPr>
          <p:cNvPr id="7" name="Rectangle 6">
            <a:extLst>
              <a:ext uri="{FF2B5EF4-FFF2-40B4-BE49-F238E27FC236}">
                <a16:creationId xmlns:a16="http://schemas.microsoft.com/office/drawing/2014/main" id="{003E918E-33DF-8C46-8397-4B7D45220E31}"/>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831851" y="1690523"/>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831851" y="-14299"/>
            <a:ext cx="1333500" cy="1333500"/>
          </a:xfrm>
          <a:prstGeom prst="rect">
            <a:avLst/>
          </a:prstGeom>
        </p:spPr>
      </p:pic>
      <p:sp>
        <p:nvSpPr>
          <p:cNvPr id="10" name="Text Placeholder 2">
            <a:extLst>
              <a:ext uri="{FF2B5EF4-FFF2-40B4-BE49-F238E27FC236}">
                <a16:creationId xmlns:a16="http://schemas.microsoft.com/office/drawing/2014/main" id="{D9F41457-FC71-B444-B87C-40AC3879CD7D}"/>
              </a:ext>
            </a:extLst>
          </p:cNvPr>
          <p:cNvSpPr>
            <a:spLocks noGrp="1"/>
          </p:cNvSpPr>
          <p:nvPr>
            <p:ph idx="1"/>
          </p:nvPr>
        </p:nvSpPr>
        <p:spPr>
          <a:xfrm>
            <a:off x="4795590" y="1984293"/>
            <a:ext cx="6796207" cy="3956279"/>
          </a:xfrm>
          <a:prstGeom prst="rect">
            <a:avLst/>
          </a:prstGeom>
        </p:spPr>
        <p:txBody>
          <a:bodyPr vert="horz" lIns="91440" tIns="45720" rIns="91440" bIns="45720" rtlCol="0">
            <a:normAutofit/>
          </a:bodyPr>
          <a:lstStyle>
            <a:lvl1pPr>
              <a:defRPr sz="2000"/>
            </a:lvl1pPr>
            <a:lvl2pPr>
              <a:defRPr sz="1600"/>
            </a:lvl2pPr>
            <a:lvl3pPr marL="1200121" indent="-285744">
              <a:buClr>
                <a:srgbClr val="EE5934"/>
              </a:buClr>
              <a:buFont typeface="Arial" panose="020B0604020202020204" pitchFamily="34" charset="0"/>
              <a:buChar char="•"/>
              <a:defRPr sz="1600"/>
            </a:lvl3pPr>
            <a:lvl4pPr marL="1600160" indent="-228594">
              <a:buClr>
                <a:srgbClr val="EE5934"/>
              </a:buClr>
              <a:buFont typeface="Wingdings" pitchFamily="2" charset="2"/>
              <a:buChar char="§"/>
              <a:defRPr sz="1600"/>
            </a:lvl4pPr>
            <a:lvl5pPr marL="2057349" indent="-228594">
              <a:buClr>
                <a:srgbClr val="EE5934"/>
              </a:buClr>
              <a:buFont typeface="Courier New" panose="02070309020205020404" pitchFamily="49" charset="0"/>
              <a:buChar char="o"/>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144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ontent_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9489597" cy="735915"/>
          </a:xfrm>
        </p:spPr>
        <p:txBody>
          <a:bodyPr anchor="b">
            <a:noAutofit/>
          </a:bodyPr>
          <a:lstStyle>
            <a:lvl1pPr marL="0" marR="0" indent="0" algn="l" defTabSz="914377" rtl="0" eaLnBrk="1" fontAlgn="auto" latinLnBrk="0" hangingPunct="1">
              <a:lnSpc>
                <a:spcPct val="90000"/>
              </a:lnSpc>
              <a:spcBef>
                <a:spcPct val="0"/>
              </a:spcBef>
              <a:spcAft>
                <a:spcPts val="0"/>
              </a:spcAft>
              <a:buClrTx/>
              <a:buSzTx/>
              <a:buFontTx/>
              <a:buNone/>
              <a:tabLst/>
              <a:defRPr sz="2800" b="1" baseline="0">
                <a:solidFill>
                  <a:srgbClr val="EE5934"/>
                </a:solidFi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1" y="2552769"/>
            <a:ext cx="9489597" cy="3536883"/>
          </a:xfrm>
        </p:spPr>
        <p:txBody>
          <a:bodyPr/>
          <a:lstStyle>
            <a:lvl1pPr marL="0" marR="0" indent="0" algn="l" defTabSz="914377" rtl="0" eaLnBrk="1" fontAlgn="auto" latinLnBrk="0" hangingPunct="1">
              <a:lnSpc>
                <a:spcPct val="90000"/>
              </a:lnSpc>
              <a:spcBef>
                <a:spcPts val="1000"/>
              </a:spcBef>
              <a:spcAft>
                <a:spcPts val="0"/>
              </a:spcAft>
              <a:buClrTx/>
              <a:buSzTx/>
              <a:buFontTx/>
              <a:buNone/>
              <a:tabLst/>
              <a:defRPr sz="2400">
                <a:solidFill>
                  <a:schemeClr val="bg1"/>
                </a:solidFill>
              </a:defRPr>
            </a:lvl1pPr>
            <a:lvl2pPr marL="457189" marR="0" indent="0" algn="l" defTabSz="914377" rtl="0" eaLnBrk="1" fontAlgn="auto" latinLnBrk="0" hangingPunct="1">
              <a:lnSpc>
                <a:spcPct val="90000"/>
              </a:lnSpc>
              <a:spcBef>
                <a:spcPts val="500"/>
              </a:spcBef>
              <a:spcAft>
                <a:spcPts val="0"/>
              </a:spcAft>
              <a:buClrTx/>
              <a:buSzTx/>
              <a:buFontTx/>
              <a:buNone/>
              <a:tabLst/>
              <a:defRPr sz="1400">
                <a:solidFill>
                  <a:schemeClr val="tx1">
                    <a:tint val="75000"/>
                  </a:schemeClr>
                </a:solidFill>
              </a:defRPr>
            </a:lvl2pPr>
            <a:lvl3pPr marL="1142971" marR="0" indent="-228594" algn="l" defTabSz="914377" rtl="0" eaLnBrk="1" fontAlgn="auto" latinLnBrk="0" hangingPunct="1">
              <a:lnSpc>
                <a:spcPct val="90000"/>
              </a:lnSpc>
              <a:spcBef>
                <a:spcPts val="500"/>
              </a:spcBef>
              <a:spcAft>
                <a:spcPts val="0"/>
              </a:spcAft>
              <a:buClr>
                <a:srgbClr val="EE5934"/>
              </a:buClr>
              <a:buSzTx/>
              <a:buFont typeface="Arial" panose="020B0604020202020204" pitchFamily="34" charset="0"/>
              <a:buChar char="•"/>
              <a:tabLst/>
              <a:defRPr sz="2200">
                <a:solidFill>
                  <a:schemeClr val="tx1">
                    <a:tint val="75000"/>
                  </a:schemeClr>
                </a:solidFill>
              </a:defRPr>
            </a:lvl3pPr>
            <a:lvl4pPr marL="1600160" marR="0" indent="-228594" algn="l" defTabSz="914377" rtl="0" eaLnBrk="1" fontAlgn="auto" latinLnBrk="0" hangingPunct="1">
              <a:lnSpc>
                <a:spcPct val="90000"/>
              </a:lnSpc>
              <a:spcBef>
                <a:spcPts val="500"/>
              </a:spcBef>
              <a:spcAft>
                <a:spcPts val="0"/>
              </a:spcAft>
              <a:buClr>
                <a:srgbClr val="EE5934"/>
              </a:buClr>
              <a:buSzTx/>
              <a:buFont typeface="Courier New" panose="02070309020205020404" pitchFamily="49" charset="0"/>
              <a:buChar char="o"/>
              <a:tabLst/>
              <a:defRPr sz="1200">
                <a:solidFill>
                  <a:schemeClr val="tx1">
                    <a:tint val="75000"/>
                  </a:schemeClr>
                </a:solidFill>
              </a:defRPr>
            </a:lvl4pPr>
            <a:lvl5pPr marL="2057349" marR="0" indent="-228594" algn="l" defTabSz="914377" rtl="0" eaLnBrk="1" fontAlgn="auto" latinLnBrk="0" hangingPunct="1">
              <a:lnSpc>
                <a:spcPct val="90000"/>
              </a:lnSpc>
              <a:spcBef>
                <a:spcPts val="500"/>
              </a:spcBef>
              <a:spcAft>
                <a:spcPts val="0"/>
              </a:spcAft>
              <a:buClr>
                <a:srgbClr val="EE5934"/>
              </a:buClr>
              <a:buSzTx/>
              <a:buFont typeface="Wingdings" pitchFamily="2" charset="2"/>
              <a:buChar char="§"/>
              <a:tabLst/>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914377"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914377"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914377"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914377"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lang="en-US"/>
          </a:p>
        </p:txBody>
      </p:sp>
      <p:sp>
        <p:nvSpPr>
          <p:cNvPr id="4" name="Rectangle 3">
            <a:extLst>
              <a:ext uri="{FF2B5EF4-FFF2-40B4-BE49-F238E27FC236}">
                <a16:creationId xmlns:a16="http://schemas.microsoft.com/office/drawing/2014/main" id="{3ED1A8C7-5E2E-F948-B1D0-513A453B29DB}"/>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 name="Straight Connector 4">
            <a:extLst>
              <a:ext uri="{FF2B5EF4-FFF2-40B4-BE49-F238E27FC236}">
                <a16:creationId xmlns:a16="http://schemas.microsoft.com/office/drawing/2014/main" id="{FE8B621E-90D8-6041-BD66-9150F17C4E52}"/>
              </a:ext>
            </a:extLst>
          </p:cNvPr>
          <p:cNvCxnSpPr>
            <a:cxnSpLocks/>
          </p:cNvCxnSpPr>
          <p:nvPr/>
        </p:nvCxnSpPr>
        <p:spPr>
          <a:xfrm>
            <a:off x="831851" y="1690523"/>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9D73719-AC2B-404D-851D-B80572322F13}"/>
              </a:ext>
            </a:extLst>
          </p:cNvPr>
          <p:cNvPicPr>
            <a:picLocks noChangeAspect="1"/>
          </p:cNvPicPr>
          <p:nvPr/>
        </p:nvPicPr>
        <p:blipFill>
          <a:blip r:embed="rId2"/>
          <a:srcRect/>
          <a:stretch/>
        </p:blipFill>
        <p:spPr>
          <a:xfrm>
            <a:off x="831851" y="-14299"/>
            <a:ext cx="1333500" cy="1333500"/>
          </a:xfrm>
          <a:prstGeom prst="rect">
            <a:avLst/>
          </a:prstGeom>
        </p:spPr>
      </p:pic>
    </p:spTree>
    <p:extLst>
      <p:ext uri="{BB962C8B-B14F-4D97-AF65-F5344CB8AC3E}">
        <p14:creationId xmlns:p14="http://schemas.microsoft.com/office/powerpoint/2010/main" val="323871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_4">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6EDE824-29BE-F24B-811B-E43581530914}"/>
              </a:ext>
            </a:extLst>
          </p:cNvPr>
          <p:cNvSpPr txBox="1">
            <a:spLocks/>
          </p:cNvSpPr>
          <p:nvPr/>
        </p:nvSpPr>
        <p:spPr>
          <a:xfrm>
            <a:off x="274528"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1000" smtClean="0"/>
              <a:pPr/>
              <a:t>‹#›</a:t>
            </a:fld>
            <a:r>
              <a:rPr lang="en-US" sz="1000"/>
              <a:t> /</a:t>
            </a:r>
          </a:p>
        </p:txBody>
      </p:sp>
      <p:sp>
        <p:nvSpPr>
          <p:cNvPr id="6" name="Footer Placeholder 5">
            <a:extLst>
              <a:ext uri="{FF2B5EF4-FFF2-40B4-BE49-F238E27FC236}">
                <a16:creationId xmlns:a16="http://schemas.microsoft.com/office/drawing/2014/main" id="{EBCF996B-9544-7E45-860E-11DCFC4EABA6}"/>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latin typeface="Arial" panose="020B0604020202020204" pitchFamily="34" charset="0"/>
              </a:defRPr>
            </a:lvl1pPr>
          </a:lstStyle>
          <a:p>
            <a:r>
              <a:rPr lang="en-US"/>
              <a:t>What's Out There For Me?</a:t>
            </a:r>
          </a:p>
        </p:txBody>
      </p:sp>
      <p:sp>
        <p:nvSpPr>
          <p:cNvPr id="7" name="Rectangle 6">
            <a:extLst>
              <a:ext uri="{FF2B5EF4-FFF2-40B4-BE49-F238E27FC236}">
                <a16:creationId xmlns:a16="http://schemas.microsoft.com/office/drawing/2014/main" id="{4F501DAC-2ED4-4C49-8057-11C4F33A5963}"/>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 name="Straight Connector 7">
            <a:extLst>
              <a:ext uri="{FF2B5EF4-FFF2-40B4-BE49-F238E27FC236}">
                <a16:creationId xmlns:a16="http://schemas.microsoft.com/office/drawing/2014/main" id="{54D8BF5D-2EF4-8B48-98F0-023F54EE6169}"/>
              </a:ext>
            </a:extLst>
          </p:cNvPr>
          <p:cNvCxnSpPr>
            <a:cxnSpLocks/>
          </p:cNvCxnSpPr>
          <p:nvPr/>
        </p:nvCxnSpPr>
        <p:spPr>
          <a:xfrm>
            <a:off x="831851" y="1690523"/>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1366391-4B79-BA47-82D9-53061CA84C59}"/>
              </a:ext>
            </a:extLst>
          </p:cNvPr>
          <p:cNvPicPr>
            <a:picLocks noChangeAspect="1"/>
          </p:cNvPicPr>
          <p:nvPr/>
        </p:nvPicPr>
        <p:blipFill>
          <a:blip r:embed="rId2"/>
          <a:srcRect/>
          <a:stretch/>
        </p:blipFill>
        <p:spPr>
          <a:xfrm>
            <a:off x="831851" y="-14299"/>
            <a:ext cx="1333500" cy="1333500"/>
          </a:xfrm>
          <a:prstGeom prst="rect">
            <a:avLst/>
          </a:prstGeom>
        </p:spPr>
      </p:pic>
      <p:sp>
        <p:nvSpPr>
          <p:cNvPr id="11" name="Text Placeholder 2">
            <a:extLst>
              <a:ext uri="{FF2B5EF4-FFF2-40B4-BE49-F238E27FC236}">
                <a16:creationId xmlns:a16="http://schemas.microsoft.com/office/drawing/2014/main" id="{5E8A3EC6-7435-8740-9D76-C4EC03939CBD}"/>
              </a:ext>
            </a:extLst>
          </p:cNvPr>
          <p:cNvSpPr>
            <a:spLocks noGrp="1"/>
          </p:cNvSpPr>
          <p:nvPr>
            <p:ph idx="1"/>
          </p:nvPr>
        </p:nvSpPr>
        <p:spPr>
          <a:xfrm>
            <a:off x="831849" y="1984293"/>
            <a:ext cx="10759947" cy="3956279"/>
          </a:xfrm>
          <a:prstGeom prst="rect">
            <a:avLst/>
          </a:prstGeom>
        </p:spPr>
        <p:txBody>
          <a:bodyPr vert="horz" lIns="91440" tIns="45720" rIns="91440" bIns="45720" rtlCol="0">
            <a:normAutofit/>
          </a:bodyPr>
          <a:lstStyle>
            <a:lvl1pPr marL="0" marR="0" indent="0" algn="l" defTabSz="914377" rtl="0" eaLnBrk="1" fontAlgn="auto" latinLnBrk="0" hangingPunct="1">
              <a:lnSpc>
                <a:spcPct val="90000"/>
              </a:lnSpc>
              <a:spcBef>
                <a:spcPts val="1000"/>
              </a:spcBef>
              <a:spcAft>
                <a:spcPts val="0"/>
              </a:spcAft>
              <a:buClrTx/>
              <a:buSzTx/>
              <a:buFontTx/>
              <a:buNone/>
              <a:tabLst/>
              <a:defRPr sz="2000">
                <a:solidFill>
                  <a:srgbClr val="3C5961"/>
                </a:solidFill>
              </a:defRPr>
            </a:lvl1pPr>
            <a:lvl2pPr marL="457189" marR="0" indent="0" algn="l" defTabSz="914377" rtl="0" eaLnBrk="1" fontAlgn="auto" latinLnBrk="0" hangingPunct="1">
              <a:lnSpc>
                <a:spcPct val="90000"/>
              </a:lnSpc>
              <a:spcBef>
                <a:spcPts val="500"/>
              </a:spcBef>
              <a:spcAft>
                <a:spcPts val="0"/>
              </a:spcAft>
              <a:buClrTx/>
              <a:buSzTx/>
              <a:buFontTx/>
              <a:buNone/>
              <a:tabLst/>
              <a:defRPr sz="1600">
                <a:solidFill>
                  <a:srgbClr val="00B3BC"/>
                </a:solidFill>
              </a:defRPr>
            </a:lvl2pPr>
            <a:lvl3pPr marL="1142971" marR="0" indent="-228594" algn="l" defTabSz="914377" rtl="0" eaLnBrk="1" fontAlgn="auto" latinLnBrk="0" hangingPunct="1">
              <a:lnSpc>
                <a:spcPct val="90000"/>
              </a:lnSpc>
              <a:spcBef>
                <a:spcPts val="500"/>
              </a:spcBef>
              <a:spcAft>
                <a:spcPts val="0"/>
              </a:spcAft>
              <a:buClr>
                <a:srgbClr val="EE5934"/>
              </a:buClr>
              <a:buSzTx/>
              <a:buFont typeface="Arial" panose="020B0604020202020204" pitchFamily="34" charset="0"/>
              <a:buChar char="•"/>
              <a:tabLst/>
              <a:defRPr sz="1600">
                <a:solidFill>
                  <a:srgbClr val="3C5961"/>
                </a:solidFill>
              </a:defRPr>
            </a:lvl3pPr>
            <a:lvl4pPr marL="1600160" marR="0" indent="-228594" algn="l" defTabSz="914377" rtl="0" eaLnBrk="1" fontAlgn="auto" latinLnBrk="0" hangingPunct="1">
              <a:lnSpc>
                <a:spcPct val="90000"/>
              </a:lnSpc>
              <a:spcBef>
                <a:spcPts val="500"/>
              </a:spcBef>
              <a:spcAft>
                <a:spcPts val="0"/>
              </a:spcAft>
              <a:buClr>
                <a:srgbClr val="EE5934"/>
              </a:buClr>
              <a:buSzTx/>
              <a:buFont typeface="Courier New" panose="02070309020205020404" pitchFamily="49" charset="0"/>
              <a:buChar char="o"/>
              <a:tabLst/>
              <a:defRPr sz="1600">
                <a:solidFill>
                  <a:srgbClr val="3C5961"/>
                </a:solidFill>
              </a:defRPr>
            </a:lvl4pPr>
            <a:lvl5pPr marL="2057349" marR="0" indent="-228594" algn="l" defTabSz="914377" rtl="0" eaLnBrk="1" fontAlgn="auto" latinLnBrk="0" hangingPunct="1">
              <a:lnSpc>
                <a:spcPct val="90000"/>
              </a:lnSpc>
              <a:spcBef>
                <a:spcPts val="500"/>
              </a:spcBef>
              <a:spcAft>
                <a:spcPts val="0"/>
              </a:spcAft>
              <a:buClr>
                <a:srgbClr val="EE5934"/>
              </a:buClr>
              <a:buSzTx/>
              <a:buFont typeface="Wingdings" pitchFamily="2" charset="2"/>
              <a:buChar char="§"/>
              <a:tabLst/>
              <a:defRPr sz="1600">
                <a:solidFill>
                  <a:srgbClr val="3C5961"/>
                </a:solidFill>
              </a:defRPr>
            </a:lvl5p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914377"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914377"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914377"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914377"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kumimoji="0" lang="en-US" sz="1400" b="0" i="0" u="none" strike="noStrike" kern="1200" cap="none" spc="0" normalizeH="0" baseline="0" noProof="0">
              <a:ln>
                <a:noFill/>
              </a:ln>
              <a:solidFill>
                <a:srgbClr val="3C596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361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_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B37ABE-2F63-5A45-AC52-7C45660E074F}"/>
              </a:ext>
            </a:extLst>
          </p:cNvPr>
          <p:cNvSpPr/>
          <p:nvPr/>
        </p:nvSpPr>
        <p:spPr>
          <a:xfrm>
            <a:off x="0" y="-14299"/>
            <a:ext cx="12192000" cy="6872300"/>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8" name="Picture 7">
            <a:extLst>
              <a:ext uri="{FF2B5EF4-FFF2-40B4-BE49-F238E27FC236}">
                <a16:creationId xmlns:a16="http://schemas.microsoft.com/office/drawing/2014/main" id="{2413C3FB-77B6-AA4A-9909-35D678D946B2}"/>
              </a:ext>
            </a:extLst>
          </p:cNvPr>
          <p:cNvPicPr>
            <a:picLocks noChangeAspect="1"/>
          </p:cNvPicPr>
          <p:nvPr/>
        </p:nvPicPr>
        <p:blipFill>
          <a:blip r:embed="rId2"/>
          <a:srcRect/>
          <a:stretch/>
        </p:blipFill>
        <p:spPr>
          <a:xfrm>
            <a:off x="831851" y="-14299"/>
            <a:ext cx="1333500" cy="1333500"/>
          </a:xfrm>
          <a:prstGeom prst="rect">
            <a:avLst/>
          </a:prstGeom>
        </p:spPr>
      </p:pic>
      <p:sp>
        <p:nvSpPr>
          <p:cNvPr id="2" name="Title 1">
            <a:extLst>
              <a:ext uri="{FF2B5EF4-FFF2-40B4-BE49-F238E27FC236}">
                <a16:creationId xmlns:a16="http://schemas.microsoft.com/office/drawing/2014/main" id="{0BD8E866-BCD6-604E-B27A-1BD8DF91ED7E}"/>
              </a:ext>
            </a:extLst>
          </p:cNvPr>
          <p:cNvSpPr>
            <a:spLocks noGrp="1"/>
          </p:cNvSpPr>
          <p:nvPr>
            <p:ph type="title"/>
          </p:nvPr>
        </p:nvSpPr>
        <p:spPr>
          <a:xfrm>
            <a:off x="631371" y="1436280"/>
            <a:ext cx="10341428" cy="1248139"/>
          </a:xfrm>
        </p:spPr>
        <p:txBody>
          <a:bodyPr>
            <a:normAutofit/>
          </a:bodyPr>
          <a:lstStyle>
            <a:lvl1pPr>
              <a:defRPr sz="3591" baseline="0">
                <a:solidFill>
                  <a:schemeClr val="bg1"/>
                </a:solidFill>
                <a:latin typeface="Arial" panose="020B0604020202020204" pitchFamily="34" charset="0"/>
              </a:defRPr>
            </a:lvl1pPr>
          </a:lstStyle>
          <a:p>
            <a:r>
              <a:rPr lang="en-US"/>
              <a:t>Click to edit Master title style</a:t>
            </a:r>
          </a:p>
        </p:txBody>
      </p:sp>
      <p:sp>
        <p:nvSpPr>
          <p:cNvPr id="5" name="Text Placeholder 2">
            <a:extLst>
              <a:ext uri="{FF2B5EF4-FFF2-40B4-BE49-F238E27FC236}">
                <a16:creationId xmlns:a16="http://schemas.microsoft.com/office/drawing/2014/main" id="{29497B7A-1BE4-B040-90C8-DC74945B03FB}"/>
              </a:ext>
            </a:extLst>
          </p:cNvPr>
          <p:cNvSpPr>
            <a:spLocks noGrp="1"/>
          </p:cNvSpPr>
          <p:nvPr>
            <p:ph idx="1"/>
          </p:nvPr>
        </p:nvSpPr>
        <p:spPr>
          <a:xfrm>
            <a:off x="631371" y="2901723"/>
            <a:ext cx="10341429" cy="3149828"/>
          </a:xfrm>
          <a:prstGeom prst="rect">
            <a:avLst/>
          </a:prstGeom>
        </p:spPr>
        <p:txBody>
          <a:bodyPr vert="horz" lIns="91440" tIns="45720" rIns="91440" bIns="45720" rtlCol="0">
            <a:normAutofit/>
          </a:bodyPr>
          <a:lstStyle>
            <a:lvl1pPr>
              <a:defRPr sz="2000">
                <a:solidFill>
                  <a:schemeClr val="bg1"/>
                </a:solidFill>
              </a:defRPr>
            </a:lvl1pPr>
            <a:lvl2pPr>
              <a:defRPr sz="1600">
                <a:solidFill>
                  <a:srgbClr val="00B3BC"/>
                </a:solidFill>
              </a:defRPr>
            </a:lvl2pPr>
            <a:lvl3pPr marL="1200121" indent="-285744">
              <a:buClr>
                <a:srgbClr val="EE5934"/>
              </a:buClr>
              <a:buFont typeface="Arial" panose="020B0604020202020204" pitchFamily="34" charset="0"/>
              <a:buChar char="•"/>
              <a:defRPr sz="1600">
                <a:solidFill>
                  <a:schemeClr val="bg1"/>
                </a:solidFill>
              </a:defRPr>
            </a:lvl3pPr>
            <a:lvl4pPr marL="1600160" indent="-228594">
              <a:buClr>
                <a:srgbClr val="EE5934"/>
              </a:buClr>
              <a:buFont typeface="Wingdings" pitchFamily="2" charset="2"/>
              <a:buChar char="§"/>
              <a:defRPr sz="1600">
                <a:solidFill>
                  <a:schemeClr val="bg1"/>
                </a:solidFill>
              </a:defRPr>
            </a:lvl4pPr>
            <a:lvl5pPr marL="2057349" indent="-228594">
              <a:buClr>
                <a:srgbClr val="EE5934"/>
              </a:buClr>
              <a:buFont typeface="Courier New" panose="02070309020205020404" pitchFamily="49" charset="0"/>
              <a:buChar char="o"/>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9C160D21-50ED-A343-BF9D-E04AA1215237}"/>
              </a:ext>
            </a:extLst>
          </p:cNvPr>
          <p:cNvSpPr txBox="1">
            <a:spLocks/>
          </p:cNvSpPr>
          <p:nvPr/>
        </p:nvSpPr>
        <p:spPr>
          <a:xfrm>
            <a:off x="274528"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1000" smtClean="0">
                <a:solidFill>
                  <a:schemeClr val="bg1"/>
                </a:solidFill>
              </a:rPr>
              <a:pPr/>
              <a:t>‹#›</a:t>
            </a:fld>
            <a:r>
              <a:rPr lang="en-US" sz="1000">
                <a:solidFill>
                  <a:schemeClr val="bg1"/>
                </a:solidFill>
              </a:rPr>
              <a:t> /</a:t>
            </a:r>
          </a:p>
        </p:txBody>
      </p:sp>
      <p:sp>
        <p:nvSpPr>
          <p:cNvPr id="13" name="Footer Placeholder 5">
            <a:extLst>
              <a:ext uri="{FF2B5EF4-FFF2-40B4-BE49-F238E27FC236}">
                <a16:creationId xmlns:a16="http://schemas.microsoft.com/office/drawing/2014/main" id="{C3720FEC-0256-4D47-A6D7-74038E4C0158}"/>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solidFill>
                  <a:schemeClr val="bg1"/>
                </a:solidFill>
                <a:latin typeface="Arial" panose="020B0604020202020204" pitchFamily="34" charset="0"/>
              </a:defRPr>
            </a:lvl1pPr>
          </a:lstStyle>
          <a:p>
            <a:r>
              <a:rPr lang="en-US"/>
              <a:t>What's Out There For Me?</a:t>
            </a:r>
          </a:p>
        </p:txBody>
      </p:sp>
    </p:spTree>
    <p:extLst>
      <p:ext uri="{BB962C8B-B14F-4D97-AF65-F5344CB8AC3E}">
        <p14:creationId xmlns:p14="http://schemas.microsoft.com/office/powerpoint/2010/main" val="14867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96176"/>
            <a:ext cx="10515600" cy="6945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940313"/>
            <a:ext cx="10515600" cy="42366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38B4263-1394-1349-BCAE-A04A396DBF04}"/>
              </a:ext>
            </a:extLst>
          </p:cNvPr>
          <p:cNvSpPr txBox="1">
            <a:spLocks/>
          </p:cNvSpPr>
          <p:nvPr/>
        </p:nvSpPr>
        <p:spPr>
          <a:xfrm>
            <a:off x="274528"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1000" smtClean="0"/>
              <a:pPr/>
              <a:t>‹#›</a:t>
            </a:fld>
            <a:r>
              <a:rPr lang="en-US" sz="1000"/>
              <a:t> /</a:t>
            </a:r>
          </a:p>
        </p:txBody>
      </p:sp>
      <p:sp>
        <p:nvSpPr>
          <p:cNvPr id="9" name="Footer Placeholder 5">
            <a:extLst>
              <a:ext uri="{FF2B5EF4-FFF2-40B4-BE49-F238E27FC236}">
                <a16:creationId xmlns:a16="http://schemas.microsoft.com/office/drawing/2014/main" id="{AD48071C-B15F-954B-B6DC-A6044537413E}"/>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latin typeface="Arial" panose="020B0604020202020204" pitchFamily="34" charset="0"/>
              </a:defRPr>
            </a:lvl1pPr>
          </a:lstStyle>
          <a:p>
            <a:r>
              <a:rPr lang="en-US"/>
              <a:t>What's Out There For Me?</a:t>
            </a:r>
          </a:p>
        </p:txBody>
      </p:sp>
    </p:spTree>
    <p:extLst>
      <p:ext uri="{BB962C8B-B14F-4D97-AF65-F5344CB8AC3E}">
        <p14:creationId xmlns:p14="http://schemas.microsoft.com/office/powerpoint/2010/main" val="1290213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sldNum="0" hdr="0" dt="0"/>
  <p:txStyles>
    <p:titleStyle>
      <a:lvl1pPr algn="l" defTabSz="914377"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p:titleStyle>
    <p:bodyStyle>
      <a:lvl1pPr marL="0" indent="0" algn="l" defTabSz="914377" rtl="0" eaLnBrk="1" latinLnBrk="0" hangingPunct="1">
        <a:lnSpc>
          <a:spcPct val="90000"/>
        </a:lnSpc>
        <a:spcBef>
          <a:spcPts val="1000"/>
        </a:spcBef>
        <a:buFontTx/>
        <a:buNone/>
        <a:defRPr sz="1800" kern="1200" baseline="0">
          <a:solidFill>
            <a:schemeClr val="tx1"/>
          </a:solidFill>
          <a:latin typeface="Arial" panose="020B0604020202020204" pitchFamily="34" charset="0"/>
          <a:ea typeface="+mn-ea"/>
          <a:cs typeface="+mn-cs"/>
        </a:defRPr>
      </a:lvl1pPr>
      <a:lvl2pPr marL="457189" indent="0" algn="l" defTabSz="914377" rtl="0" eaLnBrk="1" latinLnBrk="0" hangingPunct="1">
        <a:lnSpc>
          <a:spcPct val="90000"/>
        </a:lnSpc>
        <a:spcBef>
          <a:spcPts val="500"/>
        </a:spcBef>
        <a:buFontTx/>
        <a:buNone/>
        <a:defRPr sz="1400" b="1" kern="1200" baseline="0">
          <a:solidFill>
            <a:schemeClr val="accent2"/>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Font typeface="Courier New" panose="02070309020205020404" pitchFamily="49" charset="0"/>
        <a:buChar char="o"/>
        <a:defRPr sz="1400" kern="1200" baseline="0">
          <a:solidFill>
            <a:schemeClr val="tx1"/>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Font typeface="Wingdings" pitchFamily="2" charset="2"/>
        <a:buChar char="§"/>
        <a:defRPr sz="1400" kern="1200" baseline="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5_F8AB23CB.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15770035-662D-4D66-ADF8-6755323C1FD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866" r="28866"/>
          <a:stretch>
            <a:fillRect/>
          </a:stretch>
        </p:blipFill>
        <p:spPr/>
      </p:pic>
      <p:sp>
        <p:nvSpPr>
          <p:cNvPr id="2" name="Title 1">
            <a:extLst>
              <a:ext uri="{FF2B5EF4-FFF2-40B4-BE49-F238E27FC236}">
                <a16:creationId xmlns:a16="http://schemas.microsoft.com/office/drawing/2014/main" id="{388DBA94-BFC0-4D6E-B09A-6B2B27F84B16}"/>
              </a:ext>
            </a:extLst>
          </p:cNvPr>
          <p:cNvSpPr>
            <a:spLocks noGrp="1"/>
          </p:cNvSpPr>
          <p:nvPr>
            <p:ph type="title"/>
          </p:nvPr>
        </p:nvSpPr>
        <p:spPr>
          <a:xfrm>
            <a:off x="713863" y="2544386"/>
            <a:ext cx="4969191" cy="1769228"/>
          </a:xfrm>
        </p:spPr>
        <p:txBody>
          <a:bodyPr>
            <a:noAutofit/>
          </a:bodyPr>
          <a:lstStyle/>
          <a:p>
            <a:r>
              <a:rPr lang="en-US" b="1">
                <a:latin typeface="Arial"/>
                <a:cs typeface="Arial"/>
              </a:rPr>
              <a:t>YOUR CHOICES ARE POWERFUL!</a:t>
            </a:r>
            <a:endParaRPr lang="en-US" b="1">
              <a:cs typeface="Arial"/>
            </a:endParaRPr>
          </a:p>
        </p:txBody>
      </p:sp>
      <p:sp>
        <p:nvSpPr>
          <p:cNvPr id="7" name="Rectangle 6">
            <a:extLst>
              <a:ext uri="{FF2B5EF4-FFF2-40B4-BE49-F238E27FC236}">
                <a16:creationId xmlns:a16="http://schemas.microsoft.com/office/drawing/2014/main" id="{E7411F54-BC48-4E2B-AEC6-9533F4E7A93E}"/>
              </a:ext>
            </a:extLst>
          </p:cNvPr>
          <p:cNvSpPr/>
          <p:nvPr/>
        </p:nvSpPr>
        <p:spPr>
          <a:xfrm>
            <a:off x="5614219" y="3859162"/>
            <a:ext cx="2700559" cy="2455514"/>
          </a:xfrm>
          <a:prstGeom prst="rect">
            <a:avLst/>
          </a:prstGeom>
          <a:solidFill>
            <a:srgbClr val="00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1">
            <a:extLst>
              <a:ext uri="{FF2B5EF4-FFF2-40B4-BE49-F238E27FC236}">
                <a16:creationId xmlns:a16="http://schemas.microsoft.com/office/drawing/2014/main" id="{09C3C7C6-2293-49F3-BCF1-6A0BA2C39CC1}"/>
              </a:ext>
            </a:extLst>
          </p:cNvPr>
          <p:cNvSpPr txBox="1">
            <a:spLocks/>
          </p:cNvSpPr>
          <p:nvPr/>
        </p:nvSpPr>
        <p:spPr>
          <a:xfrm>
            <a:off x="5766520" y="5306060"/>
            <a:ext cx="2516508" cy="1005840"/>
          </a:xfrm>
          <a:prstGeom prst="rect">
            <a:avLst/>
          </a:prstGeom>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1800" kern="1200" baseline="0">
                <a:solidFill>
                  <a:schemeClr val="tx1"/>
                </a:solidFill>
                <a:latin typeface="Arial" panose="020B0604020202020204" pitchFamily="34" charset="0"/>
                <a:ea typeface="+mn-ea"/>
                <a:cs typeface="+mn-cs"/>
              </a:defRPr>
            </a:lvl1pPr>
            <a:lvl2pPr marL="457189" indent="0" algn="l" defTabSz="914377" rtl="0" eaLnBrk="1" latinLnBrk="0" hangingPunct="1">
              <a:lnSpc>
                <a:spcPct val="90000"/>
              </a:lnSpc>
              <a:spcBef>
                <a:spcPts val="500"/>
              </a:spcBef>
              <a:buFontTx/>
              <a:buNone/>
              <a:defRPr sz="1400" b="1" kern="1200" baseline="0">
                <a:solidFill>
                  <a:schemeClr val="accent2"/>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Font typeface="Courier New" panose="02070309020205020404" pitchFamily="49" charset="0"/>
              <a:buChar char="o"/>
              <a:defRPr sz="1400" kern="1200" baseline="0">
                <a:solidFill>
                  <a:schemeClr val="tx1"/>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Font typeface="Wingdings" pitchFamily="2" charset="2"/>
              <a:buChar char="§"/>
              <a:defRPr sz="1400" kern="1200" baseline="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b="1">
                <a:latin typeface="Arial"/>
                <a:cs typeface="Arial"/>
              </a:rPr>
              <a:t>HOW DO I GET THERE?</a:t>
            </a:r>
            <a:endParaRPr lang="en-US">
              <a:cs typeface="Arial"/>
            </a:endParaRPr>
          </a:p>
        </p:txBody>
      </p:sp>
      <p:sp>
        <p:nvSpPr>
          <p:cNvPr id="9" name="Text Placeholder 32">
            <a:extLst>
              <a:ext uri="{FF2B5EF4-FFF2-40B4-BE49-F238E27FC236}">
                <a16:creationId xmlns:a16="http://schemas.microsoft.com/office/drawing/2014/main" id="{6A1A4C5A-CAE0-4E7D-BEF6-FD9E3789DF21}"/>
              </a:ext>
            </a:extLst>
          </p:cNvPr>
          <p:cNvSpPr txBox="1">
            <a:spLocks/>
          </p:cNvSpPr>
          <p:nvPr/>
        </p:nvSpPr>
        <p:spPr>
          <a:xfrm>
            <a:off x="5785298" y="4091570"/>
            <a:ext cx="2476923" cy="414503"/>
          </a:xfrm>
          <a:prstGeom prst="rect">
            <a:avLst/>
          </a:prstGeom>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1800" kern="1200" baseline="0">
                <a:solidFill>
                  <a:schemeClr val="tx1"/>
                </a:solidFill>
                <a:latin typeface="Arial" panose="020B0604020202020204" pitchFamily="34" charset="0"/>
                <a:ea typeface="+mn-ea"/>
                <a:cs typeface="+mn-cs"/>
              </a:defRPr>
            </a:lvl1pPr>
            <a:lvl2pPr marL="457189" indent="0" algn="l" defTabSz="914377" rtl="0" eaLnBrk="1" latinLnBrk="0" hangingPunct="1">
              <a:lnSpc>
                <a:spcPct val="90000"/>
              </a:lnSpc>
              <a:spcBef>
                <a:spcPts val="500"/>
              </a:spcBef>
              <a:buFontTx/>
              <a:buNone/>
              <a:defRPr sz="1400" b="1" kern="1200" baseline="0">
                <a:solidFill>
                  <a:schemeClr val="accent2"/>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Font typeface="Courier New" panose="02070309020205020404" pitchFamily="49" charset="0"/>
              <a:buChar char="o"/>
              <a:defRPr sz="1400" kern="1200" baseline="0">
                <a:solidFill>
                  <a:schemeClr val="tx1"/>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Font typeface="Wingdings" pitchFamily="2" charset="2"/>
              <a:buChar char="§"/>
              <a:defRPr sz="1400" kern="1200" baseline="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atin typeface="Arial"/>
                <a:cs typeface="Arial"/>
              </a:rPr>
              <a:t>Date here</a:t>
            </a:r>
            <a:endParaRPr lang="en-US"/>
          </a:p>
        </p:txBody>
      </p:sp>
      <p:cxnSp>
        <p:nvCxnSpPr>
          <p:cNvPr id="10" name="Straight Connector 9">
            <a:extLst>
              <a:ext uri="{FF2B5EF4-FFF2-40B4-BE49-F238E27FC236}">
                <a16:creationId xmlns:a16="http://schemas.microsoft.com/office/drawing/2014/main" id="{9823C725-90A9-4D9D-85DB-F7B7664C914C}"/>
              </a:ext>
            </a:extLst>
          </p:cNvPr>
          <p:cNvCxnSpPr>
            <a:cxnSpLocks/>
          </p:cNvCxnSpPr>
          <p:nvPr/>
        </p:nvCxnSpPr>
        <p:spPr>
          <a:xfrm>
            <a:off x="7617164" y="4615755"/>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341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BCD7-B600-4BB2-8E82-34F0184BFF82}"/>
              </a:ext>
            </a:extLst>
          </p:cNvPr>
          <p:cNvSpPr>
            <a:spLocks noGrp="1"/>
          </p:cNvSpPr>
          <p:nvPr>
            <p:ph type="title"/>
          </p:nvPr>
        </p:nvSpPr>
        <p:spPr/>
        <p:txBody>
          <a:bodyPr>
            <a:normAutofit/>
          </a:bodyPr>
          <a:lstStyle/>
          <a:p>
            <a:r>
              <a:rPr lang="en-US"/>
              <a:t>WORKPLACE DECISION MAKING</a:t>
            </a:r>
          </a:p>
        </p:txBody>
      </p:sp>
      <p:sp>
        <p:nvSpPr>
          <p:cNvPr id="4" name="Footer Placeholder 3">
            <a:extLst>
              <a:ext uri="{FF2B5EF4-FFF2-40B4-BE49-F238E27FC236}">
                <a16:creationId xmlns:a16="http://schemas.microsoft.com/office/drawing/2014/main" id="{4B42B9D4-56C9-4D11-8088-C3BA4F6D7A35}"/>
              </a:ext>
            </a:extLst>
          </p:cNvPr>
          <p:cNvSpPr>
            <a:spLocks noGrp="1"/>
          </p:cNvSpPr>
          <p:nvPr>
            <p:ph type="ftr" sz="quarter" idx="3"/>
          </p:nvPr>
        </p:nvSpPr>
        <p:spPr/>
        <p:txBody>
          <a:bodyPr/>
          <a:lstStyle/>
          <a:p>
            <a:r>
              <a:rPr lang="en-US"/>
              <a:t>What's Out There For Me?</a:t>
            </a:r>
          </a:p>
        </p:txBody>
      </p:sp>
      <p:sp>
        <p:nvSpPr>
          <p:cNvPr id="3" name="Content Placeholder 2">
            <a:extLst>
              <a:ext uri="{FF2B5EF4-FFF2-40B4-BE49-F238E27FC236}">
                <a16:creationId xmlns:a16="http://schemas.microsoft.com/office/drawing/2014/main" id="{2212C92C-3A52-4DAD-A1A0-5EEFAE2A77D2}"/>
              </a:ext>
            </a:extLst>
          </p:cNvPr>
          <p:cNvSpPr>
            <a:spLocks noGrp="1"/>
          </p:cNvSpPr>
          <p:nvPr>
            <p:ph idx="1"/>
          </p:nvPr>
        </p:nvSpPr>
        <p:spPr>
          <a:xfrm>
            <a:off x="3957484" y="2079523"/>
            <a:ext cx="7880555" cy="4065638"/>
          </a:xfrm>
        </p:spPr>
        <p:txBody>
          <a:bodyPr/>
          <a:lstStyle/>
          <a:p>
            <a:r>
              <a:rPr lang="en-US" b="1"/>
              <a:t>CONSIDER YOUR VALUES AND HOW THEY IMPACT YOUR DECISIONS</a:t>
            </a:r>
          </a:p>
          <a:p>
            <a:pPr marL="342900" indent="-342900">
              <a:buFont typeface="Arial" panose="020B0604020202020204" pitchFamily="34" charset="0"/>
              <a:buChar char="•"/>
            </a:pPr>
            <a:r>
              <a:rPr lang="en-US"/>
              <a:t>These things show up regularly in our work/school/career</a:t>
            </a:r>
          </a:p>
          <a:p>
            <a:pPr marL="342900" indent="-342900">
              <a:buFont typeface="Arial" panose="020B0604020202020204" pitchFamily="34" charset="0"/>
              <a:buChar char="•"/>
            </a:pPr>
            <a:r>
              <a:rPr lang="en-US"/>
              <a:t>Our values impact the decisions we make</a:t>
            </a:r>
          </a:p>
          <a:p>
            <a:pPr marL="342900" indent="-342900">
              <a:buFont typeface="Arial" panose="020B0604020202020204" pitchFamily="34" charset="0"/>
              <a:buChar char="•"/>
            </a:pPr>
            <a:r>
              <a:rPr lang="en-US"/>
              <a:t>Those decisions do not only affect us</a:t>
            </a:r>
          </a:p>
          <a:p>
            <a:r>
              <a:rPr lang="en-US" b="1"/>
              <a:t>READ EACH SCENARIO AND MAKE AN APPROPRIATE DECISION</a:t>
            </a:r>
          </a:p>
        </p:txBody>
      </p:sp>
    </p:spTree>
    <p:extLst>
      <p:ext uri="{BB962C8B-B14F-4D97-AF65-F5344CB8AC3E}">
        <p14:creationId xmlns:p14="http://schemas.microsoft.com/office/powerpoint/2010/main" val="3594946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7F5BC-622A-4854-8246-B9B3764CC2C2}"/>
              </a:ext>
            </a:extLst>
          </p:cNvPr>
          <p:cNvSpPr>
            <a:spLocks noGrp="1"/>
          </p:cNvSpPr>
          <p:nvPr>
            <p:ph type="title"/>
          </p:nvPr>
        </p:nvSpPr>
        <p:spPr/>
        <p:txBody>
          <a:bodyPr>
            <a:normAutofit/>
          </a:bodyPr>
          <a:lstStyle/>
          <a:p>
            <a:r>
              <a:rPr lang="en-US"/>
              <a:t>SCENARIO 1</a:t>
            </a:r>
          </a:p>
        </p:txBody>
      </p:sp>
      <p:sp>
        <p:nvSpPr>
          <p:cNvPr id="6" name="Footer Placeholder 5">
            <a:extLst>
              <a:ext uri="{FF2B5EF4-FFF2-40B4-BE49-F238E27FC236}">
                <a16:creationId xmlns:a16="http://schemas.microsoft.com/office/drawing/2014/main" id="{43A734F1-C0E8-4B76-9524-67BCF0D7A635}"/>
              </a:ext>
            </a:extLst>
          </p:cNvPr>
          <p:cNvSpPr>
            <a:spLocks noGrp="1"/>
          </p:cNvSpPr>
          <p:nvPr>
            <p:ph type="ftr" sz="quarter" idx="3"/>
          </p:nvPr>
        </p:nvSpPr>
        <p:spPr/>
        <p:txBody>
          <a:bodyPr/>
          <a:lstStyle/>
          <a:p>
            <a:r>
              <a:rPr lang="en-US"/>
              <a:t>What's Out There For Me?</a:t>
            </a:r>
          </a:p>
        </p:txBody>
      </p:sp>
      <p:sp>
        <p:nvSpPr>
          <p:cNvPr id="3" name="Content Placeholder 2">
            <a:extLst>
              <a:ext uri="{FF2B5EF4-FFF2-40B4-BE49-F238E27FC236}">
                <a16:creationId xmlns:a16="http://schemas.microsoft.com/office/drawing/2014/main" id="{C9FE5E5A-F135-4F3C-9FC6-FECE1ABADD03}"/>
              </a:ext>
            </a:extLst>
          </p:cNvPr>
          <p:cNvSpPr>
            <a:spLocks noGrp="1"/>
          </p:cNvSpPr>
          <p:nvPr>
            <p:ph idx="1"/>
          </p:nvPr>
        </p:nvSpPr>
        <p:spPr/>
        <p:txBody>
          <a:bodyPr>
            <a:normAutofit/>
          </a:bodyPr>
          <a:lstStyle/>
          <a:p>
            <a:pPr marL="0" indent="0">
              <a:buNone/>
            </a:pPr>
            <a:r>
              <a:rPr lang="en-US" sz="1800"/>
              <a:t>You recently started a new job working in a popular clothing store in the mall. In the discussion prior to your hiring, you indicated that you would need certain evenings free to focus on schoolwork and college prep courses. You also stated that you would prefer not to work consecutive weekends. Despite that, every time the new work schedule is released, your boss assigns random shifts and disregards your requests. </a:t>
            </a:r>
          </a:p>
          <a:p>
            <a:pPr marL="0" indent="0">
              <a:buNone/>
            </a:pPr>
            <a:r>
              <a:rPr lang="en-US" sz="1800" b="1"/>
              <a:t>HOW WILL YOU FOLLOW UP?</a:t>
            </a:r>
          </a:p>
        </p:txBody>
      </p:sp>
      <p:pic>
        <p:nvPicPr>
          <p:cNvPr id="8" name="Picture 7">
            <a:extLst>
              <a:ext uri="{FF2B5EF4-FFF2-40B4-BE49-F238E27FC236}">
                <a16:creationId xmlns:a16="http://schemas.microsoft.com/office/drawing/2014/main" id="{715BCAB3-B033-4727-AC40-606780670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042" y="2827763"/>
            <a:ext cx="3401344" cy="2269334"/>
          </a:xfrm>
          <a:prstGeom prst="rect">
            <a:avLst/>
          </a:prstGeom>
        </p:spPr>
      </p:pic>
    </p:spTree>
    <p:extLst>
      <p:ext uri="{BB962C8B-B14F-4D97-AF65-F5344CB8AC3E}">
        <p14:creationId xmlns:p14="http://schemas.microsoft.com/office/powerpoint/2010/main" val="145045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23AE-D9D6-4667-BA27-269B134D75AC}"/>
              </a:ext>
            </a:extLst>
          </p:cNvPr>
          <p:cNvSpPr>
            <a:spLocks noGrp="1"/>
          </p:cNvSpPr>
          <p:nvPr>
            <p:ph type="title"/>
          </p:nvPr>
        </p:nvSpPr>
        <p:spPr/>
        <p:txBody>
          <a:bodyPr>
            <a:normAutofit/>
          </a:bodyPr>
          <a:lstStyle/>
          <a:p>
            <a:r>
              <a:rPr lang="en-US"/>
              <a:t>SCENARIO 2</a:t>
            </a:r>
          </a:p>
        </p:txBody>
      </p:sp>
      <p:sp>
        <p:nvSpPr>
          <p:cNvPr id="6" name="Footer Placeholder 5">
            <a:extLst>
              <a:ext uri="{FF2B5EF4-FFF2-40B4-BE49-F238E27FC236}">
                <a16:creationId xmlns:a16="http://schemas.microsoft.com/office/drawing/2014/main" id="{DF9774DF-D300-4BB3-8570-1D61DF8BC54C}"/>
              </a:ext>
            </a:extLst>
          </p:cNvPr>
          <p:cNvSpPr>
            <a:spLocks noGrp="1"/>
          </p:cNvSpPr>
          <p:nvPr>
            <p:ph type="ftr" sz="quarter" idx="3"/>
          </p:nvPr>
        </p:nvSpPr>
        <p:spPr/>
        <p:txBody>
          <a:bodyPr/>
          <a:lstStyle/>
          <a:p>
            <a:r>
              <a:rPr lang="en-US"/>
              <a:t>What's Out There For Me?</a:t>
            </a:r>
          </a:p>
        </p:txBody>
      </p:sp>
      <p:sp>
        <p:nvSpPr>
          <p:cNvPr id="3" name="Content Placeholder 2">
            <a:extLst>
              <a:ext uri="{FF2B5EF4-FFF2-40B4-BE49-F238E27FC236}">
                <a16:creationId xmlns:a16="http://schemas.microsoft.com/office/drawing/2014/main" id="{D431F95E-3340-4E57-BF78-E5139772882C}"/>
              </a:ext>
            </a:extLst>
          </p:cNvPr>
          <p:cNvSpPr>
            <a:spLocks noGrp="1"/>
          </p:cNvSpPr>
          <p:nvPr>
            <p:ph idx="1"/>
          </p:nvPr>
        </p:nvSpPr>
        <p:spPr>
          <a:xfrm>
            <a:off x="3977148" y="2139323"/>
            <a:ext cx="7614649" cy="4288688"/>
          </a:xfrm>
        </p:spPr>
        <p:txBody>
          <a:bodyPr>
            <a:normAutofit/>
          </a:bodyPr>
          <a:lstStyle/>
          <a:p>
            <a:r>
              <a:rPr lang="en-US" sz="1800"/>
              <a:t>You are on the starting line-up of your high school basketball team. You work hard to be on time to practice, do extra drills at home, and stay up on your schoolwork so you can play your best. On Wednesday night, you need to leave practice 30 minutes early to attend your little sister’s first dance performance. You know that the last 30 minutes will be free throw drills, which you are excelling at anyway. However, your teammate, Don, has also requested to leave practice early that day because he wants to attend a concert. Don has been benched for two weeks because of low grades and he has been struggling in practice because he hasn’t been sleeping or eating during the day. </a:t>
            </a:r>
          </a:p>
          <a:p>
            <a:r>
              <a:rPr lang="en-US" sz="1800" b="1"/>
              <a:t>HOW SHOULD THE COACH HANDLE THIS SCENARIO?</a:t>
            </a:r>
          </a:p>
        </p:txBody>
      </p:sp>
      <p:pic>
        <p:nvPicPr>
          <p:cNvPr id="8" name="Picture 7">
            <a:extLst>
              <a:ext uri="{FF2B5EF4-FFF2-40B4-BE49-F238E27FC236}">
                <a16:creationId xmlns:a16="http://schemas.microsoft.com/office/drawing/2014/main" id="{B513E4C2-4506-426D-8FF4-22C3AE26A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016" y="2767779"/>
            <a:ext cx="2164878" cy="3031777"/>
          </a:xfrm>
          <a:prstGeom prst="rect">
            <a:avLst/>
          </a:prstGeom>
        </p:spPr>
      </p:pic>
    </p:spTree>
    <p:extLst>
      <p:ext uri="{BB962C8B-B14F-4D97-AF65-F5344CB8AC3E}">
        <p14:creationId xmlns:p14="http://schemas.microsoft.com/office/powerpoint/2010/main" val="2793333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8A5C-6B57-EF9E-EEDB-4C06AFFDF4E5}"/>
              </a:ext>
            </a:extLst>
          </p:cNvPr>
          <p:cNvSpPr>
            <a:spLocks noGrp="1"/>
          </p:cNvSpPr>
          <p:nvPr>
            <p:ph type="title"/>
          </p:nvPr>
        </p:nvSpPr>
        <p:spPr/>
        <p:txBody>
          <a:bodyPr>
            <a:normAutofit/>
          </a:bodyPr>
          <a:lstStyle/>
          <a:p>
            <a:r>
              <a:rPr lang="en-US"/>
              <a:t>SCENARIO 3</a:t>
            </a:r>
          </a:p>
        </p:txBody>
      </p:sp>
      <p:sp>
        <p:nvSpPr>
          <p:cNvPr id="6" name="Footer Placeholder 5">
            <a:extLst>
              <a:ext uri="{FF2B5EF4-FFF2-40B4-BE49-F238E27FC236}">
                <a16:creationId xmlns:a16="http://schemas.microsoft.com/office/drawing/2014/main" id="{1B6D1146-4720-4D2F-BB88-408725A50766}"/>
              </a:ext>
            </a:extLst>
          </p:cNvPr>
          <p:cNvSpPr>
            <a:spLocks noGrp="1"/>
          </p:cNvSpPr>
          <p:nvPr>
            <p:ph type="ftr" sz="quarter" idx="3"/>
          </p:nvPr>
        </p:nvSpPr>
        <p:spPr/>
        <p:txBody>
          <a:bodyPr/>
          <a:lstStyle/>
          <a:p>
            <a:r>
              <a:rPr lang="en-US"/>
              <a:t>What's Out There For Me?</a:t>
            </a:r>
          </a:p>
        </p:txBody>
      </p:sp>
      <p:sp>
        <p:nvSpPr>
          <p:cNvPr id="3" name="Content Placeholder 2">
            <a:extLst>
              <a:ext uri="{FF2B5EF4-FFF2-40B4-BE49-F238E27FC236}">
                <a16:creationId xmlns:a16="http://schemas.microsoft.com/office/drawing/2014/main" id="{BEB5235A-DD5D-00C2-7099-CE16EF87C271}"/>
              </a:ext>
            </a:extLst>
          </p:cNvPr>
          <p:cNvSpPr>
            <a:spLocks noGrp="1"/>
          </p:cNvSpPr>
          <p:nvPr>
            <p:ph idx="1"/>
          </p:nvPr>
        </p:nvSpPr>
        <p:spPr/>
        <p:txBody>
          <a:bodyPr>
            <a:normAutofit/>
          </a:bodyPr>
          <a:lstStyle/>
          <a:p>
            <a:r>
              <a:rPr lang="en-US" sz="1800" b="0">
                <a:solidFill>
                  <a:srgbClr val="282828"/>
                </a:solidFill>
                <a:effectLst/>
                <a:cs typeface="Arial" panose="020B0604020202020204" pitchFamily="34" charset="0"/>
              </a:rPr>
              <a:t>Heather is a physician at a large urban hospital. Wednesdays at 4 PM she attends a one-hour, clinic administration meeting. If Heather leaves by 5 PM she arrives home in time to allow the nanny to get to her own children’s after-school program on time. At 5 PM, Heather stands up to leave. One of the clinic administrators asks if she can stay a few more minutes until they are done. Heather dreads saying she has to leave to relieve the nanny, because she is afraid that her colleagues may judge her as having a poor work ethic.</a:t>
            </a:r>
          </a:p>
          <a:p>
            <a:r>
              <a:rPr lang="en-US" sz="1800" b="1">
                <a:solidFill>
                  <a:srgbClr val="282828"/>
                </a:solidFill>
                <a:cs typeface="Arial" panose="020B0604020202020204" pitchFamily="34" charset="0"/>
              </a:rPr>
              <a:t>HOW SHOULD HEATHER PROCEED?</a:t>
            </a:r>
            <a:endParaRPr lang="en-US" sz="1800" b="1">
              <a:cs typeface="Arial" panose="020B0604020202020204" pitchFamily="34" charset="0"/>
            </a:endParaRPr>
          </a:p>
        </p:txBody>
      </p:sp>
      <p:pic>
        <p:nvPicPr>
          <p:cNvPr id="8" name="Picture 7">
            <a:extLst>
              <a:ext uri="{FF2B5EF4-FFF2-40B4-BE49-F238E27FC236}">
                <a16:creationId xmlns:a16="http://schemas.microsoft.com/office/drawing/2014/main" id="{397A4F46-D0EE-476B-9081-66ABF9B56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59" y="2900516"/>
            <a:ext cx="3865555" cy="2579050"/>
          </a:xfrm>
          <a:prstGeom prst="rect">
            <a:avLst/>
          </a:prstGeom>
        </p:spPr>
      </p:pic>
    </p:spTree>
    <p:extLst>
      <p:ext uri="{BB962C8B-B14F-4D97-AF65-F5344CB8AC3E}">
        <p14:creationId xmlns:p14="http://schemas.microsoft.com/office/powerpoint/2010/main" val="113881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8A5C-6B57-EF9E-EEDB-4C06AFFDF4E5}"/>
              </a:ext>
            </a:extLst>
          </p:cNvPr>
          <p:cNvSpPr>
            <a:spLocks noGrp="1"/>
          </p:cNvSpPr>
          <p:nvPr>
            <p:ph type="title"/>
          </p:nvPr>
        </p:nvSpPr>
        <p:spPr/>
        <p:txBody>
          <a:bodyPr>
            <a:normAutofit/>
          </a:bodyPr>
          <a:lstStyle/>
          <a:p>
            <a:r>
              <a:rPr lang="en-US"/>
              <a:t>SCENARIO 4</a:t>
            </a:r>
          </a:p>
        </p:txBody>
      </p:sp>
      <p:sp>
        <p:nvSpPr>
          <p:cNvPr id="6" name="Footer Placeholder 5">
            <a:extLst>
              <a:ext uri="{FF2B5EF4-FFF2-40B4-BE49-F238E27FC236}">
                <a16:creationId xmlns:a16="http://schemas.microsoft.com/office/drawing/2014/main" id="{1B6D1146-4720-4D2F-BB88-408725A50766}"/>
              </a:ext>
            </a:extLst>
          </p:cNvPr>
          <p:cNvSpPr>
            <a:spLocks noGrp="1"/>
          </p:cNvSpPr>
          <p:nvPr>
            <p:ph type="ftr" sz="quarter" idx="3"/>
          </p:nvPr>
        </p:nvSpPr>
        <p:spPr/>
        <p:txBody>
          <a:bodyPr/>
          <a:lstStyle/>
          <a:p>
            <a:r>
              <a:rPr lang="en-US"/>
              <a:t>What's Out There For Me?</a:t>
            </a:r>
          </a:p>
        </p:txBody>
      </p:sp>
      <p:sp>
        <p:nvSpPr>
          <p:cNvPr id="3" name="Content Placeholder 2">
            <a:extLst>
              <a:ext uri="{FF2B5EF4-FFF2-40B4-BE49-F238E27FC236}">
                <a16:creationId xmlns:a16="http://schemas.microsoft.com/office/drawing/2014/main" id="{BEB5235A-DD5D-00C2-7099-CE16EF87C271}"/>
              </a:ext>
            </a:extLst>
          </p:cNvPr>
          <p:cNvSpPr>
            <a:spLocks noGrp="1"/>
          </p:cNvSpPr>
          <p:nvPr>
            <p:ph idx="1"/>
          </p:nvPr>
        </p:nvSpPr>
        <p:spPr/>
        <p:txBody>
          <a:bodyPr vert="horz" lIns="91440" tIns="45720" rIns="91440" bIns="45720" rtlCol="0" anchor="t">
            <a:normAutofit/>
          </a:bodyPr>
          <a:lstStyle/>
          <a:p>
            <a:r>
              <a:rPr lang="en-US" sz="1800">
                <a:latin typeface="Arial"/>
                <a:cs typeface="Arial"/>
              </a:rPr>
              <a:t>Ever since you were five years old, you have wanted to go to college to become an Architect. You have worked hard to get high scores on your college entrance exams and took all the courses available to you that would prepare you for your program. When applying for colleges, you know that Yale has the best program, but it is across the country from your family. Your dad really wants you to attend Cal Poly, his Alma Mater. While it is closer to home and a connection to family, Cal Poly doesn’t have an exceptional Architecture Degree Program. </a:t>
            </a:r>
            <a:endParaRPr lang="en-US" sz="1800">
              <a:cs typeface="Arial" panose="020B0604020202020204" pitchFamily="34" charset="0"/>
            </a:endParaRPr>
          </a:p>
          <a:p>
            <a:r>
              <a:rPr lang="en-US" sz="1800">
                <a:latin typeface="Arial"/>
                <a:cs typeface="Arial"/>
              </a:rPr>
              <a:t>When college acceptance letters start to arrive, you are accepted to both. </a:t>
            </a:r>
            <a:endParaRPr lang="en-US" sz="1800">
              <a:cs typeface="Arial" panose="020B0604020202020204" pitchFamily="34" charset="0"/>
            </a:endParaRPr>
          </a:p>
          <a:p>
            <a:r>
              <a:rPr lang="en-US" sz="1800" b="1">
                <a:cs typeface="Arial" panose="020B0604020202020204" pitchFamily="34" charset="0"/>
              </a:rPr>
              <a:t>WHAT DECISION SHOULD YOU MAKE?</a:t>
            </a:r>
          </a:p>
        </p:txBody>
      </p:sp>
      <p:pic>
        <p:nvPicPr>
          <p:cNvPr id="5" name="Picture 4">
            <a:extLst>
              <a:ext uri="{FF2B5EF4-FFF2-40B4-BE49-F238E27FC236}">
                <a16:creationId xmlns:a16="http://schemas.microsoft.com/office/drawing/2014/main" id="{056B0B7F-0517-4062-989A-D698AB7B0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897" y="2556387"/>
            <a:ext cx="2215535" cy="3323303"/>
          </a:xfrm>
          <a:prstGeom prst="rect">
            <a:avLst/>
          </a:prstGeom>
        </p:spPr>
      </p:pic>
    </p:spTree>
    <p:extLst>
      <p:ext uri="{BB962C8B-B14F-4D97-AF65-F5344CB8AC3E}">
        <p14:creationId xmlns:p14="http://schemas.microsoft.com/office/powerpoint/2010/main" val="3465111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8E24-92C8-4912-816B-92EADB776B66}"/>
              </a:ext>
            </a:extLst>
          </p:cNvPr>
          <p:cNvSpPr>
            <a:spLocks noGrp="1"/>
          </p:cNvSpPr>
          <p:nvPr>
            <p:ph type="title"/>
          </p:nvPr>
        </p:nvSpPr>
        <p:spPr/>
        <p:txBody>
          <a:bodyPr/>
          <a:lstStyle/>
          <a:p>
            <a:r>
              <a:rPr lang="en-US"/>
              <a:t>FINAL REFLECTION</a:t>
            </a:r>
          </a:p>
        </p:txBody>
      </p:sp>
      <p:sp>
        <p:nvSpPr>
          <p:cNvPr id="3" name="Footer Placeholder 2">
            <a:extLst>
              <a:ext uri="{FF2B5EF4-FFF2-40B4-BE49-F238E27FC236}">
                <a16:creationId xmlns:a16="http://schemas.microsoft.com/office/drawing/2014/main" id="{91999723-5F82-4572-A8B3-0C77E5A35887}"/>
              </a:ext>
            </a:extLst>
          </p:cNvPr>
          <p:cNvSpPr>
            <a:spLocks noGrp="1"/>
          </p:cNvSpPr>
          <p:nvPr>
            <p:ph type="ftr" sz="quarter" idx="3"/>
          </p:nvPr>
        </p:nvSpPr>
        <p:spPr/>
        <p:txBody>
          <a:bodyPr/>
          <a:lstStyle/>
          <a:p>
            <a:r>
              <a:rPr lang="en-US"/>
              <a:t>What's Out There For Me?</a:t>
            </a:r>
          </a:p>
        </p:txBody>
      </p:sp>
      <p:sp>
        <p:nvSpPr>
          <p:cNvPr id="4" name="Content Placeholder 3">
            <a:extLst>
              <a:ext uri="{FF2B5EF4-FFF2-40B4-BE49-F238E27FC236}">
                <a16:creationId xmlns:a16="http://schemas.microsoft.com/office/drawing/2014/main" id="{1380B382-CF91-4C23-9E98-D814E9297331}"/>
              </a:ext>
            </a:extLst>
          </p:cNvPr>
          <p:cNvSpPr>
            <a:spLocks noGrp="1"/>
          </p:cNvSpPr>
          <p:nvPr>
            <p:ph idx="1"/>
          </p:nvPr>
        </p:nvSpPr>
        <p:spPr/>
        <p:txBody>
          <a:bodyPr/>
          <a:lstStyle/>
          <a:p>
            <a:r>
              <a:rPr lang="en-US" b="1"/>
              <a:t>WHAT DOES THIS MEAN?</a:t>
            </a:r>
          </a:p>
          <a:p>
            <a:endParaRPr lang="en-US"/>
          </a:p>
          <a:p>
            <a:r>
              <a:rPr lang="en-US"/>
              <a:t>How do your values and decision-making styles have an impact on your education/career experiences?</a:t>
            </a:r>
          </a:p>
          <a:p>
            <a:endParaRPr lang="en-US"/>
          </a:p>
          <a:p>
            <a:r>
              <a:rPr lang="en-US"/>
              <a:t>Based on these activities, why is it important to practice continuous career-planning?</a:t>
            </a:r>
          </a:p>
          <a:p>
            <a:endParaRPr lang="en-US"/>
          </a:p>
          <a:p>
            <a:r>
              <a:rPr lang="en-US"/>
              <a:t>What might happen if you don’t career-plan throughout your life?</a:t>
            </a:r>
          </a:p>
        </p:txBody>
      </p:sp>
    </p:spTree>
    <p:extLst>
      <p:ext uri="{BB962C8B-B14F-4D97-AF65-F5344CB8AC3E}">
        <p14:creationId xmlns:p14="http://schemas.microsoft.com/office/powerpoint/2010/main" val="76188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827D-CC67-4C40-B2A7-FB2A202165C6}"/>
              </a:ext>
            </a:extLst>
          </p:cNvPr>
          <p:cNvSpPr>
            <a:spLocks noGrp="1"/>
          </p:cNvSpPr>
          <p:nvPr>
            <p:ph type="title"/>
          </p:nvPr>
        </p:nvSpPr>
        <p:spPr/>
        <p:txBody>
          <a:bodyPr>
            <a:normAutofit/>
          </a:bodyPr>
          <a:lstStyle/>
          <a:p>
            <a:r>
              <a:rPr lang="en-US"/>
              <a:t>LEARNING OUTCOMES</a:t>
            </a:r>
          </a:p>
        </p:txBody>
      </p:sp>
      <p:sp>
        <p:nvSpPr>
          <p:cNvPr id="3" name="Content Placeholder 2">
            <a:extLst>
              <a:ext uri="{FF2B5EF4-FFF2-40B4-BE49-F238E27FC236}">
                <a16:creationId xmlns:a16="http://schemas.microsoft.com/office/drawing/2014/main" id="{30164F60-A53A-41A9-B14E-6EEC330D9537}"/>
              </a:ext>
            </a:extLst>
          </p:cNvPr>
          <p:cNvSpPr>
            <a:spLocks noGrp="1"/>
          </p:cNvSpPr>
          <p:nvPr>
            <p:ph idx="1"/>
          </p:nvPr>
        </p:nvSpPr>
        <p:spPr>
          <a:xfrm>
            <a:off x="4100052" y="1106129"/>
            <a:ext cx="7491746" cy="5348748"/>
          </a:xfrm>
        </p:spPr>
        <p:txBody>
          <a:bodyPr>
            <a:normAutofit/>
          </a:bodyPr>
          <a:lstStyle/>
          <a:p>
            <a:r>
              <a:rPr lang="en-US" sz="1800" b="1" dirty="0"/>
              <a:t>STUDENTS WILL BE ABLE TO (SWBAT):</a:t>
            </a:r>
          </a:p>
          <a:p>
            <a:pPr fontAlgn="base"/>
            <a:r>
              <a:rPr lang="en-US" sz="1800" dirty="0"/>
              <a:t>1. </a:t>
            </a:r>
            <a:r>
              <a:rPr lang="en-US" dirty="0"/>
              <a:t>Describe how their personal choices have an impact on their future. </a:t>
            </a:r>
          </a:p>
          <a:p>
            <a:pPr fontAlgn="base"/>
            <a:r>
              <a:rPr lang="en-US" dirty="0"/>
              <a:t>2. Explain why future, and career-planning is important and why it should be subject to change. </a:t>
            </a:r>
          </a:p>
          <a:p>
            <a:pPr fontAlgn="base"/>
            <a:endParaRPr lang="en-US" sz="1800" dirty="0"/>
          </a:p>
          <a:p>
            <a:r>
              <a:rPr lang="en-US" sz="1800" b="1" dirty="0"/>
              <a:t>FOCUS STANDARDS:</a:t>
            </a:r>
          </a:p>
          <a:p>
            <a:r>
              <a:rPr lang="en-US" sz="1800" dirty="0"/>
              <a:t>Domain 2: Career Exploration (What’s out there for me?)</a:t>
            </a:r>
          </a:p>
          <a:p>
            <a:r>
              <a:rPr lang="en-US" sz="1800" dirty="0"/>
              <a:t>2. Make Responsible Choices (How do my choices influence my future?)</a:t>
            </a:r>
          </a:p>
          <a:p>
            <a:r>
              <a:rPr lang="en-US" sz="1800" dirty="0">
                <a:solidFill>
                  <a:schemeClr val="tx2"/>
                </a:solidFill>
              </a:rPr>
              <a:t>	A. Describe how personal, career, and educational 		choices impact major life decisions.</a:t>
            </a:r>
          </a:p>
          <a:p>
            <a:r>
              <a:rPr lang="en-US" sz="1800" dirty="0">
                <a:solidFill>
                  <a:schemeClr val="tx2"/>
                </a:solidFill>
              </a:rPr>
              <a:t>	B. Describe how personal choices will affect 			workplace, school, and community.</a:t>
            </a:r>
          </a:p>
          <a:p>
            <a:r>
              <a:rPr lang="en-US" sz="1800" dirty="0">
                <a:solidFill>
                  <a:schemeClr val="tx2"/>
                </a:solidFill>
              </a:rPr>
              <a:t>	C. Discuss the need for continuous career 			planning.</a:t>
            </a:r>
          </a:p>
        </p:txBody>
      </p:sp>
      <p:sp>
        <p:nvSpPr>
          <p:cNvPr id="4" name="Footer Placeholder 3">
            <a:extLst>
              <a:ext uri="{FF2B5EF4-FFF2-40B4-BE49-F238E27FC236}">
                <a16:creationId xmlns:a16="http://schemas.microsoft.com/office/drawing/2014/main" id="{8D54D6FC-0728-46D4-8212-88BE8EDF127D}"/>
              </a:ext>
            </a:extLst>
          </p:cNvPr>
          <p:cNvSpPr>
            <a:spLocks noGrp="1"/>
          </p:cNvSpPr>
          <p:nvPr>
            <p:ph type="ftr" sz="quarter" idx="3"/>
          </p:nvPr>
        </p:nvSpPr>
        <p:spPr/>
        <p:txBody>
          <a:bodyPr/>
          <a:lstStyle/>
          <a:p>
            <a:r>
              <a:rPr lang="en-US"/>
              <a:t>What's Out There For Me?</a:t>
            </a:r>
          </a:p>
        </p:txBody>
      </p:sp>
    </p:spTree>
    <p:extLst>
      <p:ext uri="{BB962C8B-B14F-4D97-AF65-F5344CB8AC3E}">
        <p14:creationId xmlns:p14="http://schemas.microsoft.com/office/powerpoint/2010/main" val="4171965387"/>
      </p:ext>
    </p:extLst>
  </p:cSld>
  <p:clrMapOvr>
    <a:masterClrMapping/>
  </p:clrMapOvr>
  <p:extLst>
    <p:ext uri="{6950BFC3-D8DA-4A85-94F7-54DA5524770B}">
      <p188:commentRel xmlns:p188="http://schemas.microsoft.com/office/powerpoint/2018/8/main" xmlns=""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53EE46-328A-4CFC-8E04-79C247099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81" y="-519585"/>
            <a:ext cx="12676330" cy="7528309"/>
          </a:xfrm>
          <a:prstGeom prst="rect">
            <a:avLst/>
          </a:prstGeom>
        </p:spPr>
      </p:pic>
      <p:sp>
        <p:nvSpPr>
          <p:cNvPr id="7" name="Rectangle 6">
            <a:extLst>
              <a:ext uri="{FF2B5EF4-FFF2-40B4-BE49-F238E27FC236}">
                <a16:creationId xmlns:a16="http://schemas.microsoft.com/office/drawing/2014/main" id="{8C1A0121-D247-4741-810C-652BD7B018B0}"/>
              </a:ext>
            </a:extLst>
          </p:cNvPr>
          <p:cNvSpPr/>
          <p:nvPr/>
        </p:nvSpPr>
        <p:spPr>
          <a:xfrm>
            <a:off x="-203200" y="-514349"/>
            <a:ext cx="12719051" cy="7546521"/>
          </a:xfrm>
          <a:prstGeom prst="rect">
            <a:avLst/>
          </a:prstGeom>
          <a:solidFill>
            <a:srgbClr val="3C59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F42BF1CA-5F4F-4FC7-B81D-75D552CA86DF}"/>
              </a:ext>
            </a:extLst>
          </p:cNvPr>
          <p:cNvSpPr>
            <a:spLocks noGrp="1"/>
          </p:cNvSpPr>
          <p:nvPr>
            <p:ph type="title"/>
          </p:nvPr>
        </p:nvSpPr>
        <p:spPr>
          <a:xfrm>
            <a:off x="798844" y="758955"/>
            <a:ext cx="7302741" cy="3647247"/>
          </a:xfrm>
        </p:spPr>
        <p:txBody>
          <a:bodyPr/>
          <a:lstStyle/>
          <a:p>
            <a:r>
              <a:rPr lang="en-US"/>
              <a:t>HOW DO THE CHOICES YOU MAKE TODAY, INFLUENCE YOUR FUTURE?</a:t>
            </a:r>
          </a:p>
        </p:txBody>
      </p:sp>
      <p:sp>
        <p:nvSpPr>
          <p:cNvPr id="4" name="Footer Placeholder 3">
            <a:extLst>
              <a:ext uri="{FF2B5EF4-FFF2-40B4-BE49-F238E27FC236}">
                <a16:creationId xmlns:a16="http://schemas.microsoft.com/office/drawing/2014/main" id="{8E5F61EF-7AC1-4DBE-9778-182DA8FB98A8}"/>
              </a:ext>
            </a:extLst>
          </p:cNvPr>
          <p:cNvSpPr>
            <a:spLocks noGrp="1"/>
          </p:cNvSpPr>
          <p:nvPr>
            <p:ph type="ftr" sz="quarter" idx="3"/>
          </p:nvPr>
        </p:nvSpPr>
        <p:spPr/>
        <p:txBody>
          <a:bodyPr/>
          <a:lstStyle/>
          <a:p>
            <a:r>
              <a:rPr lang="en-US"/>
              <a:t>What's Out There For Me?</a:t>
            </a:r>
          </a:p>
        </p:txBody>
      </p:sp>
    </p:spTree>
    <p:extLst>
      <p:ext uri="{BB962C8B-B14F-4D97-AF65-F5344CB8AC3E}">
        <p14:creationId xmlns:p14="http://schemas.microsoft.com/office/powerpoint/2010/main" val="156978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1150-4AF1-4A03-99FF-B514D7220727}"/>
              </a:ext>
            </a:extLst>
          </p:cNvPr>
          <p:cNvSpPr>
            <a:spLocks noGrp="1"/>
          </p:cNvSpPr>
          <p:nvPr>
            <p:ph type="title"/>
          </p:nvPr>
        </p:nvSpPr>
        <p:spPr/>
        <p:txBody>
          <a:bodyPr>
            <a:normAutofit/>
          </a:bodyPr>
          <a:lstStyle/>
          <a:p>
            <a:r>
              <a:rPr lang="en-US"/>
              <a:t>DO NOW</a:t>
            </a:r>
          </a:p>
        </p:txBody>
      </p:sp>
      <p:sp>
        <p:nvSpPr>
          <p:cNvPr id="5" name="Footer Placeholder 4">
            <a:extLst>
              <a:ext uri="{FF2B5EF4-FFF2-40B4-BE49-F238E27FC236}">
                <a16:creationId xmlns:a16="http://schemas.microsoft.com/office/drawing/2014/main" id="{7F3140E3-04EA-4852-881E-50A3D6D14327}"/>
              </a:ext>
            </a:extLst>
          </p:cNvPr>
          <p:cNvSpPr>
            <a:spLocks noGrp="1"/>
          </p:cNvSpPr>
          <p:nvPr>
            <p:ph type="ftr" sz="quarter" idx="3"/>
          </p:nvPr>
        </p:nvSpPr>
        <p:spPr/>
        <p:txBody>
          <a:bodyPr/>
          <a:lstStyle/>
          <a:p>
            <a:r>
              <a:rPr lang="en-US"/>
              <a:t>What's Out There For Me?</a:t>
            </a:r>
          </a:p>
        </p:txBody>
      </p:sp>
      <p:sp>
        <p:nvSpPr>
          <p:cNvPr id="3" name="Content Placeholder 2">
            <a:extLst>
              <a:ext uri="{FF2B5EF4-FFF2-40B4-BE49-F238E27FC236}">
                <a16:creationId xmlns:a16="http://schemas.microsoft.com/office/drawing/2014/main" id="{CEF84D3A-0183-4EFB-A91D-D20A364D5795}"/>
              </a:ext>
            </a:extLst>
          </p:cNvPr>
          <p:cNvSpPr>
            <a:spLocks noGrp="1"/>
          </p:cNvSpPr>
          <p:nvPr>
            <p:ph idx="1"/>
          </p:nvPr>
        </p:nvSpPr>
        <p:spPr>
          <a:xfrm>
            <a:off x="4267199" y="1980790"/>
            <a:ext cx="7615084" cy="4331110"/>
          </a:xfrm>
        </p:spPr>
        <p:txBody>
          <a:bodyPr vert="horz" lIns="91440" tIns="45720" rIns="91440" bIns="45720" rtlCol="0" anchor="t">
            <a:normAutofit/>
          </a:bodyPr>
          <a:lstStyle/>
          <a:p>
            <a:r>
              <a:rPr lang="en-US" b="1"/>
              <a:t>WRITE ABOUT THE QUESTIONS BELOW (5 MINUTES)</a:t>
            </a:r>
          </a:p>
          <a:p>
            <a:r>
              <a:rPr lang="en-US">
                <a:latin typeface="Arial"/>
                <a:cs typeface="Arial"/>
              </a:rPr>
              <a:t>Values are a person’s principles or standards of behavior; one’s judgment of what is important in life.</a:t>
            </a:r>
            <a:endParaRPr lang="en-US">
              <a:cs typeface="Arial"/>
            </a:endParaRPr>
          </a:p>
          <a:p>
            <a:endParaRPr lang="en-US"/>
          </a:p>
          <a:p>
            <a:pPr marL="457200" indent="-457200">
              <a:buAutoNum type="arabicParenR"/>
            </a:pPr>
            <a:r>
              <a:rPr lang="en-US"/>
              <a:t>What are your </a:t>
            </a:r>
            <a:r>
              <a:rPr lang="en-US" b="1"/>
              <a:t>THREE</a:t>
            </a:r>
            <a:r>
              <a:rPr lang="en-US"/>
              <a:t> biggest values in your life at this moment?</a:t>
            </a:r>
          </a:p>
          <a:p>
            <a:pPr marL="457200" indent="-457200">
              <a:buAutoNum type="arabicParenR"/>
            </a:pPr>
            <a:r>
              <a:rPr lang="en-US">
                <a:latin typeface="Arial"/>
                <a:cs typeface="Arial"/>
              </a:rPr>
              <a:t>Do you know how values and morals are different?</a:t>
            </a:r>
          </a:p>
          <a:p>
            <a:pPr marL="457200" indent="-457200">
              <a:buAutoNum type="arabicParenR"/>
            </a:pPr>
            <a:r>
              <a:rPr lang="en-US"/>
              <a:t>How do values affect the choices we make?</a:t>
            </a:r>
          </a:p>
        </p:txBody>
      </p:sp>
    </p:spTree>
    <p:extLst>
      <p:ext uri="{BB962C8B-B14F-4D97-AF65-F5344CB8AC3E}">
        <p14:creationId xmlns:p14="http://schemas.microsoft.com/office/powerpoint/2010/main" val="304033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A823-3767-4040-8F8D-4D94BB922307}"/>
              </a:ext>
            </a:extLst>
          </p:cNvPr>
          <p:cNvSpPr>
            <a:spLocks noGrp="1"/>
          </p:cNvSpPr>
          <p:nvPr>
            <p:ph type="title"/>
          </p:nvPr>
        </p:nvSpPr>
        <p:spPr/>
        <p:txBody>
          <a:bodyPr>
            <a:normAutofit/>
          </a:bodyPr>
          <a:lstStyle/>
          <a:p>
            <a:r>
              <a:rPr lang="en-US"/>
              <a:t>ARTICLE READ AND REFLECTION</a:t>
            </a:r>
          </a:p>
        </p:txBody>
      </p:sp>
      <p:sp>
        <p:nvSpPr>
          <p:cNvPr id="4" name="Footer Placeholder 3">
            <a:extLst>
              <a:ext uri="{FF2B5EF4-FFF2-40B4-BE49-F238E27FC236}">
                <a16:creationId xmlns:a16="http://schemas.microsoft.com/office/drawing/2014/main" id="{03B5A8B1-B24D-4811-BB97-10F1BEA93AD6}"/>
              </a:ext>
            </a:extLst>
          </p:cNvPr>
          <p:cNvSpPr>
            <a:spLocks noGrp="1"/>
          </p:cNvSpPr>
          <p:nvPr>
            <p:ph type="ftr" sz="quarter" idx="3"/>
          </p:nvPr>
        </p:nvSpPr>
        <p:spPr/>
        <p:txBody>
          <a:bodyPr/>
          <a:lstStyle/>
          <a:p>
            <a:r>
              <a:rPr lang="en-US"/>
              <a:t>What's Out There For Me?</a:t>
            </a:r>
          </a:p>
        </p:txBody>
      </p:sp>
      <p:sp>
        <p:nvSpPr>
          <p:cNvPr id="3" name="Content Placeholder 2">
            <a:extLst>
              <a:ext uri="{FF2B5EF4-FFF2-40B4-BE49-F238E27FC236}">
                <a16:creationId xmlns:a16="http://schemas.microsoft.com/office/drawing/2014/main" id="{311D8034-4B0F-4ACF-A880-5C63778CD2E6}"/>
              </a:ext>
            </a:extLst>
          </p:cNvPr>
          <p:cNvSpPr>
            <a:spLocks noGrp="1"/>
          </p:cNvSpPr>
          <p:nvPr>
            <p:ph idx="1"/>
          </p:nvPr>
        </p:nvSpPr>
        <p:spPr/>
        <p:txBody>
          <a:bodyPr/>
          <a:lstStyle/>
          <a:p>
            <a:r>
              <a:rPr lang="en-US" b="1"/>
              <a:t>AFTER READING, ANSWER THE FOLLOWING:</a:t>
            </a:r>
          </a:p>
          <a:p>
            <a:endParaRPr lang="en-US"/>
          </a:p>
          <a:p>
            <a:pPr marL="457200" indent="-457200">
              <a:buAutoNum type="arabicParenR"/>
            </a:pPr>
            <a:r>
              <a:rPr lang="en-US" sz="1800"/>
              <a:t>What thing(s) did the narrator in this story value the most? Did this change throughout the story?</a:t>
            </a:r>
          </a:p>
          <a:p>
            <a:pPr marL="457200" indent="-457200">
              <a:buAutoNum type="arabicParenR"/>
            </a:pPr>
            <a:r>
              <a:rPr lang="en-US" sz="1800"/>
              <a:t>Did the narrator make decisions (good or bad) based on that value?</a:t>
            </a:r>
          </a:p>
          <a:p>
            <a:pPr marL="457200" indent="-457200">
              <a:buAutoNum type="arabicParenR"/>
            </a:pPr>
            <a:r>
              <a:rPr lang="en-US" sz="1800"/>
              <a:t>How did the decisions made impact other areas of their life (social, career, education, etc.)?</a:t>
            </a:r>
          </a:p>
          <a:p>
            <a:pPr marL="457200" indent="-457200">
              <a:buAutoNum type="arabicParenR"/>
            </a:pPr>
            <a:r>
              <a:rPr lang="en-US" sz="1800"/>
              <a:t>Have you ever been in a similar situation? Explain how it impacted you!</a:t>
            </a:r>
          </a:p>
          <a:p>
            <a:pPr marL="457200" indent="-457200">
              <a:buAutoNum type="arabicParenR"/>
            </a:pPr>
            <a:endParaRPr lang="en-US" sz="1800"/>
          </a:p>
        </p:txBody>
      </p:sp>
      <p:pic>
        <p:nvPicPr>
          <p:cNvPr id="6" name="Picture 5">
            <a:extLst>
              <a:ext uri="{FF2B5EF4-FFF2-40B4-BE49-F238E27FC236}">
                <a16:creationId xmlns:a16="http://schemas.microsoft.com/office/drawing/2014/main" id="{2A0711CA-9106-4CD4-BBDF-4101DAE60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1" y="2894106"/>
            <a:ext cx="3481603" cy="2304749"/>
          </a:xfrm>
          <a:prstGeom prst="rect">
            <a:avLst/>
          </a:prstGeom>
        </p:spPr>
      </p:pic>
    </p:spTree>
    <p:extLst>
      <p:ext uri="{BB962C8B-B14F-4D97-AF65-F5344CB8AC3E}">
        <p14:creationId xmlns:p14="http://schemas.microsoft.com/office/powerpoint/2010/main" val="297277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E094-2322-4F5D-9DE7-2A82943A30FA}"/>
              </a:ext>
            </a:extLst>
          </p:cNvPr>
          <p:cNvSpPr>
            <a:spLocks noGrp="1"/>
          </p:cNvSpPr>
          <p:nvPr>
            <p:ph type="title"/>
          </p:nvPr>
        </p:nvSpPr>
        <p:spPr>
          <a:xfrm>
            <a:off x="831852" y="1984291"/>
            <a:ext cx="3091220" cy="3956279"/>
          </a:xfrm>
        </p:spPr>
        <p:txBody>
          <a:bodyPr/>
          <a:lstStyle/>
          <a:p>
            <a:r>
              <a:rPr lang="en-US"/>
              <a:t>VALUES ACTIVITY</a:t>
            </a:r>
          </a:p>
        </p:txBody>
      </p:sp>
      <p:sp>
        <p:nvSpPr>
          <p:cNvPr id="3" name="Footer Placeholder 2">
            <a:extLst>
              <a:ext uri="{FF2B5EF4-FFF2-40B4-BE49-F238E27FC236}">
                <a16:creationId xmlns:a16="http://schemas.microsoft.com/office/drawing/2014/main" id="{26328196-E8BA-475F-8674-3D9D8BD0F1F5}"/>
              </a:ext>
            </a:extLst>
          </p:cNvPr>
          <p:cNvSpPr>
            <a:spLocks noGrp="1"/>
          </p:cNvSpPr>
          <p:nvPr>
            <p:ph type="ftr" sz="quarter" idx="3"/>
          </p:nvPr>
        </p:nvSpPr>
        <p:spPr/>
        <p:txBody>
          <a:bodyPr/>
          <a:lstStyle/>
          <a:p>
            <a:r>
              <a:rPr lang="en-US"/>
              <a:t>What's Out There For Me?</a:t>
            </a:r>
          </a:p>
        </p:txBody>
      </p:sp>
      <p:sp>
        <p:nvSpPr>
          <p:cNvPr id="4" name="Content Placeholder 3">
            <a:extLst>
              <a:ext uri="{FF2B5EF4-FFF2-40B4-BE49-F238E27FC236}">
                <a16:creationId xmlns:a16="http://schemas.microsoft.com/office/drawing/2014/main" id="{37DF0578-B4BC-4260-B537-991C42356E27}"/>
              </a:ext>
            </a:extLst>
          </p:cNvPr>
          <p:cNvSpPr>
            <a:spLocks noGrp="1"/>
          </p:cNvSpPr>
          <p:nvPr>
            <p:ph idx="1"/>
          </p:nvPr>
        </p:nvSpPr>
        <p:spPr>
          <a:xfrm>
            <a:off x="4527756" y="1823885"/>
            <a:ext cx="7064042" cy="4116688"/>
          </a:xfrm>
        </p:spPr>
        <p:txBody>
          <a:bodyPr>
            <a:normAutofit fontScale="92500" lnSpcReduction="20000"/>
          </a:bodyPr>
          <a:lstStyle/>
          <a:p>
            <a:r>
              <a:rPr lang="en-US" b="1"/>
              <a:t>16 PIECES</a:t>
            </a:r>
          </a:p>
          <a:p>
            <a:pPr marL="342900" indent="-342900">
              <a:buClr>
                <a:schemeClr val="accent1"/>
              </a:buClr>
              <a:buFont typeface="Arial" panose="020B0604020202020204" pitchFamily="34" charset="0"/>
              <a:buChar char="•"/>
            </a:pPr>
            <a:r>
              <a:rPr lang="en-US"/>
              <a:t>Split your blank sheet of paper into 16 pieces</a:t>
            </a:r>
          </a:p>
          <a:p>
            <a:pPr marL="342900" indent="-342900">
              <a:buClr>
                <a:schemeClr val="accent1"/>
              </a:buClr>
              <a:buFont typeface="Arial" panose="020B0604020202020204" pitchFamily="34" charset="0"/>
              <a:buChar char="•"/>
            </a:pPr>
            <a:r>
              <a:rPr lang="en-US"/>
              <a:t>They do not have to be exactly equal in size</a:t>
            </a:r>
          </a:p>
          <a:p>
            <a:pPr marL="342900" indent="-342900">
              <a:buClr>
                <a:schemeClr val="accent1"/>
              </a:buClr>
              <a:buFont typeface="Arial" panose="020B0604020202020204" pitchFamily="34" charset="0"/>
              <a:buChar char="•"/>
            </a:pPr>
            <a:r>
              <a:rPr lang="en-US"/>
              <a:t>Each needs to be big enough to write one or two words</a:t>
            </a:r>
          </a:p>
          <a:p>
            <a:pPr marL="342900" indent="-342900">
              <a:buClr>
                <a:schemeClr val="accent1"/>
              </a:buClr>
              <a:buFont typeface="Arial" panose="020B0604020202020204" pitchFamily="34" charset="0"/>
              <a:buChar char="•"/>
            </a:pPr>
            <a:endParaRPr lang="en-US"/>
          </a:p>
          <a:p>
            <a:pPr>
              <a:buClr>
                <a:schemeClr val="accent1"/>
              </a:buClr>
            </a:pPr>
            <a:r>
              <a:rPr lang="en-US" b="1"/>
              <a:t>ONE ITEM PER SQUARE </a:t>
            </a:r>
          </a:p>
          <a:p>
            <a:pPr marL="342900" indent="-342900">
              <a:buClr>
                <a:schemeClr val="accent1"/>
              </a:buClr>
              <a:buFontTx/>
              <a:buChar char="-"/>
            </a:pPr>
            <a:r>
              <a:rPr lang="en-US"/>
              <a:t>Three favorite activities</a:t>
            </a:r>
          </a:p>
          <a:p>
            <a:pPr marL="342900" indent="-342900">
              <a:buClr>
                <a:schemeClr val="accent1"/>
              </a:buClr>
              <a:buFontTx/>
              <a:buChar char="-"/>
            </a:pPr>
            <a:r>
              <a:rPr lang="en-US"/>
              <a:t>Five important people (must be separate – i.e. “mom”, “dad” not “parents”)</a:t>
            </a:r>
          </a:p>
          <a:p>
            <a:pPr marL="342900" indent="-342900">
              <a:buClr>
                <a:schemeClr val="accent1"/>
              </a:buClr>
              <a:buFontTx/>
              <a:buChar char="-"/>
            </a:pPr>
            <a:r>
              <a:rPr lang="en-US"/>
              <a:t>Three goals</a:t>
            </a:r>
          </a:p>
          <a:p>
            <a:pPr marL="342900" indent="-342900">
              <a:buClr>
                <a:schemeClr val="accent1"/>
              </a:buClr>
              <a:buFontTx/>
              <a:buChar char="-"/>
            </a:pPr>
            <a:r>
              <a:rPr lang="en-US"/>
              <a:t>Three favorite possessions</a:t>
            </a:r>
          </a:p>
          <a:p>
            <a:pPr marL="342900" indent="-342900">
              <a:buClr>
                <a:schemeClr val="accent1"/>
              </a:buClr>
              <a:buFontTx/>
              <a:buChar char="-"/>
            </a:pPr>
            <a:r>
              <a:rPr lang="en-US"/>
              <a:t>Two things you would like to own someday</a:t>
            </a:r>
          </a:p>
        </p:txBody>
      </p:sp>
    </p:spTree>
    <p:extLst>
      <p:ext uri="{BB962C8B-B14F-4D97-AF65-F5344CB8AC3E}">
        <p14:creationId xmlns:p14="http://schemas.microsoft.com/office/powerpoint/2010/main" val="411461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3AF0-5DB0-4CA5-92F6-23DC040792BB}"/>
              </a:ext>
            </a:extLst>
          </p:cNvPr>
          <p:cNvSpPr>
            <a:spLocks noGrp="1"/>
          </p:cNvSpPr>
          <p:nvPr>
            <p:ph type="title"/>
          </p:nvPr>
        </p:nvSpPr>
        <p:spPr>
          <a:xfrm>
            <a:off x="831851" y="1984291"/>
            <a:ext cx="2579943" cy="3956279"/>
          </a:xfrm>
        </p:spPr>
        <p:txBody>
          <a:bodyPr/>
          <a:lstStyle/>
          <a:p>
            <a:r>
              <a:rPr lang="en-US"/>
              <a:t>ONCE UPON A TIME</a:t>
            </a:r>
          </a:p>
        </p:txBody>
      </p:sp>
      <p:sp>
        <p:nvSpPr>
          <p:cNvPr id="3" name="Footer Placeholder 2">
            <a:extLst>
              <a:ext uri="{FF2B5EF4-FFF2-40B4-BE49-F238E27FC236}">
                <a16:creationId xmlns:a16="http://schemas.microsoft.com/office/drawing/2014/main" id="{724BDFDA-660F-4415-BD47-FA770381E636}"/>
              </a:ext>
            </a:extLst>
          </p:cNvPr>
          <p:cNvSpPr>
            <a:spLocks noGrp="1"/>
          </p:cNvSpPr>
          <p:nvPr>
            <p:ph type="ftr" sz="quarter" idx="3"/>
          </p:nvPr>
        </p:nvSpPr>
        <p:spPr/>
        <p:txBody>
          <a:bodyPr/>
          <a:lstStyle/>
          <a:p>
            <a:r>
              <a:rPr lang="en-US"/>
              <a:t>What's Out There For Me?</a:t>
            </a:r>
          </a:p>
        </p:txBody>
      </p:sp>
      <p:sp>
        <p:nvSpPr>
          <p:cNvPr id="4" name="Content Placeholder 3">
            <a:extLst>
              <a:ext uri="{FF2B5EF4-FFF2-40B4-BE49-F238E27FC236}">
                <a16:creationId xmlns:a16="http://schemas.microsoft.com/office/drawing/2014/main" id="{AF5E2CAA-B853-4830-9E2B-4E0D553382C9}"/>
              </a:ext>
            </a:extLst>
          </p:cNvPr>
          <p:cNvSpPr>
            <a:spLocks noGrp="1"/>
          </p:cNvSpPr>
          <p:nvPr>
            <p:ph idx="1"/>
          </p:nvPr>
        </p:nvSpPr>
        <p:spPr/>
        <p:txBody>
          <a:bodyPr/>
          <a:lstStyle/>
          <a:p>
            <a:r>
              <a:rPr lang="en-US" b="1"/>
              <a:t>LISTEN CAREFULLY</a:t>
            </a:r>
          </a:p>
          <a:p>
            <a:pPr marL="342900" indent="-342900">
              <a:buClr>
                <a:schemeClr val="accent1"/>
              </a:buClr>
              <a:buFont typeface="Arial" panose="020B0604020202020204" pitchFamily="34" charset="0"/>
              <a:buChar char="•"/>
            </a:pPr>
            <a:r>
              <a:rPr lang="en-US"/>
              <a:t>The story will give you directions </a:t>
            </a:r>
          </a:p>
          <a:p>
            <a:pPr marL="342900" indent="-342900">
              <a:buClr>
                <a:schemeClr val="accent1"/>
              </a:buClr>
              <a:buFont typeface="Arial" panose="020B0604020202020204" pitchFamily="34" charset="0"/>
              <a:buChar char="•"/>
            </a:pPr>
            <a:r>
              <a:rPr lang="en-US"/>
              <a:t>Make sure to listen and complete each step</a:t>
            </a:r>
          </a:p>
          <a:p>
            <a:pPr marL="342900" indent="-342900">
              <a:buClr>
                <a:schemeClr val="accent1"/>
              </a:buClr>
              <a:buFont typeface="Arial" panose="020B0604020202020204" pitchFamily="34" charset="0"/>
              <a:buChar char="•"/>
            </a:pPr>
            <a:r>
              <a:rPr lang="en-US"/>
              <a:t>Remember, this is an ACTIVITY not real life!</a:t>
            </a:r>
          </a:p>
        </p:txBody>
      </p:sp>
    </p:spTree>
    <p:extLst>
      <p:ext uri="{BB962C8B-B14F-4D97-AF65-F5344CB8AC3E}">
        <p14:creationId xmlns:p14="http://schemas.microsoft.com/office/powerpoint/2010/main" val="23036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3E59-30C5-4ECD-8E96-1CC8F731226D}"/>
              </a:ext>
            </a:extLst>
          </p:cNvPr>
          <p:cNvSpPr>
            <a:spLocks noGrp="1"/>
          </p:cNvSpPr>
          <p:nvPr>
            <p:ph type="title"/>
          </p:nvPr>
        </p:nvSpPr>
        <p:spPr/>
        <p:txBody>
          <a:bodyPr/>
          <a:lstStyle/>
          <a:p>
            <a:r>
              <a:rPr lang="en-US"/>
              <a:t>ACTIVITY REFLECTION</a:t>
            </a:r>
          </a:p>
        </p:txBody>
      </p:sp>
      <p:sp>
        <p:nvSpPr>
          <p:cNvPr id="3" name="Footer Placeholder 2">
            <a:extLst>
              <a:ext uri="{FF2B5EF4-FFF2-40B4-BE49-F238E27FC236}">
                <a16:creationId xmlns:a16="http://schemas.microsoft.com/office/drawing/2014/main" id="{140E9B79-D3BE-4552-B798-F5A18533B3FA}"/>
              </a:ext>
            </a:extLst>
          </p:cNvPr>
          <p:cNvSpPr>
            <a:spLocks noGrp="1"/>
          </p:cNvSpPr>
          <p:nvPr>
            <p:ph type="ftr" sz="quarter" idx="3"/>
          </p:nvPr>
        </p:nvSpPr>
        <p:spPr/>
        <p:txBody>
          <a:bodyPr/>
          <a:lstStyle/>
          <a:p>
            <a:r>
              <a:rPr lang="en-US"/>
              <a:t>What's Out There For Me?</a:t>
            </a:r>
          </a:p>
        </p:txBody>
      </p:sp>
      <p:sp>
        <p:nvSpPr>
          <p:cNvPr id="4" name="Content Placeholder 3">
            <a:extLst>
              <a:ext uri="{FF2B5EF4-FFF2-40B4-BE49-F238E27FC236}">
                <a16:creationId xmlns:a16="http://schemas.microsoft.com/office/drawing/2014/main" id="{41266231-7237-4639-A163-0DBB859A5BB1}"/>
              </a:ext>
            </a:extLst>
          </p:cNvPr>
          <p:cNvSpPr>
            <a:spLocks noGrp="1"/>
          </p:cNvSpPr>
          <p:nvPr>
            <p:ph idx="1"/>
          </p:nvPr>
        </p:nvSpPr>
        <p:spPr/>
        <p:txBody>
          <a:bodyPr>
            <a:normAutofit lnSpcReduction="10000"/>
          </a:bodyPr>
          <a:lstStyle/>
          <a:p>
            <a:pPr lvl="0">
              <a:buClr>
                <a:schemeClr val="accent1"/>
              </a:buClr>
            </a:pPr>
            <a:r>
              <a:rPr lang="en-US" b="1"/>
              <a:t>ANSWER THE FOLLOWING</a:t>
            </a:r>
          </a:p>
          <a:p>
            <a:pPr marL="342900" lvl="0" indent="-342900">
              <a:buClr>
                <a:schemeClr val="accent1"/>
              </a:buClr>
              <a:buFont typeface="Arial" panose="020B0604020202020204" pitchFamily="34" charset="0"/>
              <a:buChar char="•"/>
            </a:pPr>
            <a:r>
              <a:rPr lang="en-US"/>
              <a:t>What item are you left with at the end of the activity? </a:t>
            </a:r>
          </a:p>
          <a:p>
            <a:pPr marL="342900" lvl="0" indent="-342900">
              <a:buClr>
                <a:schemeClr val="accent1"/>
              </a:buClr>
              <a:buFont typeface="Arial" panose="020B0604020202020204" pitchFamily="34" charset="0"/>
              <a:buChar char="•"/>
            </a:pPr>
            <a:r>
              <a:rPr lang="en-US"/>
              <a:t>Why was this the hardest thing for you to give up/part with? Why do you think you were left with this at the end? </a:t>
            </a:r>
          </a:p>
          <a:p>
            <a:pPr marL="342900" lvl="0" indent="-342900">
              <a:buClr>
                <a:schemeClr val="accent1"/>
              </a:buClr>
              <a:buFont typeface="Arial" panose="020B0604020202020204" pitchFamily="34" charset="0"/>
              <a:buChar char="•"/>
            </a:pPr>
            <a:r>
              <a:rPr lang="en-US"/>
              <a:t>How could this activity help us to understand what we value most in our lives? </a:t>
            </a:r>
          </a:p>
          <a:p>
            <a:pPr marL="342900" lvl="0" indent="-342900">
              <a:buClr>
                <a:schemeClr val="accent1"/>
              </a:buClr>
              <a:buFont typeface="Arial" panose="020B0604020202020204" pitchFamily="34" charset="0"/>
              <a:buChar char="•"/>
            </a:pPr>
            <a:r>
              <a:rPr lang="en-US"/>
              <a:t>What might your final item say about the things that you value most?</a:t>
            </a:r>
          </a:p>
          <a:p>
            <a:pPr marL="342900" lvl="0" indent="-342900">
              <a:buClr>
                <a:schemeClr val="accent1"/>
              </a:buClr>
              <a:buFont typeface="Arial" panose="020B0604020202020204" pitchFamily="34" charset="0"/>
              <a:buChar char="•"/>
            </a:pPr>
            <a:r>
              <a:rPr lang="en-US"/>
              <a:t>How might this value shape/impact the other areas of your life? (relationships, work, education, goals, hobbies, </a:t>
            </a:r>
            <a:r>
              <a:rPr lang="en-US" err="1"/>
              <a:t>etc</a:t>
            </a:r>
            <a:r>
              <a:rPr lang="en-US"/>
              <a:t>). </a:t>
            </a:r>
          </a:p>
          <a:p>
            <a:pPr marL="342900" indent="-342900">
              <a:buClr>
                <a:schemeClr val="accent1"/>
              </a:buClr>
              <a:buFont typeface="Arial" panose="020B0604020202020204" pitchFamily="34" charset="0"/>
              <a:buChar char="•"/>
            </a:pPr>
            <a:endParaRPr lang="en-US"/>
          </a:p>
        </p:txBody>
      </p:sp>
    </p:spTree>
    <p:extLst>
      <p:ext uri="{BB962C8B-B14F-4D97-AF65-F5344CB8AC3E}">
        <p14:creationId xmlns:p14="http://schemas.microsoft.com/office/powerpoint/2010/main" val="369058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2F87-CAC3-47D0-AB73-7661AE2D3276}"/>
              </a:ext>
            </a:extLst>
          </p:cNvPr>
          <p:cNvSpPr>
            <a:spLocks noGrp="1"/>
          </p:cNvSpPr>
          <p:nvPr>
            <p:ph type="title"/>
          </p:nvPr>
        </p:nvSpPr>
        <p:spPr/>
        <p:txBody>
          <a:bodyPr/>
          <a:lstStyle/>
          <a:p>
            <a:r>
              <a:rPr lang="en-US"/>
              <a:t>DO NOW</a:t>
            </a:r>
          </a:p>
        </p:txBody>
      </p:sp>
      <p:sp>
        <p:nvSpPr>
          <p:cNvPr id="3" name="Footer Placeholder 2">
            <a:extLst>
              <a:ext uri="{FF2B5EF4-FFF2-40B4-BE49-F238E27FC236}">
                <a16:creationId xmlns:a16="http://schemas.microsoft.com/office/drawing/2014/main" id="{20CBD03D-A321-491B-B1C0-46306E1EC15D}"/>
              </a:ext>
            </a:extLst>
          </p:cNvPr>
          <p:cNvSpPr>
            <a:spLocks noGrp="1"/>
          </p:cNvSpPr>
          <p:nvPr>
            <p:ph type="ftr" sz="quarter" idx="3"/>
          </p:nvPr>
        </p:nvSpPr>
        <p:spPr/>
        <p:txBody>
          <a:bodyPr/>
          <a:lstStyle/>
          <a:p>
            <a:r>
              <a:rPr lang="en-US"/>
              <a:t>What's Out There For Me?</a:t>
            </a:r>
          </a:p>
        </p:txBody>
      </p:sp>
      <p:sp>
        <p:nvSpPr>
          <p:cNvPr id="4" name="Content Placeholder 3">
            <a:extLst>
              <a:ext uri="{FF2B5EF4-FFF2-40B4-BE49-F238E27FC236}">
                <a16:creationId xmlns:a16="http://schemas.microsoft.com/office/drawing/2014/main" id="{68C42C63-7D15-41B4-8088-2CF76C01C859}"/>
              </a:ext>
            </a:extLst>
          </p:cNvPr>
          <p:cNvSpPr>
            <a:spLocks noGrp="1"/>
          </p:cNvSpPr>
          <p:nvPr>
            <p:ph idx="1"/>
          </p:nvPr>
        </p:nvSpPr>
        <p:spPr>
          <a:xfrm>
            <a:off x="4404852" y="1984293"/>
            <a:ext cx="7186945" cy="3556184"/>
          </a:xfrm>
        </p:spPr>
        <p:txBody>
          <a:bodyPr>
            <a:normAutofit/>
          </a:bodyPr>
          <a:lstStyle/>
          <a:p>
            <a:r>
              <a:rPr lang="en-US" sz="1800" b="1"/>
              <a:t>MAKE A LIST</a:t>
            </a:r>
          </a:p>
          <a:p>
            <a:pPr marL="285750" indent="-285750">
              <a:buClr>
                <a:schemeClr val="accent1"/>
              </a:buClr>
              <a:buFont typeface="Arial" panose="020B0604020202020204" pitchFamily="34" charset="0"/>
              <a:buChar char="•"/>
            </a:pPr>
            <a:r>
              <a:rPr lang="en-US" sz="1800"/>
              <a:t>Five things that you would like in your lifetime</a:t>
            </a:r>
          </a:p>
          <a:p>
            <a:pPr marL="285750" indent="-285750">
              <a:buClr>
                <a:schemeClr val="accent1"/>
              </a:buClr>
              <a:buFont typeface="Arial" panose="020B0604020202020204" pitchFamily="34" charset="0"/>
              <a:buChar char="•"/>
            </a:pPr>
            <a:r>
              <a:rPr lang="en-US" sz="1800"/>
              <a:t>Accomplishments, items, relationships, milestones, travel, </a:t>
            </a:r>
            <a:r>
              <a:rPr lang="en-US" sz="1800" err="1"/>
              <a:t>etc</a:t>
            </a:r>
            <a:endParaRPr lang="en-US" sz="1800"/>
          </a:p>
          <a:p>
            <a:pPr marL="285750" indent="-285750">
              <a:buClr>
                <a:schemeClr val="accent1"/>
              </a:buClr>
              <a:buFont typeface="Arial" panose="020B0604020202020204" pitchFamily="34" charset="0"/>
              <a:buChar char="•"/>
            </a:pPr>
            <a:r>
              <a:rPr lang="en-US" sz="1800"/>
              <a:t>Underneath each one, write one step you will have to take to attain that thing</a:t>
            </a:r>
          </a:p>
          <a:p>
            <a:endParaRPr lang="en-US" sz="1800"/>
          </a:p>
          <a:p>
            <a:r>
              <a:rPr lang="en-US" sz="1800" b="1"/>
              <a:t>EXAMPLE</a:t>
            </a:r>
          </a:p>
          <a:p>
            <a:r>
              <a:rPr lang="en-US" sz="1800"/>
              <a:t>1) Get married</a:t>
            </a:r>
          </a:p>
          <a:p>
            <a:pPr lvl="1"/>
            <a:r>
              <a:rPr lang="en-US" sz="1800" b="0">
                <a:solidFill>
                  <a:schemeClr val="tx1"/>
                </a:solidFill>
              </a:rPr>
              <a:t>*Be open to relationships and meeting new people, even when it’s challenging</a:t>
            </a:r>
          </a:p>
        </p:txBody>
      </p:sp>
      <p:pic>
        <p:nvPicPr>
          <p:cNvPr id="6" name="Picture 5">
            <a:extLst>
              <a:ext uri="{FF2B5EF4-FFF2-40B4-BE49-F238E27FC236}">
                <a16:creationId xmlns:a16="http://schemas.microsoft.com/office/drawing/2014/main" id="{991DF6DF-344F-413D-A659-D3E48520F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75" y="2780388"/>
            <a:ext cx="3570898" cy="1963994"/>
          </a:xfrm>
          <a:prstGeom prst="rect">
            <a:avLst/>
          </a:prstGeom>
        </p:spPr>
      </p:pic>
    </p:spTree>
    <p:extLst>
      <p:ext uri="{BB962C8B-B14F-4D97-AF65-F5344CB8AC3E}">
        <p14:creationId xmlns:p14="http://schemas.microsoft.com/office/powerpoint/2010/main" val="1776508942"/>
      </p:ext>
    </p:extLst>
  </p:cSld>
  <p:clrMapOvr>
    <a:masterClrMapping/>
  </p:clrMapOvr>
</p:sld>
</file>

<file path=ppt/theme/theme1.xml><?xml version="1.0" encoding="utf-8"?>
<a:theme xmlns:a="http://schemas.openxmlformats.org/drawingml/2006/main" name="FSTNS WITH LOGO">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TNS WITH LOGO" id="{75974E42-7EBD-41AF-9E43-9812CF176028}" vid="{BC1C4A5E-E597-437D-9766-FAB964B5C3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C7998F8B62934591D2905ADBDDC226" ma:contentTypeVersion="6" ma:contentTypeDescription="Create a new document." ma:contentTypeScope="" ma:versionID="c79e9702fe32382840ab45e13727e22d">
  <xsd:schema xmlns:xsd="http://www.w3.org/2001/XMLSchema" xmlns:xs="http://www.w3.org/2001/XMLSchema" xmlns:p="http://schemas.microsoft.com/office/2006/metadata/properties" xmlns:ns2="e79566cd-f847-4411-bfa4-89aa038057a8" xmlns:ns3="031b28de-6f87-4eab-8d2f-5c442a493674" targetNamespace="http://schemas.microsoft.com/office/2006/metadata/properties" ma:root="true" ma:fieldsID="d6f4a928f68decfff3e524c94d58b9f3" ns2:_="" ns3:_="">
    <xsd:import namespace="e79566cd-f847-4411-bfa4-89aa038057a8"/>
    <xsd:import namespace="031b28de-6f87-4eab-8d2f-5c442a4936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566cd-f847-4411-bfa4-89aa038057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b28de-6f87-4eab-8d2f-5c442a4936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A24D25-04BE-415F-9882-7EED3DCF921F}">
  <ds:schemaRefs>
    <ds:schemaRef ds:uri="http://schemas.microsoft.com/sharepoint/v3/contenttype/forms"/>
  </ds:schemaRefs>
</ds:datastoreItem>
</file>

<file path=customXml/itemProps2.xml><?xml version="1.0" encoding="utf-8"?>
<ds:datastoreItem xmlns:ds="http://schemas.openxmlformats.org/officeDocument/2006/customXml" ds:itemID="{762925A4-6DBF-44C7-AE38-4C67D1C4C5EE}">
  <ds:schemaRefs>
    <ds:schemaRef ds:uri="031b28de-6f87-4eab-8d2f-5c442a493674"/>
    <ds:schemaRef ds:uri="e79566cd-f847-4411-bfa4-89aa038057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D06D88F-C80B-4745-B7F7-E153BBC721D1}">
  <ds:schemaRef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031b28de-6f87-4eab-8d2f-5c442a493674"/>
    <ds:schemaRef ds:uri="e79566cd-f847-4411-bfa4-89aa038057a8"/>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FSTNS WITH LOGO</Template>
  <TotalTime>0</TotalTime>
  <Words>1843</Words>
  <Application>Microsoft Office PowerPoint</Application>
  <PresentationFormat>Widescreen</PresentationFormat>
  <Paragraphs>134</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 New</vt:lpstr>
      <vt:lpstr>Wingdings</vt:lpstr>
      <vt:lpstr>FSTNS WITH LOGO</vt:lpstr>
      <vt:lpstr>YOUR CHOICES ARE POWERFUL!</vt:lpstr>
      <vt:lpstr>LEARNING OUTCOMES</vt:lpstr>
      <vt:lpstr>HOW DO THE CHOICES YOU MAKE TODAY, INFLUENCE YOUR FUTURE?</vt:lpstr>
      <vt:lpstr>DO NOW</vt:lpstr>
      <vt:lpstr>ARTICLE READ AND REFLECTION</vt:lpstr>
      <vt:lpstr>VALUES ACTIVITY</vt:lpstr>
      <vt:lpstr>ONCE UPON A TIME</vt:lpstr>
      <vt:lpstr>ACTIVITY REFLECTION</vt:lpstr>
      <vt:lpstr>DO NOW</vt:lpstr>
      <vt:lpstr>WORKPLACE DECISION MAKING</vt:lpstr>
      <vt:lpstr>SCENARIO 1</vt:lpstr>
      <vt:lpstr>SCENARIO 2</vt:lpstr>
      <vt:lpstr>SCENARIO 3</vt:lpstr>
      <vt:lpstr>SCENARIO 4</vt:lpstr>
      <vt:lpstr>FINAL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Responsible Choices</dc:title>
  <dc:creator>Jackson Heather</dc:creator>
  <cp:lastModifiedBy>Jenni Bradford</cp:lastModifiedBy>
  <cp:revision>2</cp:revision>
  <dcterms:created xsi:type="dcterms:W3CDTF">2022-03-12T16:02:38Z</dcterms:created>
  <dcterms:modified xsi:type="dcterms:W3CDTF">2022-07-28T21:13:59Z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0x01010050C7998F8B62934591D2905ADBDDC226</vt:lpwstr>
  </property>
</Properties>
</file>