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20"/>
  </p:notesMasterIdLst>
  <p:sldIdLst>
    <p:sldId id="256" r:id="rId5"/>
    <p:sldId id="257" r:id="rId6"/>
    <p:sldId id="265" r:id="rId7"/>
    <p:sldId id="258" r:id="rId8"/>
    <p:sldId id="267" r:id="rId9"/>
    <p:sldId id="260" r:id="rId10"/>
    <p:sldId id="261" r:id="rId11"/>
    <p:sldId id="262" r:id="rId12"/>
    <p:sldId id="268" r:id="rId13"/>
    <p:sldId id="269" r:id="rId14"/>
    <p:sldId id="270" r:id="rId15"/>
    <p:sldId id="271" r:id="rId16"/>
    <p:sldId id="272" r:id="rId17"/>
    <p:sldId id="273" r:id="rId18"/>
    <p:sldId id="266"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48A04-31C8-48D7-9995-A862DA366B33}" v="30" dt="2022-07-18T18:42:20.985"/>
    <p1510:client id="{7FF450F6-C919-447C-A4CB-97686E930AD8}" v="8" dt="2022-07-19T20:10:23.401"/>
    <p1510:client id="{E506AD9B-73BC-4D7E-9A0B-4CB406B2AA80}" v="9" dt="2022-07-19T20:13:17.527"/>
  </p1510:revLst>
</p1510:revInfo>
</file>

<file path=ppt/tableStyles.xml><?xml version="1.0" encoding="utf-8"?>
<a:tblStyleLst xmlns:a="http://schemas.openxmlformats.org/drawingml/2006/main" def="{340C6EC2-1F06-45B0-89E8-3D83719D9E04}">
  <a:tblStyle styleId="{340C6EC2-1F06-45B0-89E8-3D83719D9E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1" d="100"/>
          <a:sy n="131" d="100"/>
        </p:scale>
        <p:origin x="42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sey Laven" userId="594c705a-352e-4ea3-bf3f-ebe59960e6da" providerId="ADAL" clId="{9C87D531-8CD9-45F7-859D-30750EA442C2}"/>
    <pc:docChg chg="undo custSel modSld">
      <pc:chgData name="Kelsey Laven" userId="594c705a-352e-4ea3-bf3f-ebe59960e6da" providerId="ADAL" clId="{9C87D531-8CD9-45F7-859D-30750EA442C2}" dt="2022-07-15T19:32:22.037" v="235" actId="1036"/>
      <pc:docMkLst>
        <pc:docMk/>
      </pc:docMkLst>
      <pc:sldChg chg="addSp modSp">
        <pc:chgData name="Kelsey Laven" userId="594c705a-352e-4ea3-bf3f-ebe59960e6da" providerId="ADAL" clId="{9C87D531-8CD9-45F7-859D-30750EA442C2}" dt="2022-07-15T19:03:26.815" v="51" actId="1076"/>
        <pc:sldMkLst>
          <pc:docMk/>
          <pc:sldMk cId="0" sldId="256"/>
        </pc:sldMkLst>
        <pc:spChg chg="mod">
          <ac:chgData name="Kelsey Laven" userId="594c705a-352e-4ea3-bf3f-ebe59960e6da" providerId="ADAL" clId="{9C87D531-8CD9-45F7-859D-30750EA442C2}" dt="2022-07-15T19:03:18.038" v="50" actId="1076"/>
          <ac:spMkLst>
            <pc:docMk/>
            <pc:sldMk cId="0" sldId="256"/>
            <ac:spMk id="54" creationId="{00000000-0000-0000-0000-000000000000}"/>
          </ac:spMkLst>
        </pc:spChg>
        <pc:grpChg chg="add mod">
          <ac:chgData name="Kelsey Laven" userId="594c705a-352e-4ea3-bf3f-ebe59960e6da" providerId="ADAL" clId="{9C87D531-8CD9-45F7-859D-30750EA442C2}" dt="2022-07-15T19:03:26.815" v="51" actId="1076"/>
          <ac:grpSpMkLst>
            <pc:docMk/>
            <pc:sldMk cId="0" sldId="256"/>
            <ac:grpSpMk id="8" creationId="{5CD39272-D8C9-4477-A381-80D5AEAF15B4}"/>
          </ac:grpSpMkLst>
        </pc:grpChg>
      </pc:sldChg>
      <pc:sldChg chg="modSp">
        <pc:chgData name="Kelsey Laven" userId="594c705a-352e-4ea3-bf3f-ebe59960e6da" providerId="ADAL" clId="{9C87D531-8CD9-45F7-859D-30750EA442C2}" dt="2022-07-15T19:12:27.335" v="52" actId="207"/>
        <pc:sldMkLst>
          <pc:docMk/>
          <pc:sldMk cId="0" sldId="257"/>
        </pc:sldMkLst>
        <pc:spChg chg="mod">
          <ac:chgData name="Kelsey Laven" userId="594c705a-352e-4ea3-bf3f-ebe59960e6da" providerId="ADAL" clId="{9C87D531-8CD9-45F7-859D-30750EA442C2}" dt="2022-07-15T19:12:27.335" v="52" actId="207"/>
          <ac:spMkLst>
            <pc:docMk/>
            <pc:sldMk cId="0" sldId="257"/>
            <ac:spMk id="62" creationId="{00000000-0000-0000-0000-000000000000}"/>
          </ac:spMkLst>
        </pc:spChg>
      </pc:sldChg>
      <pc:sldChg chg="modSp">
        <pc:chgData name="Kelsey Laven" userId="594c705a-352e-4ea3-bf3f-ebe59960e6da" providerId="ADAL" clId="{9C87D531-8CD9-45F7-859D-30750EA442C2}" dt="2022-07-15T19:14:14.266" v="121" actId="12"/>
        <pc:sldMkLst>
          <pc:docMk/>
          <pc:sldMk cId="0" sldId="258"/>
        </pc:sldMkLst>
        <pc:spChg chg="mod">
          <ac:chgData name="Kelsey Laven" userId="594c705a-352e-4ea3-bf3f-ebe59960e6da" providerId="ADAL" clId="{9C87D531-8CD9-45F7-859D-30750EA442C2}" dt="2022-07-15T19:14:14.266" v="121" actId="12"/>
          <ac:spMkLst>
            <pc:docMk/>
            <pc:sldMk cId="0" sldId="258"/>
            <ac:spMk id="69" creationId="{00000000-0000-0000-0000-000000000000}"/>
          </ac:spMkLst>
        </pc:spChg>
      </pc:sldChg>
      <pc:sldChg chg="modSp">
        <pc:chgData name="Kelsey Laven" userId="594c705a-352e-4ea3-bf3f-ebe59960e6da" providerId="ADAL" clId="{9C87D531-8CD9-45F7-859D-30750EA442C2}" dt="2022-07-15T19:27:54.975" v="139" actId="20577"/>
        <pc:sldMkLst>
          <pc:docMk/>
          <pc:sldMk cId="0" sldId="260"/>
        </pc:sldMkLst>
        <pc:spChg chg="mod">
          <ac:chgData name="Kelsey Laven" userId="594c705a-352e-4ea3-bf3f-ebe59960e6da" providerId="ADAL" clId="{9C87D531-8CD9-45F7-859D-30750EA442C2}" dt="2022-07-15T19:27:54.975" v="139" actId="20577"/>
          <ac:spMkLst>
            <pc:docMk/>
            <pc:sldMk cId="0" sldId="260"/>
            <ac:spMk id="81" creationId="{00000000-0000-0000-0000-000000000000}"/>
          </ac:spMkLst>
        </pc:spChg>
      </pc:sldChg>
      <pc:sldChg chg="modSp">
        <pc:chgData name="Kelsey Laven" userId="594c705a-352e-4ea3-bf3f-ebe59960e6da" providerId="ADAL" clId="{9C87D531-8CD9-45F7-859D-30750EA442C2}" dt="2022-07-15T19:13:28.251" v="118" actId="20577"/>
        <pc:sldMkLst>
          <pc:docMk/>
          <pc:sldMk cId="847688808" sldId="265"/>
        </pc:sldMkLst>
        <pc:spChg chg="mod">
          <ac:chgData name="Kelsey Laven" userId="594c705a-352e-4ea3-bf3f-ebe59960e6da" providerId="ADAL" clId="{9C87D531-8CD9-45F7-859D-30750EA442C2}" dt="2022-07-15T19:13:28.251" v="118" actId="20577"/>
          <ac:spMkLst>
            <pc:docMk/>
            <pc:sldMk cId="847688808" sldId="265"/>
            <ac:spMk id="62" creationId="{00000000-0000-0000-0000-000000000000}"/>
          </ac:spMkLst>
        </pc:spChg>
      </pc:sldChg>
      <pc:sldChg chg="modSp">
        <pc:chgData name="Kelsey Laven" userId="594c705a-352e-4ea3-bf3f-ebe59960e6da" providerId="ADAL" clId="{9C87D531-8CD9-45F7-859D-30750EA442C2}" dt="2022-07-15T19:32:22.037" v="235" actId="1036"/>
        <pc:sldMkLst>
          <pc:docMk/>
          <pc:sldMk cId="3147736856" sldId="266"/>
        </pc:sldMkLst>
        <pc:spChg chg="mod">
          <ac:chgData name="Kelsey Laven" userId="594c705a-352e-4ea3-bf3f-ebe59960e6da" providerId="ADAL" clId="{9C87D531-8CD9-45F7-859D-30750EA442C2}" dt="2022-07-15T19:32:18.997" v="232" actId="1076"/>
          <ac:spMkLst>
            <pc:docMk/>
            <pc:sldMk cId="3147736856" sldId="266"/>
            <ac:spMk id="2" creationId="{F72645F2-6F11-4221-8C39-9500EE1DD901}"/>
          </ac:spMkLst>
        </pc:spChg>
        <pc:spChg chg="mod">
          <ac:chgData name="Kelsey Laven" userId="594c705a-352e-4ea3-bf3f-ebe59960e6da" providerId="ADAL" clId="{9C87D531-8CD9-45F7-859D-30750EA442C2}" dt="2022-07-15T19:32:22.037" v="235" actId="1036"/>
          <ac:spMkLst>
            <pc:docMk/>
            <pc:sldMk cId="3147736856" sldId="266"/>
            <ac:spMk id="7" creationId="{18E0DD0C-9F49-4F83-B845-B72094125379}"/>
          </ac:spMkLst>
        </pc:spChg>
      </pc:sldChg>
      <pc:sldChg chg="addSp delSp modSp">
        <pc:chgData name="Kelsey Laven" userId="594c705a-352e-4ea3-bf3f-ebe59960e6da" providerId="ADAL" clId="{9C87D531-8CD9-45F7-859D-30750EA442C2}" dt="2022-07-15T19:27:08.337" v="134" actId="14100"/>
        <pc:sldMkLst>
          <pc:docMk/>
          <pc:sldMk cId="3788561370" sldId="267"/>
        </pc:sldMkLst>
        <pc:spChg chg="mod">
          <ac:chgData name="Kelsey Laven" userId="594c705a-352e-4ea3-bf3f-ebe59960e6da" providerId="ADAL" clId="{9C87D531-8CD9-45F7-859D-30750EA442C2}" dt="2022-07-15T19:27:08.337" v="134" actId="14100"/>
          <ac:spMkLst>
            <pc:docMk/>
            <pc:sldMk cId="3788561370" sldId="267"/>
            <ac:spMk id="2" creationId="{846D133E-49FE-4773-B152-B04B8431182B}"/>
          </ac:spMkLst>
        </pc:spChg>
        <pc:spChg chg="mod">
          <ac:chgData name="Kelsey Laven" userId="594c705a-352e-4ea3-bf3f-ebe59960e6da" providerId="ADAL" clId="{9C87D531-8CD9-45F7-859D-30750EA442C2}" dt="2022-07-15T19:26:53.980" v="131" actId="1076"/>
          <ac:spMkLst>
            <pc:docMk/>
            <pc:sldMk cId="3788561370" sldId="267"/>
            <ac:spMk id="6" creationId="{7318B830-E26A-4331-A2BE-CB0193154592}"/>
          </ac:spMkLst>
        </pc:spChg>
        <pc:spChg chg="add mod ord">
          <ac:chgData name="Kelsey Laven" userId="594c705a-352e-4ea3-bf3f-ebe59960e6da" providerId="ADAL" clId="{9C87D531-8CD9-45F7-859D-30750EA442C2}" dt="2022-07-15T19:26:49.452" v="130" actId="1076"/>
          <ac:spMkLst>
            <pc:docMk/>
            <pc:sldMk cId="3788561370" sldId="267"/>
            <ac:spMk id="7" creationId="{C9EB3685-948B-4DC6-868B-8A7F1A3A5B99}"/>
          </ac:spMkLst>
        </pc:spChg>
        <pc:spChg chg="del">
          <ac:chgData name="Kelsey Laven" userId="594c705a-352e-4ea3-bf3f-ebe59960e6da" providerId="ADAL" clId="{9C87D531-8CD9-45F7-859D-30750EA442C2}" dt="2022-07-15T19:26:05.289" v="122" actId="478"/>
          <ac:spMkLst>
            <pc:docMk/>
            <pc:sldMk cId="3788561370" sldId="267"/>
            <ac:spMk id="9" creationId="{8E2EB282-D095-4553-8CC6-251649956D9F}"/>
          </ac:spMkLst>
        </pc:spChg>
      </pc:sldChg>
      <pc:sldChg chg="modSp">
        <pc:chgData name="Kelsey Laven" userId="594c705a-352e-4ea3-bf3f-ebe59960e6da" providerId="ADAL" clId="{9C87D531-8CD9-45F7-859D-30750EA442C2}" dt="2022-07-15T19:29:23.908" v="169" actId="113"/>
        <pc:sldMkLst>
          <pc:docMk/>
          <pc:sldMk cId="3163608351" sldId="270"/>
        </pc:sldMkLst>
        <pc:spChg chg="mod">
          <ac:chgData name="Kelsey Laven" userId="594c705a-352e-4ea3-bf3f-ebe59960e6da" providerId="ADAL" clId="{9C87D531-8CD9-45F7-859D-30750EA442C2}" dt="2022-07-15T19:29:23.908" v="169" actId="113"/>
          <ac:spMkLst>
            <pc:docMk/>
            <pc:sldMk cId="3163608351" sldId="270"/>
            <ac:spMk id="4" creationId="{AEFDE628-D8FA-47FF-8AB7-A44563A6916B}"/>
          </ac:spMkLst>
        </pc:spChg>
      </pc:sldChg>
      <pc:sldChg chg="modNotesTx">
        <pc:chgData name="Kelsey Laven" userId="594c705a-352e-4ea3-bf3f-ebe59960e6da" providerId="ADAL" clId="{9C87D531-8CD9-45F7-859D-30750EA442C2}" dt="2022-07-15T19:30:54.752" v="197" actId="20577"/>
        <pc:sldMkLst>
          <pc:docMk/>
          <pc:sldMk cId="3820794167" sldId="271"/>
        </pc:sldMkLst>
      </pc:sldChg>
      <pc:sldChg chg="modSp">
        <pc:chgData name="Kelsey Laven" userId="594c705a-352e-4ea3-bf3f-ebe59960e6da" providerId="ADAL" clId="{9C87D531-8CD9-45F7-859D-30750EA442C2}" dt="2022-07-15T19:31:59.706" v="231" actId="20577"/>
        <pc:sldMkLst>
          <pc:docMk/>
          <pc:sldMk cId="4124634405" sldId="273"/>
        </pc:sldMkLst>
        <pc:spChg chg="mod">
          <ac:chgData name="Kelsey Laven" userId="594c705a-352e-4ea3-bf3f-ebe59960e6da" providerId="ADAL" clId="{9C87D531-8CD9-45F7-859D-30750EA442C2}" dt="2022-07-15T19:31:59.706" v="231" actId="20577"/>
          <ac:spMkLst>
            <pc:docMk/>
            <pc:sldMk cId="4124634405" sldId="273"/>
            <ac:spMk id="4" creationId="{B5E7900B-052B-4000-9BD1-12DD27FE4DA7}"/>
          </ac:spMkLst>
        </pc:spChg>
      </pc:sldChg>
    </pc:docChg>
  </pc:docChgLst>
  <pc:docChgLst>
    <pc:chgData name="Kelsey Laven" userId="S::kelsey.laven@cte.idaho.gov::594c705a-352e-4ea3-bf3f-ebe59960e6da" providerId="AD" clId="Web-{7FF450F6-C919-447C-A4CB-97686E930AD8}"/>
    <pc:docChg chg="modSld">
      <pc:chgData name="Kelsey Laven" userId="S::kelsey.laven@cte.idaho.gov::594c705a-352e-4ea3-bf3f-ebe59960e6da" providerId="AD" clId="Web-{7FF450F6-C919-447C-A4CB-97686E930AD8}" dt="2022-07-19T20:10:20.839" v="6" actId="20577"/>
      <pc:docMkLst>
        <pc:docMk/>
      </pc:docMkLst>
      <pc:sldChg chg="modSp">
        <pc:chgData name="Kelsey Laven" userId="S::kelsey.laven@cte.idaho.gov::594c705a-352e-4ea3-bf3f-ebe59960e6da" providerId="AD" clId="Web-{7FF450F6-C919-447C-A4CB-97686E930AD8}" dt="2022-07-19T20:10:20.839" v="6" actId="20577"/>
        <pc:sldMkLst>
          <pc:docMk/>
          <pc:sldMk cId="4124634405" sldId="273"/>
        </pc:sldMkLst>
        <pc:spChg chg="mod">
          <ac:chgData name="Kelsey Laven" userId="S::kelsey.laven@cte.idaho.gov::594c705a-352e-4ea3-bf3f-ebe59960e6da" providerId="AD" clId="Web-{7FF450F6-C919-447C-A4CB-97686E930AD8}" dt="2022-07-19T20:10:20.839" v="6" actId="20577"/>
          <ac:spMkLst>
            <pc:docMk/>
            <pc:sldMk cId="4124634405" sldId="273"/>
            <ac:spMk id="4" creationId="{B5E7900B-052B-4000-9BD1-12DD27FE4DA7}"/>
          </ac:spMkLst>
        </pc:spChg>
      </pc:sldChg>
    </pc:docChg>
  </pc:docChgLst>
  <pc:docChgLst>
    <pc:chgData name="Kelsey Laven" userId="S::kelsey.laven@cte.idaho.gov::594c705a-352e-4ea3-bf3f-ebe59960e6da" providerId="AD" clId="Web-{E506AD9B-73BC-4D7E-9A0B-4CB406B2AA80}"/>
    <pc:docChg chg="modSld">
      <pc:chgData name="Kelsey Laven" userId="S::kelsey.laven@cte.idaho.gov::594c705a-352e-4ea3-bf3f-ebe59960e6da" providerId="AD" clId="Web-{E506AD9B-73BC-4D7E-9A0B-4CB406B2AA80}" dt="2022-07-19T20:13:17.527" v="7" actId="20577"/>
      <pc:docMkLst>
        <pc:docMk/>
      </pc:docMkLst>
      <pc:sldChg chg="modSp">
        <pc:chgData name="Kelsey Laven" userId="S::kelsey.laven@cte.idaho.gov::594c705a-352e-4ea3-bf3f-ebe59960e6da" providerId="AD" clId="Web-{E506AD9B-73BC-4D7E-9A0B-4CB406B2AA80}" dt="2022-07-19T20:11:28.434" v="1" actId="20577"/>
        <pc:sldMkLst>
          <pc:docMk/>
          <pc:sldMk cId="847688808" sldId="265"/>
        </pc:sldMkLst>
        <pc:spChg chg="mod">
          <ac:chgData name="Kelsey Laven" userId="S::kelsey.laven@cte.idaho.gov::594c705a-352e-4ea3-bf3f-ebe59960e6da" providerId="AD" clId="Web-{E506AD9B-73BC-4D7E-9A0B-4CB406B2AA80}" dt="2022-07-19T20:11:28.434" v="1" actId="20577"/>
          <ac:spMkLst>
            <pc:docMk/>
            <pc:sldMk cId="847688808" sldId="265"/>
            <ac:spMk id="62" creationId="{00000000-0000-0000-0000-000000000000}"/>
          </ac:spMkLst>
        </pc:spChg>
      </pc:sldChg>
      <pc:sldChg chg="modSp">
        <pc:chgData name="Kelsey Laven" userId="S::kelsey.laven@cte.idaho.gov::594c705a-352e-4ea3-bf3f-ebe59960e6da" providerId="AD" clId="Web-{E506AD9B-73BC-4D7E-9A0B-4CB406B2AA80}" dt="2022-07-19T20:13:17.527" v="7" actId="20577"/>
        <pc:sldMkLst>
          <pc:docMk/>
          <pc:sldMk cId="4124634405" sldId="273"/>
        </pc:sldMkLst>
        <pc:spChg chg="mod">
          <ac:chgData name="Kelsey Laven" userId="S::kelsey.laven@cte.idaho.gov::594c705a-352e-4ea3-bf3f-ebe59960e6da" providerId="AD" clId="Web-{E506AD9B-73BC-4D7E-9A0B-4CB406B2AA80}" dt="2022-07-19T20:13:17.527" v="7" actId="20577"/>
          <ac:spMkLst>
            <pc:docMk/>
            <pc:sldMk cId="4124634405" sldId="273"/>
            <ac:spMk id="4" creationId="{B5E7900B-052B-4000-9BD1-12DD27FE4DA7}"/>
          </ac:spMkLst>
        </pc:spChg>
      </pc:sldChg>
    </pc:docChg>
  </pc:docChgLst>
  <pc:docChgLst>
    <pc:chgData name="Jenni Bradford" userId="S::jenni.bradford@cte.idaho.gov::3788f530-b324-4833-a718-de0051e3c82f" providerId="AD" clId="Web-{6BB48A04-31C8-48D7-9995-A862DA366B33}"/>
    <pc:docChg chg="modSld">
      <pc:chgData name="Jenni Bradford" userId="S::jenni.bradford@cte.idaho.gov::3788f530-b324-4833-a718-de0051e3c82f" providerId="AD" clId="Web-{6BB48A04-31C8-48D7-9995-A862DA366B33}" dt="2022-07-18T18:42:17.125" v="21" actId="20577"/>
      <pc:docMkLst>
        <pc:docMk/>
      </pc:docMkLst>
      <pc:sldChg chg="modSp">
        <pc:chgData name="Jenni Bradford" userId="S::jenni.bradford@cte.idaho.gov::3788f530-b324-4833-a718-de0051e3c82f" providerId="AD" clId="Web-{6BB48A04-31C8-48D7-9995-A862DA366B33}" dt="2022-07-18T18:41:28.875" v="4" actId="20577"/>
        <pc:sldMkLst>
          <pc:docMk/>
          <pc:sldMk cId="0" sldId="260"/>
        </pc:sldMkLst>
        <pc:spChg chg="mod">
          <ac:chgData name="Jenni Bradford" userId="S::jenni.bradford@cte.idaho.gov::3788f530-b324-4833-a718-de0051e3c82f" providerId="AD" clId="Web-{6BB48A04-31C8-48D7-9995-A862DA366B33}" dt="2022-07-18T18:41:28.875" v="4" actId="20577"/>
          <ac:spMkLst>
            <pc:docMk/>
            <pc:sldMk cId="0" sldId="260"/>
            <ac:spMk id="82" creationId="{00000000-0000-0000-0000-000000000000}"/>
          </ac:spMkLst>
        </pc:spChg>
      </pc:sldChg>
      <pc:sldChg chg="modSp">
        <pc:chgData name="Jenni Bradford" userId="S::jenni.bradford@cte.idaho.gov::3788f530-b324-4833-a718-de0051e3c82f" providerId="AD" clId="Web-{6BB48A04-31C8-48D7-9995-A862DA366B33}" dt="2022-07-18T18:41:57.203" v="18"/>
        <pc:sldMkLst>
          <pc:docMk/>
          <pc:sldMk cId="0" sldId="261"/>
        </pc:sldMkLst>
        <pc:graphicFrameChg chg="mod modGraphic">
          <ac:chgData name="Jenni Bradford" userId="S::jenni.bradford@cte.idaho.gov::3788f530-b324-4833-a718-de0051e3c82f" providerId="AD" clId="Web-{6BB48A04-31C8-48D7-9995-A862DA366B33}" dt="2022-07-18T18:41:57.203" v="18"/>
          <ac:graphicFrameMkLst>
            <pc:docMk/>
            <pc:sldMk cId="0" sldId="261"/>
            <ac:graphicFrameMk id="90" creationId="{00000000-0000-0000-0000-000000000000}"/>
          </ac:graphicFrameMkLst>
        </pc:graphicFrameChg>
      </pc:sldChg>
      <pc:sldChg chg="modSp">
        <pc:chgData name="Jenni Bradford" userId="S::jenni.bradford@cte.idaho.gov::3788f530-b324-4833-a718-de0051e3c82f" providerId="AD" clId="Web-{6BB48A04-31C8-48D7-9995-A862DA366B33}" dt="2022-07-18T18:42:17.125" v="21" actId="20577"/>
        <pc:sldMkLst>
          <pc:docMk/>
          <pc:sldMk cId="0" sldId="262"/>
        </pc:sldMkLst>
        <pc:spChg chg="mod">
          <ac:chgData name="Jenni Bradford" userId="S::jenni.bradford@cte.idaho.gov::3788f530-b324-4833-a718-de0051e3c82f" providerId="AD" clId="Web-{6BB48A04-31C8-48D7-9995-A862DA366B33}" dt="2022-07-18T18:42:17.125" v="21" actId="20577"/>
          <ac:spMkLst>
            <pc:docMk/>
            <pc:sldMk cId="0" sldId="262"/>
            <ac:spMk id="96" creationId="{00000000-0000-0000-0000-000000000000}"/>
          </ac:spMkLst>
        </pc:spChg>
      </pc:sldChg>
      <pc:sldChg chg="modSp">
        <pc:chgData name="Jenni Bradford" userId="S::jenni.bradford@cte.idaho.gov::3788f530-b324-4833-a718-de0051e3c82f" providerId="AD" clId="Web-{6BB48A04-31C8-48D7-9995-A862DA366B33}" dt="2022-07-18T18:41:17.750" v="2" actId="20577"/>
        <pc:sldMkLst>
          <pc:docMk/>
          <pc:sldMk cId="3788561370" sldId="267"/>
        </pc:sldMkLst>
        <pc:spChg chg="mod">
          <ac:chgData name="Jenni Bradford" userId="S::jenni.bradford@cte.idaho.gov::3788f530-b324-4833-a718-de0051e3c82f" providerId="AD" clId="Web-{6BB48A04-31C8-48D7-9995-A862DA366B33}" dt="2022-07-18T18:41:17.750" v="2" actId="20577"/>
          <ac:spMkLst>
            <pc:docMk/>
            <pc:sldMk cId="3788561370" sldId="267"/>
            <ac:spMk id="2" creationId="{846D133E-49FE-4773-B152-B04B8431182B}"/>
          </ac:spMkLst>
        </pc:spChg>
      </pc:sldChg>
    </pc:docChg>
  </pc:docChgLst>
  <pc:docChgLst>
    <pc:chgData name="Kelsey Laven" userId="S::kelsey.laven@cte.idaho.gov::594c705a-352e-4ea3-bf3f-ebe59960e6da" providerId="AD" clId="Web-{804E4083-9B83-4359-BBDF-2036A4415345}"/>
    <pc:docChg chg="modSld">
      <pc:chgData name="Kelsey Laven" userId="S::kelsey.laven@cte.idaho.gov::594c705a-352e-4ea3-bf3f-ebe59960e6da" providerId="AD" clId="Web-{804E4083-9B83-4359-BBDF-2036A4415345}" dt="2022-07-12T21:02:41.831" v="0" actId="20577"/>
      <pc:docMkLst>
        <pc:docMk/>
      </pc:docMkLst>
      <pc:sldChg chg="modSp">
        <pc:chgData name="Kelsey Laven" userId="S::kelsey.laven@cte.idaho.gov::594c705a-352e-4ea3-bf3f-ebe59960e6da" providerId="AD" clId="Web-{804E4083-9B83-4359-BBDF-2036A4415345}" dt="2022-07-12T21:02:41.831" v="0" actId="20577"/>
        <pc:sldMkLst>
          <pc:docMk/>
          <pc:sldMk cId="0" sldId="257"/>
        </pc:sldMkLst>
        <pc:spChg chg="mod">
          <ac:chgData name="Kelsey Laven" userId="S::kelsey.laven@cte.idaho.gov::594c705a-352e-4ea3-bf3f-ebe59960e6da" providerId="AD" clId="Web-{804E4083-9B83-4359-BBDF-2036A4415345}" dt="2022-07-12T21:02:41.831" v="0" actId="20577"/>
          <ac:spMkLst>
            <pc:docMk/>
            <pc:sldMk cId="0" sldId="257"/>
            <ac:spMk id="62" creationId="{00000000-0000-0000-0000-000000000000}"/>
          </ac:spMkLst>
        </pc:spChg>
      </pc:sldChg>
    </pc:docChg>
  </pc:docChgLst>
  <pc:docChgLst>
    <pc:chgData name="Kelsey Laven" userId="594c705a-352e-4ea3-bf3f-ebe59960e6da" providerId="ADAL" clId="{0BE6063B-E58A-4716-A772-D282A8C6A1F7}"/>
    <pc:docChg chg="undo custSel addSld delSld modSld sldOrd">
      <pc:chgData name="Kelsey Laven" userId="594c705a-352e-4ea3-bf3f-ebe59960e6da" providerId="ADAL" clId="{0BE6063B-E58A-4716-A772-D282A8C6A1F7}" dt="2022-06-29T15:39:30.113" v="5879" actId="171"/>
      <pc:docMkLst>
        <pc:docMk/>
      </pc:docMkLst>
      <pc:sldChg chg="addSp delSp modSp">
        <pc:chgData name="Kelsey Laven" userId="594c705a-352e-4ea3-bf3f-ebe59960e6da" providerId="ADAL" clId="{0BE6063B-E58A-4716-A772-D282A8C6A1F7}" dt="2022-06-28T22:08:55.669" v="144" actId="167"/>
        <pc:sldMkLst>
          <pc:docMk/>
          <pc:sldMk cId="0" sldId="256"/>
        </pc:sldMkLst>
        <pc:spChg chg="mod">
          <ac:chgData name="Kelsey Laven" userId="594c705a-352e-4ea3-bf3f-ebe59960e6da" providerId="ADAL" clId="{0BE6063B-E58A-4716-A772-D282A8C6A1F7}" dt="2022-06-28T21:56:40.923" v="13" actId="27636"/>
          <ac:spMkLst>
            <pc:docMk/>
            <pc:sldMk cId="0" sldId="256"/>
            <ac:spMk id="2" creationId="{29248A68-F2C8-422F-940E-A8123DC80B82}"/>
          </ac:spMkLst>
        </pc:spChg>
        <pc:spChg chg="add del mod">
          <ac:chgData name="Kelsey Laven" userId="594c705a-352e-4ea3-bf3f-ebe59960e6da" providerId="ADAL" clId="{0BE6063B-E58A-4716-A772-D282A8C6A1F7}" dt="2022-06-28T22:04:31.726" v="139" actId="931"/>
          <ac:spMkLst>
            <pc:docMk/>
            <pc:sldMk cId="0" sldId="256"/>
            <ac:spMk id="3" creationId="{444A14B9-3486-489E-897F-65D53EBA663A}"/>
          </ac:spMkLst>
        </pc:spChg>
        <pc:spChg chg="add del mod">
          <ac:chgData name="Kelsey Laven" userId="594c705a-352e-4ea3-bf3f-ebe59960e6da" providerId="ADAL" clId="{0BE6063B-E58A-4716-A772-D282A8C6A1F7}" dt="2022-06-28T21:58:15.435" v="67" actId="478"/>
          <ac:spMkLst>
            <pc:docMk/>
            <pc:sldMk cId="0" sldId="256"/>
            <ac:spMk id="5" creationId="{7839545D-2DA7-4D73-B172-A1D9FBEE9EF9}"/>
          </ac:spMkLst>
        </pc:spChg>
        <pc:spChg chg="add mod">
          <ac:chgData name="Kelsey Laven" userId="594c705a-352e-4ea3-bf3f-ebe59960e6da" providerId="ADAL" clId="{0BE6063B-E58A-4716-A772-D282A8C6A1F7}" dt="2022-06-28T22:01:37.091" v="137" actId="14100"/>
          <ac:spMkLst>
            <pc:docMk/>
            <pc:sldMk cId="0" sldId="256"/>
            <ac:spMk id="9" creationId="{CBC71676-70B7-44C4-820E-E78E92E10A23}"/>
          </ac:spMkLst>
        </pc:spChg>
        <pc:spChg chg="add mod">
          <ac:chgData name="Kelsey Laven" userId="594c705a-352e-4ea3-bf3f-ebe59960e6da" providerId="ADAL" clId="{0BE6063B-E58A-4716-A772-D282A8C6A1F7}" dt="2022-06-28T22:01:41.430" v="138" actId="14100"/>
          <ac:spMkLst>
            <pc:docMk/>
            <pc:sldMk cId="0" sldId="256"/>
            <ac:spMk id="10" creationId="{BBC82EEC-2D1F-424A-ACF9-E3F6F9BC2EA2}"/>
          </ac:spMkLst>
        </pc:spChg>
        <pc:spChg chg="add mod">
          <ac:chgData name="Kelsey Laven" userId="594c705a-352e-4ea3-bf3f-ebe59960e6da" providerId="ADAL" clId="{0BE6063B-E58A-4716-A772-D282A8C6A1F7}" dt="2022-06-28T22:00:42.232" v="92" actId="1076"/>
          <ac:spMkLst>
            <pc:docMk/>
            <pc:sldMk cId="0" sldId="256"/>
            <ac:spMk id="11" creationId="{758C663E-C66A-401A-B79D-4D977E71C263}"/>
          </ac:spMkLst>
        </pc:spChg>
        <pc:spChg chg="add del mod">
          <ac:chgData name="Kelsey Laven" userId="594c705a-352e-4ea3-bf3f-ebe59960e6da" providerId="ADAL" clId="{0BE6063B-E58A-4716-A772-D282A8C6A1F7}" dt="2022-06-28T22:08:51.879" v="143" actId="931"/>
          <ac:spMkLst>
            <pc:docMk/>
            <pc:sldMk cId="0" sldId="256"/>
            <ac:spMk id="15" creationId="{71C72CF5-7E49-407D-9060-2FB74908E266}"/>
          </ac:spMkLst>
        </pc:spChg>
        <pc:spChg chg="mod">
          <ac:chgData name="Kelsey Laven" userId="594c705a-352e-4ea3-bf3f-ebe59960e6da" providerId="ADAL" clId="{0BE6063B-E58A-4716-A772-D282A8C6A1F7}" dt="2022-06-28T22:01:32.529" v="136" actId="1076"/>
          <ac:spMkLst>
            <pc:docMk/>
            <pc:sldMk cId="0" sldId="256"/>
            <ac:spMk id="54" creationId="{00000000-0000-0000-0000-000000000000}"/>
          </ac:spMkLst>
        </pc:spChg>
        <pc:spChg chg="del">
          <ac:chgData name="Kelsey Laven" userId="594c705a-352e-4ea3-bf3f-ebe59960e6da" providerId="ADAL" clId="{0BE6063B-E58A-4716-A772-D282A8C6A1F7}" dt="2022-06-28T21:58:12.259" v="66" actId="478"/>
          <ac:spMkLst>
            <pc:docMk/>
            <pc:sldMk cId="0" sldId="256"/>
            <ac:spMk id="55" creationId="{00000000-0000-0000-0000-000000000000}"/>
          </ac:spMkLst>
        </pc:spChg>
        <pc:spChg chg="del">
          <ac:chgData name="Kelsey Laven" userId="594c705a-352e-4ea3-bf3f-ebe59960e6da" providerId="ADAL" clId="{0BE6063B-E58A-4716-A772-D282A8C6A1F7}" dt="2022-06-28T21:58:22.084" v="68" actId="478"/>
          <ac:spMkLst>
            <pc:docMk/>
            <pc:sldMk cId="0" sldId="256"/>
            <ac:spMk id="56" creationId="{00000000-0000-0000-0000-000000000000}"/>
          </ac:spMkLst>
        </pc:spChg>
        <pc:picChg chg="add del mod">
          <ac:chgData name="Kelsey Laven" userId="594c705a-352e-4ea3-bf3f-ebe59960e6da" providerId="ADAL" clId="{0BE6063B-E58A-4716-A772-D282A8C6A1F7}" dt="2022-06-28T22:08:45.919" v="142" actId="478"/>
          <ac:picMkLst>
            <pc:docMk/>
            <pc:sldMk cId="0" sldId="256"/>
            <ac:picMk id="13" creationId="{EE6ACE15-5322-4E4A-938C-8101C0C7B98F}"/>
          </ac:picMkLst>
        </pc:picChg>
        <pc:picChg chg="add mod ord">
          <ac:chgData name="Kelsey Laven" userId="594c705a-352e-4ea3-bf3f-ebe59960e6da" providerId="ADAL" clId="{0BE6063B-E58A-4716-A772-D282A8C6A1F7}" dt="2022-06-28T22:08:55.669" v="144" actId="167"/>
          <ac:picMkLst>
            <pc:docMk/>
            <pc:sldMk cId="0" sldId="256"/>
            <ac:picMk id="17" creationId="{B415C377-130E-4AA5-B091-617C99597273}"/>
          </ac:picMkLst>
        </pc:picChg>
        <pc:cxnChg chg="add mod">
          <ac:chgData name="Kelsey Laven" userId="594c705a-352e-4ea3-bf3f-ebe59960e6da" providerId="ADAL" clId="{0BE6063B-E58A-4716-A772-D282A8C6A1F7}" dt="2022-06-28T22:00:37.573" v="91" actId="1076"/>
          <ac:cxnSpMkLst>
            <pc:docMk/>
            <pc:sldMk cId="0" sldId="256"/>
            <ac:cxnSpMk id="12" creationId="{24C3129D-907D-4C84-89AE-B67C70AE630A}"/>
          </ac:cxnSpMkLst>
        </pc:cxnChg>
      </pc:sldChg>
      <pc:sldChg chg="addSp delSp modSp delAnim modNotesTx">
        <pc:chgData name="Kelsey Laven" userId="594c705a-352e-4ea3-bf3f-ebe59960e6da" providerId="ADAL" clId="{0BE6063B-E58A-4716-A772-D282A8C6A1F7}" dt="2022-06-28T22:22:26.527" v="530" actId="1076"/>
        <pc:sldMkLst>
          <pc:docMk/>
          <pc:sldMk cId="0" sldId="257"/>
        </pc:sldMkLst>
        <pc:spChg chg="mod">
          <ac:chgData name="Kelsey Laven" userId="594c705a-352e-4ea3-bf3f-ebe59960e6da" providerId="ADAL" clId="{0BE6063B-E58A-4716-A772-D282A8C6A1F7}" dt="2022-06-28T21:56:46.829" v="14" actId="27636"/>
          <ac:spMkLst>
            <pc:docMk/>
            <pc:sldMk cId="0" sldId="257"/>
            <ac:spMk id="2" creationId="{BCF04CEC-799D-4C18-8088-B513087654DB}"/>
          </ac:spMkLst>
        </pc:spChg>
        <pc:spChg chg="add del">
          <ac:chgData name="Kelsey Laven" userId="594c705a-352e-4ea3-bf3f-ebe59960e6da" providerId="ADAL" clId="{0BE6063B-E58A-4716-A772-D282A8C6A1F7}" dt="2022-06-28T22:18:26.847" v="432" actId="478"/>
          <ac:spMkLst>
            <pc:docMk/>
            <pc:sldMk cId="0" sldId="257"/>
            <ac:spMk id="7" creationId="{BBD9764B-43C2-431B-BE65-0BC5FD29B887}"/>
          </ac:spMkLst>
        </pc:spChg>
        <pc:spChg chg="mod">
          <ac:chgData name="Kelsey Laven" userId="594c705a-352e-4ea3-bf3f-ebe59960e6da" providerId="ADAL" clId="{0BE6063B-E58A-4716-A772-D282A8C6A1F7}" dt="2022-06-28T22:22:26.527" v="530" actId="1076"/>
          <ac:spMkLst>
            <pc:docMk/>
            <pc:sldMk cId="0" sldId="257"/>
            <ac:spMk id="61" creationId="{00000000-0000-0000-0000-000000000000}"/>
          </ac:spMkLst>
        </pc:spChg>
        <pc:spChg chg="mod">
          <ac:chgData name="Kelsey Laven" userId="594c705a-352e-4ea3-bf3f-ebe59960e6da" providerId="ADAL" clId="{0BE6063B-E58A-4716-A772-D282A8C6A1F7}" dt="2022-06-28T22:22:08.810" v="528" actId="14100"/>
          <ac:spMkLst>
            <pc:docMk/>
            <pc:sldMk cId="0" sldId="257"/>
            <ac:spMk id="62" creationId="{00000000-0000-0000-0000-000000000000}"/>
          </ac:spMkLst>
        </pc:spChg>
        <pc:picChg chg="del">
          <ac:chgData name="Kelsey Laven" userId="594c705a-352e-4ea3-bf3f-ebe59960e6da" providerId="ADAL" clId="{0BE6063B-E58A-4716-A772-D282A8C6A1F7}" dt="2022-06-28T22:10:36.467" v="183" actId="478"/>
          <ac:picMkLst>
            <pc:docMk/>
            <pc:sldMk cId="0" sldId="257"/>
            <ac:picMk id="63" creationId="{00000000-0000-0000-0000-000000000000}"/>
          </ac:picMkLst>
        </pc:picChg>
      </pc:sldChg>
      <pc:sldChg chg="modSp modNotesTx">
        <pc:chgData name="Kelsey Laven" userId="594c705a-352e-4ea3-bf3f-ebe59960e6da" providerId="ADAL" clId="{0BE6063B-E58A-4716-A772-D282A8C6A1F7}" dt="2022-06-29T13:24:37.897" v="1687" actId="6549"/>
        <pc:sldMkLst>
          <pc:docMk/>
          <pc:sldMk cId="0" sldId="258"/>
        </pc:sldMkLst>
        <pc:spChg chg="mod">
          <ac:chgData name="Kelsey Laven" userId="594c705a-352e-4ea3-bf3f-ebe59960e6da" providerId="ADAL" clId="{0BE6063B-E58A-4716-A772-D282A8C6A1F7}" dt="2022-06-28T21:56:30.618" v="4" actId="27636"/>
          <ac:spMkLst>
            <pc:docMk/>
            <pc:sldMk cId="0" sldId="258"/>
            <ac:spMk id="2" creationId="{943BC07C-DDA0-4943-8DB9-061FD8FF1601}"/>
          </ac:spMkLst>
        </pc:spChg>
        <pc:spChg chg="mod">
          <ac:chgData name="Kelsey Laven" userId="594c705a-352e-4ea3-bf3f-ebe59960e6da" providerId="ADAL" clId="{0BE6063B-E58A-4716-A772-D282A8C6A1F7}" dt="2022-06-28T22:44:50.317" v="1295" actId="255"/>
          <ac:spMkLst>
            <pc:docMk/>
            <pc:sldMk cId="0" sldId="258"/>
            <ac:spMk id="68" creationId="{00000000-0000-0000-0000-000000000000}"/>
          </ac:spMkLst>
        </pc:spChg>
        <pc:spChg chg="mod">
          <ac:chgData name="Kelsey Laven" userId="594c705a-352e-4ea3-bf3f-ebe59960e6da" providerId="ADAL" clId="{0BE6063B-E58A-4716-A772-D282A8C6A1F7}" dt="2022-06-28T22:45:07.870" v="1299" actId="113"/>
          <ac:spMkLst>
            <pc:docMk/>
            <pc:sldMk cId="0" sldId="258"/>
            <ac:spMk id="69" creationId="{00000000-0000-0000-0000-000000000000}"/>
          </ac:spMkLst>
        </pc:spChg>
      </pc:sldChg>
      <pc:sldChg chg="modSp modNotesTx">
        <pc:chgData name="Kelsey Laven" userId="594c705a-352e-4ea3-bf3f-ebe59960e6da" providerId="ADAL" clId="{0BE6063B-E58A-4716-A772-D282A8C6A1F7}" dt="2022-06-29T15:33:13.818" v="5775" actId="20577"/>
        <pc:sldMkLst>
          <pc:docMk/>
          <pc:sldMk cId="0" sldId="260"/>
        </pc:sldMkLst>
        <pc:spChg chg="mod">
          <ac:chgData name="Kelsey Laven" userId="594c705a-352e-4ea3-bf3f-ebe59960e6da" providerId="ADAL" clId="{0BE6063B-E58A-4716-A772-D282A8C6A1F7}" dt="2022-06-28T21:56:30.636" v="6" actId="27636"/>
          <ac:spMkLst>
            <pc:docMk/>
            <pc:sldMk cId="0" sldId="260"/>
            <ac:spMk id="2" creationId="{48B4BFAE-2C1C-4CE0-86F2-14BC7ABDAE3F}"/>
          </ac:spMkLst>
        </pc:spChg>
        <pc:spChg chg="mod">
          <ac:chgData name="Kelsey Laven" userId="594c705a-352e-4ea3-bf3f-ebe59960e6da" providerId="ADAL" clId="{0BE6063B-E58A-4716-A772-D282A8C6A1F7}" dt="2022-06-29T13:29:50.742" v="1741" actId="14100"/>
          <ac:spMkLst>
            <pc:docMk/>
            <pc:sldMk cId="0" sldId="260"/>
            <ac:spMk id="81" creationId="{00000000-0000-0000-0000-000000000000}"/>
          </ac:spMkLst>
        </pc:spChg>
        <pc:spChg chg="mod">
          <ac:chgData name="Kelsey Laven" userId="594c705a-352e-4ea3-bf3f-ebe59960e6da" providerId="ADAL" clId="{0BE6063B-E58A-4716-A772-D282A8C6A1F7}" dt="2022-06-29T15:33:13.818" v="5775" actId="20577"/>
          <ac:spMkLst>
            <pc:docMk/>
            <pc:sldMk cId="0" sldId="260"/>
            <ac:spMk id="82" creationId="{00000000-0000-0000-0000-000000000000}"/>
          </ac:spMkLst>
        </pc:spChg>
      </pc:sldChg>
      <pc:sldChg chg="delSp modSp modNotesTx">
        <pc:chgData name="Kelsey Laven" userId="594c705a-352e-4ea3-bf3f-ebe59960e6da" providerId="ADAL" clId="{0BE6063B-E58A-4716-A772-D282A8C6A1F7}" dt="2022-06-29T15:33:35.622" v="5788" actId="14100"/>
        <pc:sldMkLst>
          <pc:docMk/>
          <pc:sldMk cId="0" sldId="261"/>
        </pc:sldMkLst>
        <pc:spChg chg="mod">
          <ac:chgData name="Kelsey Laven" userId="594c705a-352e-4ea3-bf3f-ebe59960e6da" providerId="ADAL" clId="{0BE6063B-E58A-4716-A772-D282A8C6A1F7}" dt="2022-06-28T21:56:30.651" v="7" actId="27636"/>
          <ac:spMkLst>
            <pc:docMk/>
            <pc:sldMk cId="0" sldId="261"/>
            <ac:spMk id="2" creationId="{BF7ABF4A-020E-43D3-9143-718E220E3FBF}"/>
          </ac:spMkLst>
        </pc:spChg>
        <pc:spChg chg="mod">
          <ac:chgData name="Kelsey Laven" userId="594c705a-352e-4ea3-bf3f-ebe59960e6da" providerId="ADAL" clId="{0BE6063B-E58A-4716-A772-D282A8C6A1F7}" dt="2022-06-29T15:33:35.622" v="5788" actId="14100"/>
          <ac:spMkLst>
            <pc:docMk/>
            <pc:sldMk cId="0" sldId="261"/>
            <ac:spMk id="87" creationId="{00000000-0000-0000-0000-000000000000}"/>
          </ac:spMkLst>
        </pc:spChg>
        <pc:spChg chg="mod">
          <ac:chgData name="Kelsey Laven" userId="594c705a-352e-4ea3-bf3f-ebe59960e6da" providerId="ADAL" clId="{0BE6063B-E58A-4716-A772-D282A8C6A1F7}" dt="2022-06-29T15:33:26.073" v="5780" actId="20577"/>
          <ac:spMkLst>
            <pc:docMk/>
            <pc:sldMk cId="0" sldId="261"/>
            <ac:spMk id="88" creationId="{00000000-0000-0000-0000-000000000000}"/>
          </ac:spMkLst>
        </pc:spChg>
        <pc:spChg chg="del">
          <ac:chgData name="Kelsey Laven" userId="594c705a-352e-4ea3-bf3f-ebe59960e6da" providerId="ADAL" clId="{0BE6063B-E58A-4716-A772-D282A8C6A1F7}" dt="2022-06-29T13:47:20.049" v="2305" actId="478"/>
          <ac:spMkLst>
            <pc:docMk/>
            <pc:sldMk cId="0" sldId="261"/>
            <ac:spMk id="91" creationId="{00000000-0000-0000-0000-000000000000}"/>
          </ac:spMkLst>
        </pc:spChg>
        <pc:graphicFrameChg chg="mod modGraphic">
          <ac:chgData name="Kelsey Laven" userId="594c705a-352e-4ea3-bf3f-ebe59960e6da" providerId="ADAL" clId="{0BE6063B-E58A-4716-A772-D282A8C6A1F7}" dt="2022-06-29T13:58:43.839" v="2445" actId="14100"/>
          <ac:graphicFrameMkLst>
            <pc:docMk/>
            <pc:sldMk cId="0" sldId="261"/>
            <ac:graphicFrameMk id="90" creationId="{00000000-0000-0000-0000-000000000000}"/>
          </ac:graphicFrameMkLst>
        </pc:graphicFrameChg>
        <pc:picChg chg="del">
          <ac:chgData name="Kelsey Laven" userId="594c705a-352e-4ea3-bf3f-ebe59960e6da" providerId="ADAL" clId="{0BE6063B-E58A-4716-A772-D282A8C6A1F7}" dt="2022-06-29T13:46:37.127" v="2299" actId="478"/>
          <ac:picMkLst>
            <pc:docMk/>
            <pc:sldMk cId="0" sldId="261"/>
            <ac:picMk id="89" creationId="{00000000-0000-0000-0000-000000000000}"/>
          </ac:picMkLst>
        </pc:picChg>
      </pc:sldChg>
      <pc:sldChg chg="modSp">
        <pc:chgData name="Kelsey Laven" userId="594c705a-352e-4ea3-bf3f-ebe59960e6da" providerId="ADAL" clId="{0BE6063B-E58A-4716-A772-D282A8C6A1F7}" dt="2022-06-28T21:56:30.658" v="8" actId="27636"/>
        <pc:sldMkLst>
          <pc:docMk/>
          <pc:sldMk cId="0" sldId="262"/>
        </pc:sldMkLst>
        <pc:spChg chg="mod">
          <ac:chgData name="Kelsey Laven" userId="594c705a-352e-4ea3-bf3f-ebe59960e6da" providerId="ADAL" clId="{0BE6063B-E58A-4716-A772-D282A8C6A1F7}" dt="2022-06-28T21:56:30.658" v="8" actId="27636"/>
          <ac:spMkLst>
            <pc:docMk/>
            <pc:sldMk cId="0" sldId="262"/>
            <ac:spMk id="2" creationId="{38CE00E3-9D7C-4C14-9B1B-DA7B80BE4DC9}"/>
          </ac:spMkLst>
        </pc:spChg>
      </pc:sldChg>
      <pc:sldChg chg="delSp modSp add modAnim modNotesTx">
        <pc:chgData name="Kelsey Laven" userId="594c705a-352e-4ea3-bf3f-ebe59960e6da" providerId="ADAL" clId="{0BE6063B-E58A-4716-A772-D282A8C6A1F7}" dt="2022-06-29T15:21:10.644" v="5764" actId="12"/>
        <pc:sldMkLst>
          <pc:docMk/>
          <pc:sldMk cId="847688808" sldId="265"/>
        </pc:sldMkLst>
        <pc:spChg chg="del">
          <ac:chgData name="Kelsey Laven" userId="594c705a-352e-4ea3-bf3f-ebe59960e6da" providerId="ADAL" clId="{0BE6063B-E58A-4716-A772-D282A8C6A1F7}" dt="2022-06-28T22:22:57.596" v="552" actId="478"/>
          <ac:spMkLst>
            <pc:docMk/>
            <pc:sldMk cId="847688808" sldId="265"/>
            <ac:spMk id="7" creationId="{BBD9764B-43C2-431B-BE65-0BC5FD29B887}"/>
          </ac:spMkLst>
        </pc:spChg>
        <pc:spChg chg="mod">
          <ac:chgData name="Kelsey Laven" userId="594c705a-352e-4ea3-bf3f-ebe59960e6da" providerId="ADAL" clId="{0BE6063B-E58A-4716-A772-D282A8C6A1F7}" dt="2022-06-28T22:22:54.253" v="551" actId="20577"/>
          <ac:spMkLst>
            <pc:docMk/>
            <pc:sldMk cId="847688808" sldId="265"/>
            <ac:spMk id="61" creationId="{00000000-0000-0000-0000-000000000000}"/>
          </ac:spMkLst>
        </pc:spChg>
        <pc:spChg chg="mod">
          <ac:chgData name="Kelsey Laven" userId="594c705a-352e-4ea3-bf3f-ebe59960e6da" providerId="ADAL" clId="{0BE6063B-E58A-4716-A772-D282A8C6A1F7}" dt="2022-06-29T15:21:10.644" v="5764" actId="12"/>
          <ac:spMkLst>
            <pc:docMk/>
            <pc:sldMk cId="847688808" sldId="265"/>
            <ac:spMk id="62" creationId="{00000000-0000-0000-0000-000000000000}"/>
          </ac:spMkLst>
        </pc:spChg>
        <pc:picChg chg="mod">
          <ac:chgData name="Kelsey Laven" userId="594c705a-352e-4ea3-bf3f-ebe59960e6da" providerId="ADAL" clId="{0BE6063B-E58A-4716-A772-D282A8C6A1F7}" dt="2022-06-28T22:31:32.626" v="738" actId="1076"/>
          <ac:picMkLst>
            <pc:docMk/>
            <pc:sldMk cId="847688808" sldId="265"/>
            <ac:picMk id="63" creationId="{00000000-0000-0000-0000-000000000000}"/>
          </ac:picMkLst>
        </pc:picChg>
      </pc:sldChg>
      <pc:sldChg chg="addSp modSp add ord modNotesTx">
        <pc:chgData name="Kelsey Laven" userId="594c705a-352e-4ea3-bf3f-ebe59960e6da" providerId="ADAL" clId="{0BE6063B-E58A-4716-A772-D282A8C6A1F7}" dt="2022-06-29T15:39:30.113" v="5879" actId="171"/>
        <pc:sldMkLst>
          <pc:docMk/>
          <pc:sldMk cId="3147736856" sldId="266"/>
        </pc:sldMkLst>
        <pc:spChg chg="mod">
          <ac:chgData name="Kelsey Laven" userId="594c705a-352e-4ea3-bf3f-ebe59960e6da" providerId="ADAL" clId="{0BE6063B-E58A-4716-A772-D282A8C6A1F7}" dt="2022-06-29T13:22:36.130" v="1466" actId="1076"/>
          <ac:spMkLst>
            <pc:docMk/>
            <pc:sldMk cId="3147736856" sldId="266"/>
            <ac:spMk id="2" creationId="{F72645F2-6F11-4221-8C39-9500EE1DD901}"/>
          </ac:spMkLst>
        </pc:spChg>
        <pc:spChg chg="mod">
          <ac:chgData name="Kelsey Laven" userId="594c705a-352e-4ea3-bf3f-ebe59960e6da" providerId="ADAL" clId="{0BE6063B-E58A-4716-A772-D282A8C6A1F7}" dt="2022-06-29T13:22:50.856" v="1488" actId="20577"/>
          <ac:spMkLst>
            <pc:docMk/>
            <pc:sldMk cId="3147736856" sldId="266"/>
            <ac:spMk id="3" creationId="{CC6EFE22-E086-471A-AEF0-D9EB6298CF20}"/>
          </ac:spMkLst>
        </pc:spChg>
        <pc:spChg chg="add ord">
          <ac:chgData name="Kelsey Laven" userId="594c705a-352e-4ea3-bf3f-ebe59960e6da" providerId="ADAL" clId="{0BE6063B-E58A-4716-A772-D282A8C6A1F7}" dt="2022-06-29T15:39:30.113" v="5879" actId="171"/>
          <ac:spMkLst>
            <pc:docMk/>
            <pc:sldMk cId="3147736856" sldId="266"/>
            <ac:spMk id="7" creationId="{18E0DD0C-9F49-4F83-B845-B72094125379}"/>
          </ac:spMkLst>
        </pc:spChg>
        <pc:picChg chg="add mod ord">
          <ac:chgData name="Kelsey Laven" userId="594c705a-352e-4ea3-bf3f-ebe59960e6da" providerId="ADAL" clId="{0BE6063B-E58A-4716-A772-D282A8C6A1F7}" dt="2022-06-29T15:39:03.294" v="5873" actId="167"/>
          <ac:picMkLst>
            <pc:docMk/>
            <pc:sldMk cId="3147736856" sldId="266"/>
            <ac:picMk id="6" creationId="{D0641164-12DB-4595-83A7-EC287FA908A4}"/>
          </ac:picMkLst>
        </pc:picChg>
      </pc:sldChg>
      <pc:sldChg chg="addSp delSp modSp add ord modNotesTx">
        <pc:chgData name="Kelsey Laven" userId="594c705a-352e-4ea3-bf3f-ebe59960e6da" providerId="ADAL" clId="{0BE6063B-E58A-4716-A772-D282A8C6A1F7}" dt="2022-06-29T15:32:56.306" v="5774" actId="171"/>
        <pc:sldMkLst>
          <pc:docMk/>
          <pc:sldMk cId="3788561370" sldId="267"/>
        </pc:sldMkLst>
        <pc:spChg chg="mod">
          <ac:chgData name="Kelsey Laven" userId="594c705a-352e-4ea3-bf3f-ebe59960e6da" providerId="ADAL" clId="{0BE6063B-E58A-4716-A772-D282A8C6A1F7}" dt="2022-06-29T15:31:24.680" v="5765" actId="14100"/>
          <ac:spMkLst>
            <pc:docMk/>
            <pc:sldMk cId="3788561370" sldId="267"/>
            <ac:spMk id="2" creationId="{846D133E-49FE-4773-B152-B04B8431182B}"/>
          </ac:spMkLst>
        </pc:spChg>
        <pc:spChg chg="del">
          <ac:chgData name="Kelsey Laven" userId="594c705a-352e-4ea3-bf3f-ebe59960e6da" providerId="ADAL" clId="{0BE6063B-E58A-4716-A772-D282A8C6A1F7}" dt="2022-06-29T13:26:58.851" v="1699"/>
          <ac:spMkLst>
            <pc:docMk/>
            <pc:sldMk cId="3788561370" sldId="267"/>
            <ac:spMk id="3" creationId="{EA232E4E-04B9-411D-A26A-7F21417BD6F1}"/>
          </ac:spMkLst>
        </pc:spChg>
        <pc:spChg chg="add del mod">
          <ac:chgData name="Kelsey Laven" userId="594c705a-352e-4ea3-bf3f-ebe59960e6da" providerId="ADAL" clId="{0BE6063B-E58A-4716-A772-D282A8C6A1F7}" dt="2022-06-29T13:27:03.840" v="1700"/>
          <ac:spMkLst>
            <pc:docMk/>
            <pc:sldMk cId="3788561370" sldId="267"/>
            <ac:spMk id="5" creationId="{8126356C-3A0E-4710-9817-0A3A282C3AA3}"/>
          </ac:spMkLst>
        </pc:spChg>
        <pc:spChg chg="add mod">
          <ac:chgData name="Kelsey Laven" userId="594c705a-352e-4ea3-bf3f-ebe59960e6da" providerId="ADAL" clId="{0BE6063B-E58A-4716-A772-D282A8C6A1F7}" dt="2022-06-29T15:08:09.739" v="5710" actId="27636"/>
          <ac:spMkLst>
            <pc:docMk/>
            <pc:sldMk cId="3788561370" sldId="267"/>
            <ac:spMk id="6" creationId="{7318B830-E26A-4331-A2BE-CB0193154592}"/>
          </ac:spMkLst>
        </pc:spChg>
        <pc:spChg chg="add ord">
          <ac:chgData name="Kelsey Laven" userId="594c705a-352e-4ea3-bf3f-ebe59960e6da" providerId="ADAL" clId="{0BE6063B-E58A-4716-A772-D282A8C6A1F7}" dt="2022-06-29T15:32:56.306" v="5774" actId="171"/>
          <ac:spMkLst>
            <pc:docMk/>
            <pc:sldMk cId="3788561370" sldId="267"/>
            <ac:spMk id="9" creationId="{8E2EB282-D095-4553-8CC6-251649956D9F}"/>
          </ac:spMkLst>
        </pc:spChg>
        <pc:picChg chg="add mod ord">
          <ac:chgData name="Kelsey Laven" userId="594c705a-352e-4ea3-bf3f-ebe59960e6da" providerId="ADAL" clId="{0BE6063B-E58A-4716-A772-D282A8C6A1F7}" dt="2022-06-29T15:32:34.886" v="5770" actId="167"/>
          <ac:picMkLst>
            <pc:docMk/>
            <pc:sldMk cId="3788561370" sldId="267"/>
            <ac:picMk id="8" creationId="{2A7C635B-C342-4A00-8360-3F8B556D0850}"/>
          </ac:picMkLst>
        </pc:picChg>
      </pc:sldChg>
      <pc:sldChg chg="modSp add modNotesTx">
        <pc:chgData name="Kelsey Laven" userId="594c705a-352e-4ea3-bf3f-ebe59960e6da" providerId="ADAL" clId="{0BE6063B-E58A-4716-A772-D282A8C6A1F7}" dt="2022-06-29T14:40:21.404" v="4369" actId="20577"/>
        <pc:sldMkLst>
          <pc:docMk/>
          <pc:sldMk cId="2850534126" sldId="268"/>
        </pc:sldMkLst>
        <pc:spChg chg="mod">
          <ac:chgData name="Kelsey Laven" userId="594c705a-352e-4ea3-bf3f-ebe59960e6da" providerId="ADAL" clId="{0BE6063B-E58A-4716-A772-D282A8C6A1F7}" dt="2022-06-29T14:40:21.404" v="4369" actId="20577"/>
          <ac:spMkLst>
            <pc:docMk/>
            <pc:sldMk cId="2850534126" sldId="268"/>
            <ac:spMk id="2" creationId="{A8FD5E7F-C1D2-4449-9D77-149DBE44B1E9}"/>
          </ac:spMkLst>
        </pc:spChg>
        <pc:spChg chg="mod">
          <ac:chgData name="Kelsey Laven" userId="594c705a-352e-4ea3-bf3f-ebe59960e6da" providerId="ADAL" clId="{0BE6063B-E58A-4716-A772-D282A8C6A1F7}" dt="2022-06-29T14:06:07.626" v="2759" actId="1076"/>
          <ac:spMkLst>
            <pc:docMk/>
            <pc:sldMk cId="2850534126" sldId="268"/>
            <ac:spMk id="3" creationId="{030A5D2A-850F-4D78-A72D-5A1DE2BEFFA2}"/>
          </ac:spMkLst>
        </pc:spChg>
        <pc:spChg chg="mod">
          <ac:chgData name="Kelsey Laven" userId="594c705a-352e-4ea3-bf3f-ebe59960e6da" providerId="ADAL" clId="{0BE6063B-E58A-4716-A772-D282A8C6A1F7}" dt="2022-06-29T14:05:51.078" v="2758" actId="12"/>
          <ac:spMkLst>
            <pc:docMk/>
            <pc:sldMk cId="2850534126" sldId="268"/>
            <ac:spMk id="4" creationId="{AEFDE628-D8FA-47FF-8AB7-A44563A6916B}"/>
          </ac:spMkLst>
        </pc:spChg>
      </pc:sldChg>
      <pc:sldChg chg="modSp add modNotesTx">
        <pc:chgData name="Kelsey Laven" userId="594c705a-352e-4ea3-bf3f-ebe59960e6da" providerId="ADAL" clId="{0BE6063B-E58A-4716-A772-D282A8C6A1F7}" dt="2022-06-29T14:15:03.159" v="3484" actId="20577"/>
        <pc:sldMkLst>
          <pc:docMk/>
          <pc:sldMk cId="2566332761" sldId="269"/>
        </pc:sldMkLst>
        <pc:spChg chg="mod">
          <ac:chgData name="Kelsey Laven" userId="594c705a-352e-4ea3-bf3f-ebe59960e6da" providerId="ADAL" clId="{0BE6063B-E58A-4716-A772-D282A8C6A1F7}" dt="2022-06-29T14:08:11.866" v="3037" actId="20577"/>
          <ac:spMkLst>
            <pc:docMk/>
            <pc:sldMk cId="2566332761" sldId="269"/>
            <ac:spMk id="2" creationId="{A8FD5E7F-C1D2-4449-9D77-149DBE44B1E9}"/>
          </ac:spMkLst>
        </pc:spChg>
        <pc:spChg chg="mod">
          <ac:chgData name="Kelsey Laven" userId="594c705a-352e-4ea3-bf3f-ebe59960e6da" providerId="ADAL" clId="{0BE6063B-E58A-4716-A772-D282A8C6A1F7}" dt="2022-06-29T14:12:26.599" v="3255" actId="20577"/>
          <ac:spMkLst>
            <pc:docMk/>
            <pc:sldMk cId="2566332761" sldId="269"/>
            <ac:spMk id="4" creationId="{AEFDE628-D8FA-47FF-8AB7-A44563A6916B}"/>
          </ac:spMkLst>
        </pc:spChg>
      </pc:sldChg>
      <pc:sldChg chg="modSp add modNotesTx">
        <pc:chgData name="Kelsey Laven" userId="594c705a-352e-4ea3-bf3f-ebe59960e6da" providerId="ADAL" clId="{0BE6063B-E58A-4716-A772-D282A8C6A1F7}" dt="2022-06-29T14:26:14.570" v="3814" actId="20577"/>
        <pc:sldMkLst>
          <pc:docMk/>
          <pc:sldMk cId="3163608351" sldId="270"/>
        </pc:sldMkLst>
        <pc:spChg chg="mod">
          <ac:chgData name="Kelsey Laven" userId="594c705a-352e-4ea3-bf3f-ebe59960e6da" providerId="ADAL" clId="{0BE6063B-E58A-4716-A772-D282A8C6A1F7}" dt="2022-06-29T14:15:33.393" v="3505" actId="14100"/>
          <ac:spMkLst>
            <pc:docMk/>
            <pc:sldMk cId="3163608351" sldId="270"/>
            <ac:spMk id="2" creationId="{A8FD5E7F-C1D2-4449-9D77-149DBE44B1E9}"/>
          </ac:spMkLst>
        </pc:spChg>
        <pc:spChg chg="mod">
          <ac:chgData name="Kelsey Laven" userId="594c705a-352e-4ea3-bf3f-ebe59960e6da" providerId="ADAL" clId="{0BE6063B-E58A-4716-A772-D282A8C6A1F7}" dt="2022-06-29T14:18:21.101" v="3685" actId="12"/>
          <ac:spMkLst>
            <pc:docMk/>
            <pc:sldMk cId="3163608351" sldId="270"/>
            <ac:spMk id="4" creationId="{AEFDE628-D8FA-47FF-8AB7-A44563A6916B}"/>
          </ac:spMkLst>
        </pc:spChg>
      </pc:sldChg>
      <pc:sldChg chg="modSp add modNotesTx">
        <pc:chgData name="Kelsey Laven" userId="594c705a-352e-4ea3-bf3f-ebe59960e6da" providerId="ADAL" clId="{0BE6063B-E58A-4716-A772-D282A8C6A1F7}" dt="2022-06-29T15:36:49.139" v="5792" actId="20577"/>
        <pc:sldMkLst>
          <pc:docMk/>
          <pc:sldMk cId="3820794167" sldId="271"/>
        </pc:sldMkLst>
        <pc:spChg chg="mod">
          <ac:chgData name="Kelsey Laven" userId="594c705a-352e-4ea3-bf3f-ebe59960e6da" providerId="ADAL" clId="{0BE6063B-E58A-4716-A772-D282A8C6A1F7}" dt="2022-06-29T14:26:35.956" v="3832" actId="20577"/>
          <ac:spMkLst>
            <pc:docMk/>
            <pc:sldMk cId="3820794167" sldId="271"/>
            <ac:spMk id="2" creationId="{A8FD5E7F-C1D2-4449-9D77-149DBE44B1E9}"/>
          </ac:spMkLst>
        </pc:spChg>
        <pc:spChg chg="mod">
          <ac:chgData name="Kelsey Laven" userId="594c705a-352e-4ea3-bf3f-ebe59960e6da" providerId="ADAL" clId="{0BE6063B-E58A-4716-A772-D282A8C6A1F7}" dt="2022-06-29T14:29:11.837" v="4089" actId="12"/>
          <ac:spMkLst>
            <pc:docMk/>
            <pc:sldMk cId="3820794167" sldId="271"/>
            <ac:spMk id="4" creationId="{AEFDE628-D8FA-47FF-8AB7-A44563A6916B}"/>
          </ac:spMkLst>
        </pc:spChg>
      </pc:sldChg>
      <pc:sldChg chg="modSp add modNotesTx">
        <pc:chgData name="Kelsey Laven" userId="594c705a-352e-4ea3-bf3f-ebe59960e6da" providerId="ADAL" clId="{0BE6063B-E58A-4716-A772-D282A8C6A1F7}" dt="2022-06-29T14:44:59.768" v="5017" actId="313"/>
        <pc:sldMkLst>
          <pc:docMk/>
          <pc:sldMk cId="1577838390" sldId="272"/>
        </pc:sldMkLst>
        <pc:spChg chg="mod">
          <ac:chgData name="Kelsey Laven" userId="594c705a-352e-4ea3-bf3f-ebe59960e6da" providerId="ADAL" clId="{0BE6063B-E58A-4716-A772-D282A8C6A1F7}" dt="2022-06-29T14:40:29.958" v="4385" actId="20577"/>
          <ac:spMkLst>
            <pc:docMk/>
            <pc:sldMk cId="1577838390" sldId="272"/>
            <ac:spMk id="2" creationId="{A8FD5E7F-C1D2-4449-9D77-149DBE44B1E9}"/>
          </ac:spMkLst>
        </pc:spChg>
        <pc:spChg chg="mod">
          <ac:chgData name="Kelsey Laven" userId="594c705a-352e-4ea3-bf3f-ebe59960e6da" providerId="ADAL" clId="{0BE6063B-E58A-4716-A772-D282A8C6A1F7}" dt="2022-06-29T14:43:25.239" v="4528" actId="20577"/>
          <ac:spMkLst>
            <pc:docMk/>
            <pc:sldMk cId="1577838390" sldId="272"/>
            <ac:spMk id="4" creationId="{AEFDE628-D8FA-47FF-8AB7-A44563A6916B}"/>
          </ac:spMkLst>
        </pc:spChg>
      </pc:sldChg>
      <pc:sldChg chg="modSp add modNotesTx">
        <pc:chgData name="Kelsey Laven" userId="594c705a-352e-4ea3-bf3f-ebe59960e6da" providerId="ADAL" clId="{0BE6063B-E58A-4716-A772-D282A8C6A1F7}" dt="2022-06-29T15:37:13.507" v="5867" actId="20577"/>
        <pc:sldMkLst>
          <pc:docMk/>
          <pc:sldMk cId="4124634405" sldId="273"/>
        </pc:sldMkLst>
        <pc:spChg chg="mod">
          <ac:chgData name="Kelsey Laven" userId="594c705a-352e-4ea3-bf3f-ebe59960e6da" providerId="ADAL" clId="{0BE6063B-E58A-4716-A772-D282A8C6A1F7}" dt="2022-06-29T14:52:45.679" v="5059" actId="20577"/>
          <ac:spMkLst>
            <pc:docMk/>
            <pc:sldMk cId="4124634405" sldId="273"/>
            <ac:spMk id="2" creationId="{C8A2FDED-0B15-44B6-A301-9B5F03D7C2F8}"/>
          </ac:spMkLst>
        </pc:spChg>
        <pc:spChg chg="mod">
          <ac:chgData name="Kelsey Laven" userId="594c705a-352e-4ea3-bf3f-ebe59960e6da" providerId="ADAL" clId="{0BE6063B-E58A-4716-A772-D282A8C6A1F7}" dt="2022-06-29T15:14:17.936" v="5721"/>
          <ac:spMkLst>
            <pc:docMk/>
            <pc:sldMk cId="4124634405" sldId="273"/>
            <ac:spMk id="4" creationId="{B5E7900B-052B-4000-9BD1-12DD27FE4DA7}"/>
          </ac:spMkLst>
        </pc:spChg>
      </pc:sldChg>
      <pc:sldMasterChg chg="delSldLayout">
        <pc:chgData name="Kelsey Laven" userId="594c705a-352e-4ea3-bf3f-ebe59960e6da" providerId="ADAL" clId="{0BE6063B-E58A-4716-A772-D282A8C6A1F7}" dt="2022-06-29T14:54:37.991" v="5316" actId="2696"/>
        <pc:sldMasterMkLst>
          <pc:docMk/>
          <pc:sldMasterMk cId="2263306486" sldId="2147483660"/>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a5ae208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a5ae208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Emphasize that every job on your “results” list, still might not be a good fit for you! And that’s okay. The goal is to open our eyes up to careers that already suit our strengths, interests, lifestyle, etc. </a:t>
            </a:r>
          </a:p>
        </p:txBody>
      </p:sp>
    </p:spTree>
    <p:extLst>
      <p:ext uri="{BB962C8B-B14F-4D97-AF65-F5344CB8AC3E}">
        <p14:creationId xmlns:p14="http://schemas.microsoft.com/office/powerpoint/2010/main" val="364259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What would be the benefit of exploring many options? Even if you would not initially be interested in the suggested job?</a:t>
            </a:r>
          </a:p>
        </p:txBody>
      </p:sp>
    </p:spTree>
    <p:extLst>
      <p:ext uri="{BB962C8B-B14F-4D97-AF65-F5344CB8AC3E}">
        <p14:creationId xmlns:p14="http://schemas.microsoft.com/office/powerpoint/2010/main" val="346042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This can propel a conversation forward in terms of what skills students could start working on how (or in high school). Are there any classes, clubs, hobbies, volunteer opportunities, etc. that could support those skills?</a:t>
            </a:r>
          </a:p>
        </p:txBody>
      </p:sp>
    </p:spTree>
    <p:extLst>
      <p:ext uri="{BB962C8B-B14F-4D97-AF65-F5344CB8AC3E}">
        <p14:creationId xmlns:p14="http://schemas.microsoft.com/office/powerpoint/2010/main" val="1215472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Encourage students to do a little research into what basic skills requirements are needed for their top career choice from the list. Help them to navigate the certifications, courses, and skills they can acquire in high school to help support this goal. Be open to questions and confusion regarding the need for college vs high-school training, education, and certification. Assure students that whatever they choose, does have the flexibility to change. </a:t>
            </a:r>
          </a:p>
        </p:txBody>
      </p:sp>
    </p:spTree>
    <p:extLst>
      <p:ext uri="{BB962C8B-B14F-4D97-AF65-F5344CB8AC3E}">
        <p14:creationId xmlns:p14="http://schemas.microsoft.com/office/powerpoint/2010/main" val="62250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Provide the link to students via email, Google classroom, Drive, or just have them visit the Next Steps website. </a:t>
            </a:r>
          </a:p>
          <a:p>
            <a:pPr marL="158750" indent="0">
              <a:buNone/>
            </a:pPr>
            <a:r>
              <a:rPr lang="en-US" dirty="0"/>
              <a:t>They could also complete the Self-Eval before the lesson begins.</a:t>
            </a:r>
          </a:p>
        </p:txBody>
      </p:sp>
    </p:spTree>
    <p:extLst>
      <p:ext uri="{BB962C8B-B14F-4D97-AF65-F5344CB8AC3E}">
        <p14:creationId xmlns:p14="http://schemas.microsoft.com/office/powerpoint/2010/main" val="41366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Present this slide last and allow students the opportunity to consider. Is it possible to always love your job? What if you don’t end up loving what you choose? Are you more likely to do well if you enjoy the career?</a:t>
            </a:r>
          </a:p>
          <a:p>
            <a:pPr marL="158750" indent="0">
              <a:buNone/>
            </a:pPr>
            <a:r>
              <a:rPr lang="en-US" dirty="0"/>
              <a:t>https://graciousquotes.com/career/</a:t>
            </a:r>
          </a:p>
        </p:txBody>
      </p:sp>
    </p:spTree>
    <p:extLst>
      <p:ext uri="{BB962C8B-B14F-4D97-AF65-F5344CB8AC3E}">
        <p14:creationId xmlns:p14="http://schemas.microsoft.com/office/powerpoint/2010/main" val="83432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2a5ae2088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2a5ae208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endParaRPr dirty="0">
              <a:highlight>
                <a:schemeClr val="lt1"/>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2a5ae2088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2a5ae208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US" dirty="0">
                <a:highlight>
                  <a:schemeClr val="lt1"/>
                </a:highlight>
              </a:rPr>
              <a:t>INSTRUCTOR: In order to get students to spend their time here, give an example of DESCRIBING the job. Challenge them to really think through the daily job activities and duties and why they might (or might not) be well-suited for them!</a:t>
            </a:r>
            <a:endParaRPr dirty="0">
              <a:highlight>
                <a:schemeClr val="lt1"/>
              </a:highlight>
            </a:endParaRPr>
          </a:p>
        </p:txBody>
      </p:sp>
    </p:spTree>
    <p:extLst>
      <p:ext uri="{BB962C8B-B14F-4D97-AF65-F5344CB8AC3E}">
        <p14:creationId xmlns:p14="http://schemas.microsoft.com/office/powerpoint/2010/main" val="219862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2a5ae2088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2a5ae208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US" sz="1200" dirty="0">
                <a:solidFill>
                  <a:schemeClr val="dk1"/>
                </a:solidFill>
                <a:latin typeface="Calibri"/>
                <a:ea typeface="Calibri"/>
                <a:cs typeface="Calibri"/>
                <a:sym typeface="Calibri"/>
              </a:rPr>
              <a:t>INSTRUCTOR: Have students share their ideas with a partner first, give them about 2 minutes to do so. </a:t>
            </a:r>
          </a:p>
          <a:p>
            <a:pPr marL="0" lvl="0" indent="0" algn="l" rtl="0">
              <a:lnSpc>
                <a:spcPct val="107916"/>
              </a:lnSpc>
              <a:spcBef>
                <a:spcPts val="0"/>
              </a:spcBef>
              <a:spcAft>
                <a:spcPts val="0"/>
              </a:spcAft>
              <a:buNone/>
            </a:pPr>
            <a:r>
              <a:rPr lang="en" sz="1200" dirty="0">
                <a:solidFill>
                  <a:schemeClr val="dk1"/>
                </a:solidFill>
                <a:latin typeface="Calibri"/>
                <a:ea typeface="Calibri"/>
                <a:cs typeface="Calibri"/>
                <a:sym typeface="Calibri"/>
              </a:rPr>
              <a:t>Class Discuss: Students can write their ideas on the board or share verbally with the teacher being the scribe at the board. </a:t>
            </a:r>
          </a:p>
          <a:p>
            <a:pPr marL="0" lvl="0" indent="0" algn="l" rtl="0">
              <a:spcBef>
                <a:spcPts val="0"/>
              </a:spcBef>
              <a:spcAft>
                <a:spcPts val="0"/>
              </a:spcAft>
              <a:buNone/>
            </a:pPr>
            <a:r>
              <a:rPr lang="en-US" sz="1000" dirty="0"/>
              <a:t>Possible answers: what are you good at, look at Career Clusters, talk with trusted adults, take self-evaluation </a:t>
            </a:r>
          </a:p>
          <a:p>
            <a:pPr marL="0" lvl="0" indent="0" algn="l" rtl="0">
              <a:spcBef>
                <a:spcPts val="0"/>
              </a:spcBef>
              <a:spcAft>
                <a:spcPts val="0"/>
              </a:spcAft>
              <a:buNone/>
            </a:pPr>
            <a:r>
              <a:rPr lang="en-US" sz="1000" dirty="0"/>
              <a:t>https://www.bls.gov/news.release/jolts.nr0.htm</a:t>
            </a:r>
          </a:p>
          <a:p>
            <a:pPr marL="0" lvl="0" indent="0" algn="l" rtl="0">
              <a:lnSpc>
                <a:spcPct val="107916"/>
              </a:lnSpc>
              <a:spcBef>
                <a:spcPts val="0"/>
              </a:spcBef>
              <a:spcAft>
                <a:spcPts val="0"/>
              </a:spcAft>
              <a:buNone/>
            </a:pPr>
            <a:endParaRPr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Use this slide to transition into the concept of self-evaluation and assessment. Explain the connection between one’s self-knowledge and the adamant pursuit of a career. </a:t>
            </a:r>
          </a:p>
          <a:p>
            <a:pPr marL="158750" indent="0">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Gomelskaya</a:t>
            </a:r>
            <a:r>
              <a:rPr lang="en-US" dirty="0"/>
              <a:t>, Irina. “Self-Assessment as a Critical Part of the Job Search Process.” New York City Bar, 2022 Association of the Bar of the City of New York., June 2012, www.nycbar.org/images/stories/pdfs/careerdevelopment/selfassessment-gomelskaya.pdf.</a:t>
            </a:r>
          </a:p>
          <a:p>
            <a:pPr marL="158750" indent="0">
              <a:buNone/>
            </a:pPr>
            <a:endParaRPr lang="en-US" dirty="0"/>
          </a:p>
        </p:txBody>
      </p:sp>
    </p:spTree>
    <p:extLst>
      <p:ext uri="{BB962C8B-B14F-4D97-AF65-F5344CB8AC3E}">
        <p14:creationId xmlns:p14="http://schemas.microsoft.com/office/powerpoint/2010/main" val="778353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2a5ae2088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2a5ae2088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INSTRUCTOR: You could have students brainstorm a few of these things on their assignment or ask them why those types of questions and self-knowledge could be important to finding a job. What if you choose a career that isn’t connected to your prior interests, strengths, </a:t>
            </a:r>
            <a:r>
              <a:rPr lang="en-US" dirty="0" err="1"/>
              <a:t>etc</a:t>
            </a:r>
            <a:r>
              <a:rPr lang="en-US" dirty="0"/>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2a5ae2088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2a5ae2088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INSTRUCTOR: Correct order for numbering would be: 1, 5, 3, 4, 2</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2a5ae2088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2a5ae2088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Online option: Copy this slide into a new Slide and then share this slide with to students for them to interact with individually. Note, boxes are not movable in Presentation mode.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INSTRUCTOR: Explain to students that it is important to answer in a way that is true to them (not how they think they SHOULD answer or the answer they THINK is meant to be correct). You may need to clarify “gut” feeling!</a:t>
            </a:r>
          </a:p>
        </p:txBody>
      </p:sp>
    </p:spTree>
    <p:extLst>
      <p:ext uri="{BB962C8B-B14F-4D97-AF65-F5344CB8AC3E}">
        <p14:creationId xmlns:p14="http://schemas.microsoft.com/office/powerpoint/2010/main" val="2314924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Slide_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B5252C-8EC1-744C-BA83-4D13618CB09B}"/>
              </a:ext>
            </a:extLst>
          </p:cNvPr>
          <p:cNvSpPr/>
          <p:nvPr/>
        </p:nvSpPr>
        <p:spPr>
          <a:xfrm>
            <a:off x="0" y="-10725"/>
            <a:ext cx="9144000" cy="5154225"/>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23888" y="1588963"/>
            <a:ext cx="3726893" cy="1326921"/>
          </a:xfrm>
        </p:spPr>
        <p:txBody>
          <a:bodyPr anchor="b">
            <a:normAutofit/>
          </a:bodyPr>
          <a:lstStyle>
            <a:lvl1pPr>
              <a:defRPr sz="3375" baseline="0">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623888" y="3086863"/>
            <a:ext cx="3726893"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p:nvPicPr>
        <p:blipFill>
          <a:blip r:embed="rId2"/>
          <a:srcRect/>
          <a:stretch/>
        </p:blipFill>
        <p:spPr>
          <a:xfrm>
            <a:off x="623888" y="-10725"/>
            <a:ext cx="1000125" cy="1000125"/>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5883184" y="0"/>
            <a:ext cx="3260816" cy="5143500"/>
          </a:xfrm>
          <a:solidFill>
            <a:schemeClr val="tx1">
              <a:lumMod val="20000"/>
              <a:lumOff val="80000"/>
            </a:schemeClr>
          </a:solidFill>
        </p:spPr>
        <p:txBody>
          <a:bodyPr>
            <a:normAutofit/>
          </a:bodyPr>
          <a:lstStyle>
            <a:lvl1pPr marL="0" indent="0" algn="ctr">
              <a:lnSpc>
                <a:spcPct val="200000"/>
              </a:lnSpc>
              <a:buFontTx/>
              <a:buNone/>
              <a:defRPr sz="2100" i="1">
                <a:solidFill>
                  <a:srgbClr val="FF0000"/>
                </a:solidFill>
              </a:defRPr>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623888" y="1391336"/>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5646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7832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4145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Slide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588963"/>
            <a:ext cx="3726893" cy="1326921"/>
          </a:xfrm>
        </p:spPr>
        <p:txBody>
          <a:bodyPr anchor="b">
            <a:normAutofit/>
          </a:bodyPr>
          <a:lstStyle>
            <a:lvl1pPr>
              <a:defRPr sz="3375" baseline="0">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623888" y="3086863"/>
            <a:ext cx="3726893"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p:nvPicPr>
        <p:blipFill>
          <a:blip r:embed="rId2"/>
          <a:srcRect/>
          <a:stretch/>
        </p:blipFill>
        <p:spPr>
          <a:xfrm>
            <a:off x="637778" y="-10725"/>
            <a:ext cx="972344" cy="1000125"/>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5883184" y="0"/>
            <a:ext cx="3260816" cy="5143500"/>
          </a:xfrm>
          <a:solidFill>
            <a:schemeClr val="tx1">
              <a:lumMod val="20000"/>
              <a:lumOff val="80000"/>
            </a:schemeClr>
          </a:solidFill>
        </p:spPr>
        <p:txBody>
          <a:bodyPr>
            <a:normAutofit/>
          </a:bodyPr>
          <a:lstStyle>
            <a:lvl1pPr marL="0" indent="0" algn="ctr">
              <a:lnSpc>
                <a:spcPct val="200000"/>
              </a:lnSpc>
              <a:buFontTx/>
              <a:buNone/>
              <a:defRPr sz="2100" i="1">
                <a:solidFill>
                  <a:srgbClr val="FF0000"/>
                </a:solidFill>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3854533A-A8B9-6F41-BB01-3E8BA42992E9}"/>
              </a:ext>
            </a:extLst>
          </p:cNvPr>
          <p:cNvCxnSpPr>
            <a:cxnSpLocks/>
          </p:cNvCxnSpPr>
          <p:nvPr/>
        </p:nvCxnSpPr>
        <p:spPr>
          <a:xfrm>
            <a:off x="623888" y="1391336"/>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9030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_Header_1">
    <p:bg>
      <p:bgRef idx="1001">
        <a:schemeClr val="bg1"/>
      </p:bgRef>
    </p:bg>
    <p:spTree>
      <p:nvGrpSpPr>
        <p:cNvPr id="1" name=""/>
        <p:cNvGrpSpPr/>
        <p:nvPr/>
      </p:nvGrpSpPr>
      <p:grpSpPr>
        <a:xfrm>
          <a:off x="0" y="0"/>
          <a:ext cx="0" cy="0"/>
          <a:chOff x="0" y="0"/>
          <a:chExt cx="0" cy="0"/>
        </a:xfrm>
      </p:grpSpPr>
      <p:pic>
        <p:nvPicPr>
          <p:cNvPr id="7" name="Picture 6" descr="A picture containing text, floor, indoor, table&#10;&#10;Description automatically generated">
            <a:extLst>
              <a:ext uri="{FF2B5EF4-FFF2-40B4-BE49-F238E27FC236}">
                <a16:creationId xmlns:a16="http://schemas.microsoft.com/office/drawing/2014/main" id="{2280035B-F3F5-FA4D-A2AA-9755F4E0D178}"/>
              </a:ext>
            </a:extLst>
          </p:cNvPr>
          <p:cNvPicPr>
            <a:picLocks noChangeAspect="1"/>
          </p:cNvPicPr>
          <p:nvPr/>
        </p:nvPicPr>
        <p:blipFill rotWithShape="1">
          <a:blip r:embed="rId2"/>
          <a:srcRect l="1134" t="13616" r="198" b="8327"/>
          <a:stretch/>
        </p:blipFill>
        <p:spPr>
          <a:xfrm>
            <a:off x="-152400" y="-385762"/>
            <a:ext cx="9539288" cy="5659891"/>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p:nvSpPr>
        <p:spPr>
          <a:xfrm>
            <a:off x="-152400" y="-385762"/>
            <a:ext cx="9539288" cy="565989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hasCustomPrompt="1"/>
          </p:nvPr>
        </p:nvSpPr>
        <p:spPr>
          <a:xfrm>
            <a:off x="623887" y="569216"/>
            <a:ext cx="5452301" cy="2346668"/>
          </a:xfrm>
        </p:spPr>
        <p:txBody>
          <a:bodyPr tIns="0" anchor="b" anchorCtr="0">
            <a:normAutofit/>
          </a:bodyPr>
          <a:lstStyle>
            <a:lvl1pPr>
              <a:defRPr sz="3600" b="1" baseline="0">
                <a:solidFill>
                  <a:schemeClr val="accent5"/>
                </a:solidFill>
                <a:latin typeface="Arial" panose="020B0604020202020204" pitchFamily="34" charset="0"/>
              </a:defRPr>
            </a:lvl1pPr>
          </a:lstStyle>
          <a:p>
            <a:r>
              <a:rPr lang="en-US" dirty="0"/>
              <a:t>Click to edit </a:t>
            </a:r>
            <a:br>
              <a:rPr lang="en-US" dirty="0"/>
            </a:br>
            <a:r>
              <a:rPr lang="en-US" dirty="0"/>
              <a:t>Master title style</a:t>
            </a:r>
          </a:p>
        </p:txBody>
      </p:sp>
      <p:sp>
        <p:nvSpPr>
          <p:cNvPr id="3" name="Text Placeholder 2"/>
          <p:cNvSpPr>
            <a:spLocks noGrp="1"/>
          </p:cNvSpPr>
          <p:nvPr>
            <p:ph type="body" idx="1" hasCustomPrompt="1"/>
          </p:nvPr>
        </p:nvSpPr>
        <p:spPr>
          <a:xfrm>
            <a:off x="623888" y="3779307"/>
            <a:ext cx="3726893" cy="43269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Subhead</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623888" y="3670757"/>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1A8E666E-8C1B-2C44-8E9A-848A87EEC3E0}"/>
              </a:ext>
            </a:extLst>
          </p:cNvPr>
          <p:cNvSpPr txBox="1">
            <a:spLocks/>
          </p:cNvSpPr>
          <p:nvPr/>
        </p:nvSpPr>
        <p:spPr>
          <a:xfrm>
            <a:off x="205896" y="4733925"/>
            <a:ext cx="338987" cy="273844"/>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z="750" smtClean="0"/>
              <a:pPr/>
              <a:t>‹#›</a:t>
            </a:fld>
            <a:r>
              <a:rPr lang="en-US" sz="750" dirty="0"/>
              <a:t> /</a:t>
            </a:r>
          </a:p>
        </p:txBody>
      </p:sp>
      <p:sp>
        <p:nvSpPr>
          <p:cNvPr id="12" name="Footer Placeholder 5">
            <a:extLst>
              <a:ext uri="{FF2B5EF4-FFF2-40B4-BE49-F238E27FC236}">
                <a16:creationId xmlns:a16="http://schemas.microsoft.com/office/drawing/2014/main" id="{9149AF17-0EC4-FF44-BA36-9BA6A607B720}"/>
              </a:ext>
            </a:extLst>
          </p:cNvPr>
          <p:cNvSpPr>
            <a:spLocks noGrp="1"/>
          </p:cNvSpPr>
          <p:nvPr>
            <p:ph type="ftr" sz="quarter" idx="3"/>
          </p:nvPr>
        </p:nvSpPr>
        <p:spPr>
          <a:xfrm flipH="1">
            <a:off x="420337" y="4733925"/>
            <a:ext cx="2400300" cy="273844"/>
          </a:xfrm>
          <a:prstGeom prst="rect">
            <a:avLst/>
          </a:prstGeom>
        </p:spPr>
        <p:txBody>
          <a:bodyPr/>
          <a:lstStyle>
            <a:lvl1pPr algn="l">
              <a:defRPr sz="750" baseline="0">
                <a:latin typeface="Arial" panose="020B0604020202020204" pitchFamily="34" charset="0"/>
              </a:defRPr>
            </a:lvl1pPr>
          </a:lstStyle>
          <a:p>
            <a:r>
              <a:rPr lang="en-US"/>
              <a:t>What's Out There For Me?</a:t>
            </a:r>
            <a:endParaRPr lang="en-US" dirty="0"/>
          </a:p>
        </p:txBody>
      </p:sp>
    </p:spTree>
    <p:extLst>
      <p:ext uri="{BB962C8B-B14F-4D97-AF65-F5344CB8AC3E}">
        <p14:creationId xmlns:p14="http://schemas.microsoft.com/office/powerpoint/2010/main" val="278889318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_Header_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80035B-F3F5-FA4D-A2AA-9755F4E0D178}"/>
              </a:ext>
            </a:extLst>
          </p:cNvPr>
          <p:cNvPicPr>
            <a:picLocks noChangeAspect="1"/>
          </p:cNvPicPr>
          <p:nvPr/>
        </p:nvPicPr>
        <p:blipFill rotWithShape="1">
          <a:blip r:embed="rId2"/>
          <a:srcRect l="10467" t="24999" r="5790"/>
          <a:stretch/>
        </p:blipFill>
        <p:spPr>
          <a:xfrm>
            <a:off x="-152400" y="-385763"/>
            <a:ext cx="9539288" cy="6143625"/>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p:nvSpPr>
        <p:spPr>
          <a:xfrm>
            <a:off x="-152400" y="-385763"/>
            <a:ext cx="9539288" cy="6143625"/>
          </a:xfrm>
          <a:prstGeom prst="rect">
            <a:avLst/>
          </a:prstGeom>
          <a:solidFill>
            <a:srgbClr val="00B3B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23887" y="569216"/>
            <a:ext cx="5452301" cy="2346668"/>
          </a:xfrm>
        </p:spPr>
        <p:txBody>
          <a:bodyPr tIns="0" anchor="b" anchorCtr="0">
            <a:normAutofit/>
          </a:bodyPr>
          <a:lstStyle>
            <a:lvl1pPr>
              <a:defRPr sz="4500" b="1" baseline="0">
                <a:solidFill>
                  <a:schemeClr val="tx1"/>
                </a:solidFill>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623888" y="3779307"/>
            <a:ext cx="3726893" cy="43269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Subhead</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05896" y="4733925"/>
            <a:ext cx="338987" cy="273844"/>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z="750" smtClean="0"/>
              <a:pPr/>
              <a:t>‹#›</a:t>
            </a:fld>
            <a:r>
              <a:rPr lang="en-US" sz="750"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450154" y="4733925"/>
            <a:ext cx="2400300" cy="273844"/>
          </a:xfrm>
          <a:prstGeom prst="rect">
            <a:avLst/>
          </a:prstGeom>
        </p:spPr>
        <p:txBody>
          <a:bodyPr/>
          <a:lstStyle>
            <a:lvl1pPr>
              <a:defRPr sz="750" baseline="0">
                <a:latin typeface="Arial" panose="020B0604020202020204" pitchFamily="34" charset="0"/>
              </a:defRPr>
            </a:lvl1pPr>
          </a:lstStyle>
          <a:p>
            <a:r>
              <a:rPr lang="en-US"/>
              <a:t>What's Out There For Me?</a:t>
            </a:r>
            <a:endParaRPr lang="en-US" dirty="0"/>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623888" y="3670757"/>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10368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488218"/>
            <a:ext cx="2537651" cy="2967209"/>
          </a:xfrm>
        </p:spPr>
        <p:txBody>
          <a:bodyPr anchor="t" anchorCtr="0">
            <a:normAutofit/>
          </a:bodyPr>
          <a:lstStyle>
            <a:lvl1pPr>
              <a:defRPr sz="2100" b="1" u="none" baseline="0">
                <a:solidFill>
                  <a:srgbClr val="EE5934"/>
                </a:solidFill>
                <a:latin typeface="Arial" panose="020B0604020202020204" pitchFamily="34" charset="0"/>
              </a:defRPr>
            </a:lvl1pPr>
          </a:lstStyle>
          <a:p>
            <a:r>
              <a:rPr lang="en-US" dirty="0"/>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05896" y="4733925"/>
            <a:ext cx="338987" cy="273844"/>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z="750" smtClean="0"/>
              <a:pPr/>
              <a:t>‹#›</a:t>
            </a:fld>
            <a:r>
              <a:rPr lang="en-US" sz="750"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450154" y="4733925"/>
            <a:ext cx="2400300" cy="273844"/>
          </a:xfrm>
          <a:prstGeom prst="rect">
            <a:avLst/>
          </a:prstGeom>
        </p:spPr>
        <p:txBody>
          <a:bodyPr/>
          <a:lstStyle>
            <a:lvl1pPr>
              <a:defRPr sz="750" baseline="0">
                <a:latin typeface="Arial" panose="020B0604020202020204" pitchFamily="34" charset="0"/>
              </a:defRPr>
            </a:lvl1pPr>
          </a:lstStyle>
          <a:p>
            <a:r>
              <a:rPr lang="en-US"/>
              <a:t>What's Out There For Me?</a:t>
            </a:r>
            <a:endParaRPr lang="en-US" dirty="0"/>
          </a:p>
        </p:txBody>
      </p:sp>
      <p:sp>
        <p:nvSpPr>
          <p:cNvPr id="7" name="Rectangle 6">
            <a:extLst>
              <a:ext uri="{FF2B5EF4-FFF2-40B4-BE49-F238E27FC236}">
                <a16:creationId xmlns:a16="http://schemas.microsoft.com/office/drawing/2014/main" id="{003E918E-33DF-8C46-8397-4B7D45220E31}"/>
              </a:ext>
            </a:extLst>
          </p:cNvPr>
          <p:cNvSpPr/>
          <p:nvPr/>
        </p:nvSpPr>
        <p:spPr>
          <a:xfrm>
            <a:off x="0" y="0"/>
            <a:ext cx="9144000" cy="635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p:nvCxnSpPr>
        <p:spPr>
          <a:xfrm>
            <a:off x="623888" y="1267892"/>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p:nvPicPr>
        <p:blipFill>
          <a:blip r:embed="rId2"/>
          <a:srcRect/>
          <a:stretch/>
        </p:blipFill>
        <p:spPr>
          <a:xfrm>
            <a:off x="623888" y="-10725"/>
            <a:ext cx="1000125" cy="1000125"/>
          </a:xfrm>
          <a:prstGeom prst="rect">
            <a:avLst/>
          </a:prstGeom>
        </p:spPr>
      </p:pic>
      <p:sp>
        <p:nvSpPr>
          <p:cNvPr id="14" name="Text Placeholder 2">
            <a:extLst>
              <a:ext uri="{FF2B5EF4-FFF2-40B4-BE49-F238E27FC236}">
                <a16:creationId xmlns:a16="http://schemas.microsoft.com/office/drawing/2014/main" id="{FE3C4D0A-DD30-7846-80CB-10E1A4A65B3F}"/>
              </a:ext>
            </a:extLst>
          </p:cNvPr>
          <p:cNvSpPr>
            <a:spLocks noGrp="1"/>
          </p:cNvSpPr>
          <p:nvPr>
            <p:ph idx="1"/>
          </p:nvPr>
        </p:nvSpPr>
        <p:spPr>
          <a:xfrm>
            <a:off x="3596692" y="1488219"/>
            <a:ext cx="5097155" cy="2967209"/>
          </a:xfrm>
          <a:prstGeom prst="rect">
            <a:avLst/>
          </a:prstGeom>
        </p:spPr>
        <p:txBody>
          <a:bodyPr vert="horz" lIns="91440" tIns="45720" rIns="91440" bIns="45720" rtlCol="0">
            <a:normAutofit/>
          </a:bodyPr>
          <a:lstStyle>
            <a:lvl1pPr>
              <a:defRPr sz="1500"/>
            </a:lvl1pPr>
            <a:lvl2pPr>
              <a:defRPr sz="1200"/>
            </a:lvl2pPr>
            <a:lvl3pPr marL="900113" indent="-214313">
              <a:buClr>
                <a:srgbClr val="EE5934"/>
              </a:buClr>
              <a:buFont typeface="Arial" panose="020B0604020202020204" pitchFamily="34" charset="0"/>
              <a:buChar char="•"/>
              <a:defRPr sz="1200"/>
            </a:lvl3pPr>
            <a:lvl4pPr marL="1200150" indent="-171450">
              <a:buClr>
                <a:srgbClr val="EE5934"/>
              </a:buClr>
              <a:buFont typeface="Wingdings" pitchFamily="2" charset="2"/>
              <a:buChar char="§"/>
              <a:defRPr sz="1200"/>
            </a:lvl4pPr>
            <a:lvl5pPr marL="1543050" indent="-171450">
              <a:buClr>
                <a:srgbClr val="EE5934"/>
              </a:buClr>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983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488218"/>
            <a:ext cx="2537651" cy="2967209"/>
          </a:xfrm>
        </p:spPr>
        <p:txBody>
          <a:bodyPr anchor="t" anchorCtr="0">
            <a:normAutofit/>
          </a:bodyPr>
          <a:lstStyle>
            <a:lvl1pPr>
              <a:defRPr sz="2100" b="1" u="none" baseline="0">
                <a:solidFill>
                  <a:srgbClr val="EE5934"/>
                </a:solidFill>
                <a:latin typeface="Arial" panose="020B0604020202020204" pitchFamily="34" charset="0"/>
              </a:defRPr>
            </a:lvl1pPr>
          </a:lstStyle>
          <a:p>
            <a:r>
              <a:rPr lang="en-US" dirty="0"/>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05896" y="4733925"/>
            <a:ext cx="338987" cy="273844"/>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z="750" smtClean="0"/>
              <a:pPr/>
              <a:t>‹#›</a:t>
            </a:fld>
            <a:r>
              <a:rPr lang="en-US" sz="750"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450154" y="4733925"/>
            <a:ext cx="2400300" cy="273844"/>
          </a:xfrm>
          <a:prstGeom prst="rect">
            <a:avLst/>
          </a:prstGeom>
        </p:spPr>
        <p:txBody>
          <a:bodyPr/>
          <a:lstStyle>
            <a:lvl1pPr>
              <a:defRPr sz="750" baseline="0">
                <a:latin typeface="Arial" panose="020B0604020202020204" pitchFamily="34" charset="0"/>
              </a:defRPr>
            </a:lvl1pPr>
          </a:lstStyle>
          <a:p>
            <a:r>
              <a:rPr lang="en-US"/>
              <a:t>What's Out There For Me?</a:t>
            </a:r>
            <a:endParaRPr lang="en-US" dirty="0"/>
          </a:p>
        </p:txBody>
      </p:sp>
      <p:sp>
        <p:nvSpPr>
          <p:cNvPr id="7" name="Rectangle 6">
            <a:extLst>
              <a:ext uri="{FF2B5EF4-FFF2-40B4-BE49-F238E27FC236}">
                <a16:creationId xmlns:a16="http://schemas.microsoft.com/office/drawing/2014/main" id="{003E918E-33DF-8C46-8397-4B7D45220E31}"/>
              </a:ext>
            </a:extLst>
          </p:cNvPr>
          <p:cNvSpPr/>
          <p:nvPr/>
        </p:nvSpPr>
        <p:spPr>
          <a:xfrm>
            <a:off x="0" y="0"/>
            <a:ext cx="9144000" cy="635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p:nvCxnSpPr>
        <p:spPr>
          <a:xfrm>
            <a:off x="623888" y="1267892"/>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p:nvPicPr>
        <p:blipFill>
          <a:blip r:embed="rId2"/>
          <a:srcRect/>
          <a:stretch/>
        </p:blipFill>
        <p:spPr>
          <a:xfrm>
            <a:off x="623888" y="-10725"/>
            <a:ext cx="1000125" cy="1000125"/>
          </a:xfrm>
          <a:prstGeom prst="rect">
            <a:avLst/>
          </a:prstGeom>
        </p:spPr>
      </p:pic>
      <p:sp>
        <p:nvSpPr>
          <p:cNvPr id="10" name="Text Placeholder 2">
            <a:extLst>
              <a:ext uri="{FF2B5EF4-FFF2-40B4-BE49-F238E27FC236}">
                <a16:creationId xmlns:a16="http://schemas.microsoft.com/office/drawing/2014/main" id="{D9F41457-FC71-B444-B87C-40AC3879CD7D}"/>
              </a:ext>
            </a:extLst>
          </p:cNvPr>
          <p:cNvSpPr>
            <a:spLocks noGrp="1"/>
          </p:cNvSpPr>
          <p:nvPr>
            <p:ph idx="1"/>
          </p:nvPr>
        </p:nvSpPr>
        <p:spPr>
          <a:xfrm>
            <a:off x="3596692" y="1488219"/>
            <a:ext cx="5097155" cy="2967209"/>
          </a:xfrm>
          <a:prstGeom prst="rect">
            <a:avLst/>
          </a:prstGeom>
        </p:spPr>
        <p:txBody>
          <a:bodyPr vert="horz" lIns="91440" tIns="45720" rIns="91440" bIns="45720" rtlCol="0">
            <a:normAutofit/>
          </a:bodyPr>
          <a:lstStyle>
            <a:lvl1pPr>
              <a:defRPr sz="1500"/>
            </a:lvl1pPr>
            <a:lvl2pPr>
              <a:defRPr sz="1200"/>
            </a:lvl2pPr>
            <a:lvl3pPr marL="900113" indent="-214313">
              <a:buClr>
                <a:srgbClr val="EE5934"/>
              </a:buClr>
              <a:buFont typeface="Arial" panose="020B0604020202020204" pitchFamily="34" charset="0"/>
              <a:buChar char="•"/>
              <a:defRPr sz="1200"/>
            </a:lvl3pPr>
            <a:lvl4pPr marL="1200150" indent="-171450">
              <a:buClr>
                <a:srgbClr val="EE5934"/>
              </a:buClr>
              <a:buFont typeface="Wingdings" pitchFamily="2" charset="2"/>
              <a:buChar char="§"/>
              <a:defRPr sz="1200"/>
            </a:lvl4pPr>
            <a:lvl5pPr marL="1543050" indent="-171450">
              <a:buClr>
                <a:srgbClr val="EE5934"/>
              </a:buClr>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212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Content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117198" cy="551936"/>
          </a:xfrm>
        </p:spPr>
        <p:txBody>
          <a:bodyPr anchor="b">
            <a:noAutofit/>
          </a:bodyPr>
          <a:lstStyle>
            <a:lvl1pPr marL="0" marR="0" indent="0" algn="l" defTabSz="685800" rtl="0" eaLnBrk="1" fontAlgn="auto" latinLnBrk="0" hangingPunct="1">
              <a:lnSpc>
                <a:spcPct val="90000"/>
              </a:lnSpc>
              <a:spcBef>
                <a:spcPct val="0"/>
              </a:spcBef>
              <a:spcAft>
                <a:spcPts val="0"/>
              </a:spcAft>
              <a:buClrTx/>
              <a:buSzTx/>
              <a:buFontTx/>
              <a:buNone/>
              <a:tabLst/>
              <a:defRPr sz="2100" b="1" baseline="0">
                <a:solidFill>
                  <a:srgbClr val="EE5934"/>
                </a:solidFi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1914577"/>
            <a:ext cx="7117198" cy="2652662"/>
          </a:xfrm>
        </p:spPr>
        <p:txBody>
          <a:bodyPr/>
          <a:lstStyle>
            <a:lvl1pPr marL="0" marR="0" indent="0" algn="l" defTabSz="685800" rtl="0" eaLnBrk="1" fontAlgn="auto" latinLnBrk="0" hangingPunct="1">
              <a:lnSpc>
                <a:spcPct val="90000"/>
              </a:lnSpc>
              <a:spcBef>
                <a:spcPts val="750"/>
              </a:spcBef>
              <a:spcAft>
                <a:spcPts val="0"/>
              </a:spcAft>
              <a:buClrTx/>
              <a:buSzTx/>
              <a:buFontTx/>
              <a:buNone/>
              <a:tabLst/>
              <a:defRPr sz="1800">
                <a:solidFill>
                  <a:schemeClr val="bg1"/>
                </a:solidFill>
              </a:defRPr>
            </a:lvl1pPr>
            <a:lvl2pPr marL="342900" marR="0" indent="0" algn="l" defTabSz="685800" rtl="0" eaLnBrk="1" fontAlgn="auto" latinLnBrk="0" hangingPunct="1">
              <a:lnSpc>
                <a:spcPct val="90000"/>
              </a:lnSpc>
              <a:spcBef>
                <a:spcPts val="375"/>
              </a:spcBef>
              <a:spcAft>
                <a:spcPts val="0"/>
              </a:spcAft>
              <a:buClrTx/>
              <a:buSzTx/>
              <a:buFontTx/>
              <a:buNone/>
              <a:tabLst/>
              <a:defRPr sz="1050">
                <a:solidFill>
                  <a:schemeClr val="tx1">
                    <a:tint val="75000"/>
                  </a:schemeClr>
                </a:solidFill>
              </a:defRPr>
            </a:lvl2pPr>
            <a:lvl3pPr marL="857250" marR="0" indent="-171450" algn="l" defTabSz="685800" rtl="0" eaLnBrk="1" fontAlgn="auto" latinLnBrk="0" hangingPunct="1">
              <a:lnSpc>
                <a:spcPct val="90000"/>
              </a:lnSpc>
              <a:spcBef>
                <a:spcPts val="375"/>
              </a:spcBef>
              <a:spcAft>
                <a:spcPts val="0"/>
              </a:spcAft>
              <a:buClr>
                <a:srgbClr val="EE5934"/>
              </a:buClr>
              <a:buSzTx/>
              <a:buFont typeface="Arial" panose="020B0604020202020204" pitchFamily="34" charset="0"/>
              <a:buChar char="•"/>
              <a:tabLst/>
              <a:defRPr sz="1650">
                <a:solidFill>
                  <a:schemeClr val="tx1">
                    <a:tint val="75000"/>
                  </a:schemeClr>
                </a:solidFill>
              </a:defRPr>
            </a:lvl3pPr>
            <a:lvl4pPr marL="1200150" marR="0" indent="-171450" algn="l" defTabSz="685800" rtl="0" eaLnBrk="1" fontAlgn="auto" latinLnBrk="0" hangingPunct="1">
              <a:lnSpc>
                <a:spcPct val="90000"/>
              </a:lnSpc>
              <a:spcBef>
                <a:spcPts val="375"/>
              </a:spcBef>
              <a:spcAft>
                <a:spcPts val="0"/>
              </a:spcAft>
              <a:buClr>
                <a:srgbClr val="EE5934"/>
              </a:buClr>
              <a:buSzTx/>
              <a:buFont typeface="Courier New" panose="02070309020205020404" pitchFamily="49" charset="0"/>
              <a:buChar char="o"/>
              <a:tabLst/>
              <a:defRPr sz="900">
                <a:solidFill>
                  <a:schemeClr val="tx1">
                    <a:tint val="75000"/>
                  </a:schemeClr>
                </a:solidFill>
              </a:defRPr>
            </a:lvl4pPr>
            <a:lvl5pPr marL="1543050" marR="0" indent="-171450" algn="l" defTabSz="685800" rtl="0" eaLnBrk="1" fontAlgn="auto" latinLnBrk="0" hangingPunct="1">
              <a:lnSpc>
                <a:spcPct val="90000"/>
              </a:lnSpc>
              <a:spcBef>
                <a:spcPts val="375"/>
              </a:spcBef>
              <a:spcAft>
                <a:spcPts val="0"/>
              </a:spcAft>
              <a:buClr>
                <a:srgbClr val="EE5934"/>
              </a:buClr>
              <a:buSzTx/>
              <a:buFont typeface="Wingdings" pitchFamily="2" charset="2"/>
              <a:buChar char="§"/>
              <a:tabLst/>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Edit Master text styles</a:t>
            </a:r>
          </a:p>
          <a:p>
            <a:pPr marL="0" marR="0" lvl="1"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Second level</a:t>
            </a:r>
          </a:p>
          <a:p>
            <a:pPr marL="0" marR="0" lvl="2"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0" marR="0" lvl="3"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0" marR="0" lvl="4"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endParaRPr lang="en-US" dirty="0"/>
          </a:p>
        </p:txBody>
      </p:sp>
      <p:sp>
        <p:nvSpPr>
          <p:cNvPr id="4" name="Rectangle 3">
            <a:extLst>
              <a:ext uri="{FF2B5EF4-FFF2-40B4-BE49-F238E27FC236}">
                <a16:creationId xmlns:a16="http://schemas.microsoft.com/office/drawing/2014/main" id="{3ED1A8C7-5E2E-F948-B1D0-513A453B29DB}"/>
              </a:ext>
            </a:extLst>
          </p:cNvPr>
          <p:cNvSpPr/>
          <p:nvPr/>
        </p:nvSpPr>
        <p:spPr>
          <a:xfrm>
            <a:off x="0" y="0"/>
            <a:ext cx="9144000" cy="635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 name="Straight Connector 4">
            <a:extLst>
              <a:ext uri="{FF2B5EF4-FFF2-40B4-BE49-F238E27FC236}">
                <a16:creationId xmlns:a16="http://schemas.microsoft.com/office/drawing/2014/main" id="{FE8B621E-90D8-6041-BD66-9150F17C4E52}"/>
              </a:ext>
            </a:extLst>
          </p:cNvPr>
          <p:cNvCxnSpPr>
            <a:cxnSpLocks/>
          </p:cNvCxnSpPr>
          <p:nvPr/>
        </p:nvCxnSpPr>
        <p:spPr>
          <a:xfrm>
            <a:off x="623888" y="1267892"/>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D73719-AC2B-404D-851D-B80572322F13}"/>
              </a:ext>
            </a:extLst>
          </p:cNvPr>
          <p:cNvPicPr>
            <a:picLocks noChangeAspect="1"/>
          </p:cNvPicPr>
          <p:nvPr/>
        </p:nvPicPr>
        <p:blipFill>
          <a:blip r:embed="rId2"/>
          <a:srcRect/>
          <a:stretch/>
        </p:blipFill>
        <p:spPr>
          <a:xfrm>
            <a:off x="623888" y="-10725"/>
            <a:ext cx="1000125" cy="1000125"/>
          </a:xfrm>
          <a:prstGeom prst="rect">
            <a:avLst/>
          </a:prstGeom>
        </p:spPr>
      </p:pic>
    </p:spTree>
    <p:extLst>
      <p:ext uri="{BB962C8B-B14F-4D97-AF65-F5344CB8AC3E}">
        <p14:creationId xmlns:p14="http://schemas.microsoft.com/office/powerpoint/2010/main" val="132461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_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DE824-29BE-F24B-811B-E43581530914}"/>
              </a:ext>
            </a:extLst>
          </p:cNvPr>
          <p:cNvSpPr txBox="1">
            <a:spLocks/>
          </p:cNvSpPr>
          <p:nvPr/>
        </p:nvSpPr>
        <p:spPr>
          <a:xfrm>
            <a:off x="205896" y="4733925"/>
            <a:ext cx="338987" cy="273844"/>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z="750" smtClean="0"/>
              <a:pPr/>
              <a:t>‹#›</a:t>
            </a:fld>
            <a:r>
              <a:rPr lang="en-US" sz="750" dirty="0"/>
              <a:t> /</a:t>
            </a:r>
          </a:p>
        </p:txBody>
      </p:sp>
      <p:sp>
        <p:nvSpPr>
          <p:cNvPr id="6" name="Footer Placeholder 5">
            <a:extLst>
              <a:ext uri="{FF2B5EF4-FFF2-40B4-BE49-F238E27FC236}">
                <a16:creationId xmlns:a16="http://schemas.microsoft.com/office/drawing/2014/main" id="{EBCF996B-9544-7E45-860E-11DCFC4EABA6}"/>
              </a:ext>
            </a:extLst>
          </p:cNvPr>
          <p:cNvSpPr>
            <a:spLocks noGrp="1"/>
          </p:cNvSpPr>
          <p:nvPr>
            <p:ph type="ftr" sz="quarter" idx="3"/>
          </p:nvPr>
        </p:nvSpPr>
        <p:spPr>
          <a:xfrm flipH="1">
            <a:off x="420337" y="4733925"/>
            <a:ext cx="2400300" cy="273844"/>
          </a:xfrm>
          <a:prstGeom prst="rect">
            <a:avLst/>
          </a:prstGeom>
        </p:spPr>
        <p:txBody>
          <a:bodyPr/>
          <a:lstStyle>
            <a:lvl1pPr algn="l">
              <a:defRPr sz="750" baseline="0">
                <a:latin typeface="Arial" panose="020B0604020202020204" pitchFamily="34" charset="0"/>
              </a:defRPr>
            </a:lvl1pPr>
          </a:lstStyle>
          <a:p>
            <a:r>
              <a:rPr lang="en-US"/>
              <a:t>What's Out There For Me?</a:t>
            </a:r>
            <a:endParaRPr lang="en-US" dirty="0"/>
          </a:p>
        </p:txBody>
      </p:sp>
      <p:sp>
        <p:nvSpPr>
          <p:cNvPr id="7" name="Rectangle 6">
            <a:extLst>
              <a:ext uri="{FF2B5EF4-FFF2-40B4-BE49-F238E27FC236}">
                <a16:creationId xmlns:a16="http://schemas.microsoft.com/office/drawing/2014/main" id="{4F501DAC-2ED4-4C49-8057-11C4F33A5963}"/>
              </a:ext>
            </a:extLst>
          </p:cNvPr>
          <p:cNvSpPr/>
          <p:nvPr/>
        </p:nvSpPr>
        <p:spPr>
          <a:xfrm>
            <a:off x="0" y="0"/>
            <a:ext cx="9144000" cy="635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 name="Straight Connector 7">
            <a:extLst>
              <a:ext uri="{FF2B5EF4-FFF2-40B4-BE49-F238E27FC236}">
                <a16:creationId xmlns:a16="http://schemas.microsoft.com/office/drawing/2014/main" id="{54D8BF5D-2EF4-8B48-98F0-023F54EE6169}"/>
              </a:ext>
            </a:extLst>
          </p:cNvPr>
          <p:cNvCxnSpPr>
            <a:cxnSpLocks/>
          </p:cNvCxnSpPr>
          <p:nvPr/>
        </p:nvCxnSpPr>
        <p:spPr>
          <a:xfrm>
            <a:off x="623888" y="1267892"/>
            <a:ext cx="338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1366391-4B79-BA47-82D9-53061CA84C59}"/>
              </a:ext>
            </a:extLst>
          </p:cNvPr>
          <p:cNvPicPr>
            <a:picLocks noChangeAspect="1"/>
          </p:cNvPicPr>
          <p:nvPr/>
        </p:nvPicPr>
        <p:blipFill>
          <a:blip r:embed="rId2"/>
          <a:srcRect/>
          <a:stretch/>
        </p:blipFill>
        <p:spPr>
          <a:xfrm>
            <a:off x="623888" y="-10725"/>
            <a:ext cx="1000125" cy="1000125"/>
          </a:xfrm>
          <a:prstGeom prst="rect">
            <a:avLst/>
          </a:prstGeom>
        </p:spPr>
      </p:pic>
      <p:sp>
        <p:nvSpPr>
          <p:cNvPr id="11" name="Text Placeholder 2">
            <a:extLst>
              <a:ext uri="{FF2B5EF4-FFF2-40B4-BE49-F238E27FC236}">
                <a16:creationId xmlns:a16="http://schemas.microsoft.com/office/drawing/2014/main" id="{5E8A3EC6-7435-8740-9D76-C4EC03939CBD}"/>
              </a:ext>
            </a:extLst>
          </p:cNvPr>
          <p:cNvSpPr>
            <a:spLocks noGrp="1"/>
          </p:cNvSpPr>
          <p:nvPr>
            <p:ph idx="1"/>
          </p:nvPr>
        </p:nvSpPr>
        <p:spPr>
          <a:xfrm>
            <a:off x="623887" y="1488219"/>
            <a:ext cx="8069960" cy="2967209"/>
          </a:xfrm>
          <a:prstGeom prst="rect">
            <a:avLst/>
          </a:prstGeom>
        </p:spPr>
        <p:txBody>
          <a:bodyPr vert="horz" lIns="91440" tIns="45720" rIns="91440" bIns="45720" rtlCol="0">
            <a:normAutofit/>
          </a:bodyPr>
          <a:lstStyle>
            <a:lvl1pPr marL="0" marR="0" indent="0" algn="l" defTabSz="685800" rtl="0" eaLnBrk="1" fontAlgn="auto" latinLnBrk="0" hangingPunct="1">
              <a:lnSpc>
                <a:spcPct val="90000"/>
              </a:lnSpc>
              <a:spcBef>
                <a:spcPts val="750"/>
              </a:spcBef>
              <a:spcAft>
                <a:spcPts val="0"/>
              </a:spcAft>
              <a:buClrTx/>
              <a:buSzTx/>
              <a:buFontTx/>
              <a:buNone/>
              <a:tabLst/>
              <a:defRPr sz="1500">
                <a:solidFill>
                  <a:srgbClr val="3C5961"/>
                </a:solidFill>
              </a:defRPr>
            </a:lvl1pPr>
            <a:lvl2pPr marL="342900" marR="0" indent="0" algn="l" defTabSz="685800" rtl="0" eaLnBrk="1" fontAlgn="auto" latinLnBrk="0" hangingPunct="1">
              <a:lnSpc>
                <a:spcPct val="90000"/>
              </a:lnSpc>
              <a:spcBef>
                <a:spcPts val="375"/>
              </a:spcBef>
              <a:spcAft>
                <a:spcPts val="0"/>
              </a:spcAft>
              <a:buClrTx/>
              <a:buSzTx/>
              <a:buFontTx/>
              <a:buNone/>
              <a:tabLst/>
              <a:defRPr sz="1200">
                <a:solidFill>
                  <a:srgbClr val="00B3BC"/>
                </a:solidFill>
              </a:defRPr>
            </a:lvl2pPr>
            <a:lvl3pPr marL="857250" marR="0" indent="-171450" algn="l" defTabSz="685800" rtl="0" eaLnBrk="1" fontAlgn="auto" latinLnBrk="0" hangingPunct="1">
              <a:lnSpc>
                <a:spcPct val="90000"/>
              </a:lnSpc>
              <a:spcBef>
                <a:spcPts val="375"/>
              </a:spcBef>
              <a:spcAft>
                <a:spcPts val="0"/>
              </a:spcAft>
              <a:buClr>
                <a:srgbClr val="EE5934"/>
              </a:buClr>
              <a:buSzTx/>
              <a:buFont typeface="Arial" panose="020B0604020202020204" pitchFamily="34" charset="0"/>
              <a:buChar char="•"/>
              <a:tabLst/>
              <a:defRPr sz="1200">
                <a:solidFill>
                  <a:srgbClr val="3C5961"/>
                </a:solidFill>
              </a:defRPr>
            </a:lvl3pPr>
            <a:lvl4pPr marL="1200150" marR="0" indent="-171450" algn="l" defTabSz="685800" rtl="0" eaLnBrk="1" fontAlgn="auto" latinLnBrk="0" hangingPunct="1">
              <a:lnSpc>
                <a:spcPct val="90000"/>
              </a:lnSpc>
              <a:spcBef>
                <a:spcPts val="375"/>
              </a:spcBef>
              <a:spcAft>
                <a:spcPts val="0"/>
              </a:spcAft>
              <a:buClr>
                <a:srgbClr val="EE5934"/>
              </a:buClr>
              <a:buSzTx/>
              <a:buFont typeface="Courier New" panose="02070309020205020404" pitchFamily="49" charset="0"/>
              <a:buChar char="o"/>
              <a:tabLst/>
              <a:defRPr sz="1200">
                <a:solidFill>
                  <a:srgbClr val="3C5961"/>
                </a:solidFill>
              </a:defRPr>
            </a:lvl4pPr>
            <a:lvl5pPr marL="1543050" marR="0" indent="-171450" algn="l" defTabSz="685800" rtl="0" eaLnBrk="1" fontAlgn="auto" latinLnBrk="0" hangingPunct="1">
              <a:lnSpc>
                <a:spcPct val="90000"/>
              </a:lnSpc>
              <a:spcBef>
                <a:spcPts val="375"/>
              </a:spcBef>
              <a:spcAft>
                <a:spcPts val="0"/>
              </a:spcAft>
              <a:buClr>
                <a:srgbClr val="EE5934"/>
              </a:buClr>
              <a:buSzTx/>
              <a:buFont typeface="Wingdings" pitchFamily="2" charset="2"/>
              <a:buChar char="§"/>
              <a:tabLst/>
              <a:defRPr sz="1200">
                <a:solidFill>
                  <a:srgbClr val="3C5961"/>
                </a:solidFill>
              </a:defRPr>
            </a:lvl5p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Edit Master text styles</a:t>
            </a:r>
          </a:p>
          <a:p>
            <a:pPr marL="0" marR="0" lvl="1"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Second level</a:t>
            </a:r>
          </a:p>
          <a:p>
            <a:pPr marL="0" marR="0" lvl="2"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0" marR="0" lvl="3"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0" marR="0" lvl="4" indent="0" algn="l" defTabSz="685800" rtl="0" eaLnBrk="1" fontAlgn="auto" latinLnBrk="0" hangingPunct="1">
              <a:lnSpc>
                <a:spcPct val="90000"/>
              </a:lnSpc>
              <a:spcBef>
                <a:spcPts val="750"/>
              </a:spcBef>
              <a:spcAft>
                <a:spcPts val="0"/>
              </a:spcAft>
              <a:buClrTx/>
              <a:buSzTx/>
              <a:buFontTx/>
              <a:buNone/>
              <a:tabLst/>
              <a:defRPr/>
            </a:pPr>
            <a:r>
              <a:rPr kumimoji="0" lang="en-US" sz="135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endParaRPr kumimoji="0" lang="en-US" sz="1050" b="0" i="0" u="none" strike="noStrike" kern="1200" cap="none" spc="0" normalizeH="0" baseline="0" noProof="0" dirty="0">
              <a:ln>
                <a:noFill/>
              </a:ln>
              <a:solidFill>
                <a:srgbClr val="3C596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0902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37ABE-2F63-5A45-AC52-7C45660E074F}"/>
              </a:ext>
            </a:extLst>
          </p:cNvPr>
          <p:cNvSpPr/>
          <p:nvPr/>
        </p:nvSpPr>
        <p:spPr>
          <a:xfrm>
            <a:off x="0" y="-10725"/>
            <a:ext cx="9144000" cy="5154225"/>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2413C3FB-77B6-AA4A-9909-35D678D946B2}"/>
              </a:ext>
            </a:extLst>
          </p:cNvPr>
          <p:cNvPicPr>
            <a:picLocks noChangeAspect="1"/>
          </p:cNvPicPr>
          <p:nvPr/>
        </p:nvPicPr>
        <p:blipFill>
          <a:blip r:embed="rId2"/>
          <a:srcRect/>
          <a:stretch/>
        </p:blipFill>
        <p:spPr>
          <a:xfrm>
            <a:off x="623888" y="-10725"/>
            <a:ext cx="1000125" cy="1000125"/>
          </a:xfrm>
          <a:prstGeom prst="rect">
            <a:avLst/>
          </a:prstGeom>
        </p:spPr>
      </p:pic>
      <p:sp>
        <p:nvSpPr>
          <p:cNvPr id="2" name="Title 1">
            <a:extLst>
              <a:ext uri="{FF2B5EF4-FFF2-40B4-BE49-F238E27FC236}">
                <a16:creationId xmlns:a16="http://schemas.microsoft.com/office/drawing/2014/main" id="{0BD8E866-BCD6-604E-B27A-1BD8DF91ED7E}"/>
              </a:ext>
            </a:extLst>
          </p:cNvPr>
          <p:cNvSpPr>
            <a:spLocks noGrp="1"/>
          </p:cNvSpPr>
          <p:nvPr>
            <p:ph type="title"/>
          </p:nvPr>
        </p:nvSpPr>
        <p:spPr>
          <a:xfrm>
            <a:off x="473528" y="1077210"/>
            <a:ext cx="7756071" cy="936104"/>
          </a:xfrm>
        </p:spPr>
        <p:txBody>
          <a:bodyPr>
            <a:normAutofit/>
          </a:bodyPr>
          <a:lstStyle>
            <a:lvl1pPr>
              <a:defRPr sz="2693" baseline="0">
                <a:solidFill>
                  <a:schemeClr val="bg1"/>
                </a:solidFill>
                <a:latin typeface="Arial" panose="020B0604020202020204" pitchFamily="34" charset="0"/>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9497B7A-1BE4-B040-90C8-DC74945B03FB}"/>
              </a:ext>
            </a:extLst>
          </p:cNvPr>
          <p:cNvSpPr>
            <a:spLocks noGrp="1"/>
          </p:cNvSpPr>
          <p:nvPr>
            <p:ph idx="1"/>
          </p:nvPr>
        </p:nvSpPr>
        <p:spPr>
          <a:xfrm>
            <a:off x="473528" y="2176292"/>
            <a:ext cx="7756072" cy="2362371"/>
          </a:xfrm>
          <a:prstGeom prst="rect">
            <a:avLst/>
          </a:prstGeom>
        </p:spPr>
        <p:txBody>
          <a:bodyPr vert="horz" lIns="91440" tIns="45720" rIns="91440" bIns="45720" rtlCol="0">
            <a:normAutofit/>
          </a:bodyPr>
          <a:lstStyle>
            <a:lvl1pPr>
              <a:defRPr sz="1500">
                <a:solidFill>
                  <a:schemeClr val="bg1"/>
                </a:solidFill>
              </a:defRPr>
            </a:lvl1pPr>
            <a:lvl2pPr>
              <a:defRPr sz="1200">
                <a:solidFill>
                  <a:srgbClr val="00B3BC"/>
                </a:solidFill>
              </a:defRPr>
            </a:lvl2pPr>
            <a:lvl3pPr marL="900113" indent="-214313">
              <a:buClr>
                <a:srgbClr val="EE5934"/>
              </a:buClr>
              <a:buFont typeface="Arial" panose="020B0604020202020204" pitchFamily="34" charset="0"/>
              <a:buChar char="•"/>
              <a:defRPr sz="1200">
                <a:solidFill>
                  <a:schemeClr val="bg1"/>
                </a:solidFill>
              </a:defRPr>
            </a:lvl3pPr>
            <a:lvl4pPr marL="1200150" indent="-171450">
              <a:buClr>
                <a:srgbClr val="EE5934"/>
              </a:buClr>
              <a:buFont typeface="Wingdings" pitchFamily="2" charset="2"/>
              <a:buChar char="§"/>
              <a:defRPr sz="1200">
                <a:solidFill>
                  <a:schemeClr val="bg1"/>
                </a:solidFill>
              </a:defRPr>
            </a:lvl4pPr>
            <a:lvl5pPr marL="1543050" indent="-171450">
              <a:buClr>
                <a:srgbClr val="EE5934"/>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9C160D21-50ED-A343-BF9D-E04AA1215237}"/>
              </a:ext>
            </a:extLst>
          </p:cNvPr>
          <p:cNvSpPr txBox="1">
            <a:spLocks/>
          </p:cNvSpPr>
          <p:nvPr/>
        </p:nvSpPr>
        <p:spPr>
          <a:xfrm>
            <a:off x="205896" y="4733925"/>
            <a:ext cx="338987" cy="273844"/>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z="750" smtClean="0">
                <a:solidFill>
                  <a:schemeClr val="bg1"/>
                </a:solidFill>
              </a:rPr>
              <a:pPr/>
              <a:t>‹#›</a:t>
            </a:fld>
            <a:r>
              <a:rPr lang="en-US" sz="750" dirty="0">
                <a:solidFill>
                  <a:schemeClr val="bg1"/>
                </a:solidFill>
              </a:rPr>
              <a:t> /</a:t>
            </a:r>
          </a:p>
        </p:txBody>
      </p:sp>
      <p:sp>
        <p:nvSpPr>
          <p:cNvPr id="13" name="Footer Placeholder 5">
            <a:extLst>
              <a:ext uri="{FF2B5EF4-FFF2-40B4-BE49-F238E27FC236}">
                <a16:creationId xmlns:a16="http://schemas.microsoft.com/office/drawing/2014/main" id="{C3720FEC-0256-4D47-A6D7-74038E4C0158}"/>
              </a:ext>
            </a:extLst>
          </p:cNvPr>
          <p:cNvSpPr>
            <a:spLocks noGrp="1"/>
          </p:cNvSpPr>
          <p:nvPr>
            <p:ph type="ftr" sz="quarter" idx="3"/>
          </p:nvPr>
        </p:nvSpPr>
        <p:spPr>
          <a:xfrm flipH="1">
            <a:off x="420337" y="4733925"/>
            <a:ext cx="2400300" cy="273844"/>
          </a:xfrm>
          <a:prstGeom prst="rect">
            <a:avLst/>
          </a:prstGeom>
        </p:spPr>
        <p:txBody>
          <a:bodyPr/>
          <a:lstStyle>
            <a:lvl1pPr algn="l">
              <a:defRPr sz="750" baseline="0">
                <a:solidFill>
                  <a:schemeClr val="bg1"/>
                </a:solidFill>
                <a:latin typeface="Arial" panose="020B0604020202020204" pitchFamily="34" charset="0"/>
              </a:defRPr>
            </a:lvl1pPr>
          </a:lstStyle>
          <a:p>
            <a:r>
              <a:rPr lang="en-US"/>
              <a:t>What's Out There For Me?</a:t>
            </a:r>
            <a:endParaRPr lang="en-US" dirty="0"/>
          </a:p>
        </p:txBody>
      </p:sp>
    </p:spTree>
    <p:extLst>
      <p:ext uri="{BB962C8B-B14F-4D97-AF65-F5344CB8AC3E}">
        <p14:creationId xmlns:p14="http://schemas.microsoft.com/office/powerpoint/2010/main" val="263237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47132"/>
            <a:ext cx="7886700" cy="5208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55235"/>
            <a:ext cx="7886700" cy="31774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38B4263-1394-1349-BCAE-A04A396DBF04}"/>
              </a:ext>
            </a:extLst>
          </p:cNvPr>
          <p:cNvSpPr txBox="1">
            <a:spLocks/>
          </p:cNvSpPr>
          <p:nvPr/>
        </p:nvSpPr>
        <p:spPr>
          <a:xfrm>
            <a:off x="205896" y="4733925"/>
            <a:ext cx="338987" cy="273844"/>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z="750" smtClean="0"/>
              <a:pPr/>
              <a:t>‹#›</a:t>
            </a:fld>
            <a:r>
              <a:rPr lang="en-US" sz="750" dirty="0"/>
              <a:t> /</a:t>
            </a:r>
          </a:p>
        </p:txBody>
      </p:sp>
      <p:sp>
        <p:nvSpPr>
          <p:cNvPr id="9" name="Footer Placeholder 5">
            <a:extLst>
              <a:ext uri="{FF2B5EF4-FFF2-40B4-BE49-F238E27FC236}">
                <a16:creationId xmlns:a16="http://schemas.microsoft.com/office/drawing/2014/main" id="{AD48071C-B15F-954B-B6DC-A6044537413E}"/>
              </a:ext>
            </a:extLst>
          </p:cNvPr>
          <p:cNvSpPr>
            <a:spLocks noGrp="1"/>
          </p:cNvSpPr>
          <p:nvPr>
            <p:ph type="ftr" sz="quarter" idx="3"/>
          </p:nvPr>
        </p:nvSpPr>
        <p:spPr>
          <a:xfrm flipH="1">
            <a:off x="420337" y="4733925"/>
            <a:ext cx="2400300" cy="273844"/>
          </a:xfrm>
          <a:prstGeom prst="rect">
            <a:avLst/>
          </a:prstGeom>
        </p:spPr>
        <p:txBody>
          <a:bodyPr/>
          <a:lstStyle>
            <a:lvl1pPr algn="l">
              <a:defRPr sz="750" baseline="0">
                <a:latin typeface="Arial" panose="020B0604020202020204" pitchFamily="34" charset="0"/>
              </a:defRPr>
            </a:lvl1pPr>
          </a:lstStyle>
          <a:p>
            <a:r>
              <a:rPr lang="en-US"/>
              <a:t>What's Out There For Me?</a:t>
            </a:r>
            <a:endParaRPr lang="en-US" dirty="0"/>
          </a:p>
        </p:txBody>
      </p:sp>
    </p:spTree>
    <p:extLst>
      <p:ext uri="{BB962C8B-B14F-4D97-AF65-F5344CB8AC3E}">
        <p14:creationId xmlns:p14="http://schemas.microsoft.com/office/powerpoint/2010/main" val="2263306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Lst>
  <p:hf sldNum="0" hdr="0" dt="0"/>
  <p:txStyles>
    <p:titleStyle>
      <a:lvl1pPr algn="l" defTabSz="685800" rtl="0" eaLnBrk="1" latinLnBrk="0" hangingPunct="1">
        <a:lnSpc>
          <a:spcPct val="90000"/>
        </a:lnSpc>
        <a:spcBef>
          <a:spcPct val="0"/>
        </a:spcBef>
        <a:buNone/>
        <a:defRPr sz="3300" kern="1200" baseline="0">
          <a:solidFill>
            <a:schemeClr val="tx1"/>
          </a:solidFill>
          <a:latin typeface="Arial" panose="020B0604020202020204" pitchFamily="34" charset="0"/>
          <a:ea typeface="+mj-ea"/>
          <a:cs typeface="+mj-cs"/>
        </a:defRPr>
      </a:lvl1pPr>
    </p:titleStyle>
    <p:bodyStyle>
      <a:lvl1pPr marL="0" indent="0" algn="l" defTabSz="685800" rtl="0" eaLnBrk="1" latinLnBrk="0" hangingPunct="1">
        <a:lnSpc>
          <a:spcPct val="90000"/>
        </a:lnSpc>
        <a:spcBef>
          <a:spcPts val="750"/>
        </a:spcBef>
        <a:buFontTx/>
        <a:buNone/>
        <a:defRPr sz="1350" kern="1200" baseline="0">
          <a:solidFill>
            <a:schemeClr val="tx1"/>
          </a:solidFill>
          <a:latin typeface="Arial" panose="020B0604020202020204" pitchFamily="34" charset="0"/>
          <a:ea typeface="+mn-ea"/>
          <a:cs typeface="+mn-cs"/>
        </a:defRPr>
      </a:lvl1pPr>
      <a:lvl2pPr marL="342900" indent="0" algn="l" defTabSz="685800" rtl="0" eaLnBrk="1" latinLnBrk="0" hangingPunct="1">
        <a:lnSpc>
          <a:spcPct val="90000"/>
        </a:lnSpc>
        <a:spcBef>
          <a:spcPts val="375"/>
        </a:spcBef>
        <a:buFontTx/>
        <a:buNone/>
        <a:defRPr sz="1050" b="1" kern="1200" baseline="0">
          <a:solidFill>
            <a:schemeClr val="accent2"/>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baseline="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Courier New" panose="02070309020205020404" pitchFamily="49" charset="0"/>
        <a:buChar char="o"/>
        <a:defRPr sz="1050" kern="1200" baseline="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kern="1200" baseline="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careerinfo.nextsteps.idaho.gov/learning-plan/9th-grade/?step=6"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415C377-130E-4AA5-B091-617C99597273}"/>
              </a:ext>
            </a:extLst>
          </p:cNvPr>
          <p:cNvPicPr>
            <a:picLocks noGrp="1" noChangeAspect="1"/>
          </p:cNvPicPr>
          <p:nvPr>
            <p:ph type="pic" sz="quarter" idx="10"/>
          </p:nvPr>
        </p:nvPicPr>
        <p:blipFill>
          <a:blip r:embed="rId3"/>
          <a:srcRect l="2458" r="2458"/>
          <a:stretch>
            <a:fillRect/>
          </a:stretch>
        </p:blipFill>
        <p:spPr/>
      </p:pic>
      <p:sp>
        <p:nvSpPr>
          <p:cNvPr id="54" name="Google Shape;54;p13"/>
          <p:cNvSpPr txBox="1">
            <a:spLocks noGrp="1"/>
          </p:cNvSpPr>
          <p:nvPr>
            <p:ph type="title"/>
          </p:nvPr>
        </p:nvSpPr>
        <p:spPr>
          <a:xfrm>
            <a:off x="404741" y="2356156"/>
            <a:ext cx="3484260" cy="132692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t>WHAT SKILLS WILL I BRING TO MY CAREER?</a:t>
            </a:r>
            <a:endParaRPr sz="3500" b="1" dirty="0"/>
          </a:p>
        </p:txBody>
      </p:sp>
      <p:sp>
        <p:nvSpPr>
          <p:cNvPr id="9" name="Rectangle 8">
            <a:extLst>
              <a:ext uri="{FF2B5EF4-FFF2-40B4-BE49-F238E27FC236}">
                <a16:creationId xmlns:a16="http://schemas.microsoft.com/office/drawing/2014/main" id="{CBC71676-70B7-44C4-820E-E78E92E10A23}"/>
              </a:ext>
            </a:extLst>
          </p:cNvPr>
          <p:cNvSpPr/>
          <p:nvPr/>
        </p:nvSpPr>
        <p:spPr>
          <a:xfrm>
            <a:off x="4892973" y="2780522"/>
            <a:ext cx="2280401" cy="2119632"/>
          </a:xfrm>
          <a:prstGeom prst="rect">
            <a:avLst/>
          </a:prstGeom>
          <a:solidFill>
            <a:srgbClr val="00B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1">
            <a:extLst>
              <a:ext uri="{FF2B5EF4-FFF2-40B4-BE49-F238E27FC236}">
                <a16:creationId xmlns:a16="http://schemas.microsoft.com/office/drawing/2014/main" id="{BBC82EEC-2D1F-424A-ACF9-E3F6F9BC2EA2}"/>
              </a:ext>
            </a:extLst>
          </p:cNvPr>
          <p:cNvSpPr txBox="1">
            <a:spLocks/>
          </p:cNvSpPr>
          <p:nvPr/>
        </p:nvSpPr>
        <p:spPr>
          <a:xfrm>
            <a:off x="4892973" y="4003541"/>
            <a:ext cx="2251542" cy="893837"/>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Tx/>
              <a:buNone/>
              <a:defRPr sz="1350" kern="1200" baseline="0">
                <a:solidFill>
                  <a:schemeClr val="tx1"/>
                </a:solidFill>
                <a:latin typeface="Arial" panose="020B0604020202020204" pitchFamily="34" charset="0"/>
                <a:ea typeface="+mn-ea"/>
                <a:cs typeface="+mn-cs"/>
              </a:defRPr>
            </a:lvl1pPr>
            <a:lvl2pPr marL="342900" indent="0" algn="l" defTabSz="685800" rtl="0" eaLnBrk="1" latinLnBrk="0" hangingPunct="1">
              <a:lnSpc>
                <a:spcPct val="90000"/>
              </a:lnSpc>
              <a:spcBef>
                <a:spcPts val="375"/>
              </a:spcBef>
              <a:buFontTx/>
              <a:buNone/>
              <a:defRPr sz="1050" b="1" kern="1200" baseline="0">
                <a:solidFill>
                  <a:schemeClr val="accent2"/>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baseline="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Courier New" panose="02070309020205020404" pitchFamily="49" charset="0"/>
              <a:buChar char="o"/>
              <a:defRPr sz="1050" kern="1200" baseline="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kern="1200" baseline="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b="1" dirty="0">
                <a:latin typeface="Arial"/>
                <a:cs typeface="Arial"/>
              </a:rPr>
              <a:t>WHAT IS OUT THERE FOR ME?</a:t>
            </a:r>
            <a:endParaRPr lang="en-US" dirty="0">
              <a:cs typeface="Arial"/>
            </a:endParaRPr>
          </a:p>
        </p:txBody>
      </p:sp>
      <p:sp>
        <p:nvSpPr>
          <p:cNvPr id="11" name="Text Placeholder 32">
            <a:extLst>
              <a:ext uri="{FF2B5EF4-FFF2-40B4-BE49-F238E27FC236}">
                <a16:creationId xmlns:a16="http://schemas.microsoft.com/office/drawing/2014/main" id="{758C663E-C66A-401A-B79D-4D977E71C263}"/>
              </a:ext>
            </a:extLst>
          </p:cNvPr>
          <p:cNvSpPr txBox="1">
            <a:spLocks/>
          </p:cNvSpPr>
          <p:nvPr/>
        </p:nvSpPr>
        <p:spPr>
          <a:xfrm>
            <a:off x="4799868" y="2835444"/>
            <a:ext cx="2307765" cy="368347"/>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Tx/>
              <a:buNone/>
              <a:defRPr sz="1350" kern="1200" baseline="0">
                <a:solidFill>
                  <a:schemeClr val="tx1"/>
                </a:solidFill>
                <a:latin typeface="Arial" panose="020B0604020202020204" pitchFamily="34" charset="0"/>
                <a:ea typeface="+mn-ea"/>
                <a:cs typeface="+mn-cs"/>
              </a:defRPr>
            </a:lvl1pPr>
            <a:lvl2pPr marL="342900" indent="0" algn="l" defTabSz="685800" rtl="0" eaLnBrk="1" latinLnBrk="0" hangingPunct="1">
              <a:lnSpc>
                <a:spcPct val="90000"/>
              </a:lnSpc>
              <a:spcBef>
                <a:spcPts val="375"/>
              </a:spcBef>
              <a:buFontTx/>
              <a:buNone/>
              <a:defRPr sz="1050" b="1" kern="1200" baseline="0">
                <a:solidFill>
                  <a:schemeClr val="accent2"/>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baseline="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Courier New" panose="02070309020205020404" pitchFamily="49" charset="0"/>
              <a:buChar char="o"/>
              <a:defRPr sz="1050" kern="1200" baseline="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kern="1200" baseline="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dirty="0">
                <a:latin typeface="Arial"/>
                <a:cs typeface="Arial"/>
              </a:rPr>
              <a:t>Date here</a:t>
            </a:r>
            <a:endParaRPr lang="en-US" dirty="0"/>
          </a:p>
        </p:txBody>
      </p:sp>
      <p:cxnSp>
        <p:nvCxnSpPr>
          <p:cNvPr id="12" name="Straight Connector 11">
            <a:extLst>
              <a:ext uri="{FF2B5EF4-FFF2-40B4-BE49-F238E27FC236}">
                <a16:creationId xmlns:a16="http://schemas.microsoft.com/office/drawing/2014/main" id="{24C3129D-907D-4C84-89AE-B67C70AE630A}"/>
              </a:ext>
            </a:extLst>
          </p:cNvPr>
          <p:cNvCxnSpPr>
            <a:cxnSpLocks/>
          </p:cNvCxnSpPr>
          <p:nvPr/>
        </p:nvCxnSpPr>
        <p:spPr>
          <a:xfrm>
            <a:off x="6650512" y="3201234"/>
            <a:ext cx="4201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CD39272-D8C9-4477-A381-80D5AEAF15B4}"/>
              </a:ext>
            </a:extLst>
          </p:cNvPr>
          <p:cNvGrpSpPr/>
          <p:nvPr/>
        </p:nvGrpSpPr>
        <p:grpSpPr>
          <a:xfrm>
            <a:off x="2146871" y="156754"/>
            <a:ext cx="2097541" cy="716591"/>
            <a:chOff x="1910904" y="108235"/>
            <a:chExt cx="2228638" cy="761378"/>
          </a:xfrm>
        </p:grpSpPr>
        <p:sp>
          <p:nvSpPr>
            <p:cNvPr id="13" name="Rectangle 12">
              <a:extLst>
                <a:ext uri="{FF2B5EF4-FFF2-40B4-BE49-F238E27FC236}">
                  <a16:creationId xmlns:a16="http://schemas.microsoft.com/office/drawing/2014/main" id="{F7E42BA9-EBE9-4897-AACE-50F471E09BB9}"/>
                </a:ext>
              </a:extLst>
            </p:cNvPr>
            <p:cNvSpPr/>
            <p:nvPr/>
          </p:nvSpPr>
          <p:spPr>
            <a:xfrm>
              <a:off x="1910904" y="108235"/>
              <a:ext cx="2228638" cy="7613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FD1F12C-D0D7-47A6-A1ED-A8D14F86F1A7}"/>
                </a:ext>
              </a:extLst>
            </p:cNvPr>
            <p:cNvPicPr>
              <a:picLocks noChangeAspect="1"/>
            </p:cNvPicPr>
            <p:nvPr/>
          </p:nvPicPr>
          <p:blipFill>
            <a:blip r:embed="rId4"/>
            <a:stretch>
              <a:fillRect/>
            </a:stretch>
          </p:blipFill>
          <p:spPr>
            <a:xfrm>
              <a:off x="2026007" y="138093"/>
              <a:ext cx="2105920" cy="71659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E7F-C1D2-4449-9D77-149DBE44B1E9}"/>
              </a:ext>
            </a:extLst>
          </p:cNvPr>
          <p:cNvSpPr>
            <a:spLocks noGrp="1"/>
          </p:cNvSpPr>
          <p:nvPr>
            <p:ph type="title"/>
          </p:nvPr>
        </p:nvSpPr>
        <p:spPr/>
        <p:txBody>
          <a:bodyPr>
            <a:normAutofit/>
          </a:bodyPr>
          <a:lstStyle/>
          <a:p>
            <a:r>
              <a:rPr lang="en-US" sz="2800" dirty="0"/>
              <a:t>STEP 2: REVIEW</a:t>
            </a:r>
          </a:p>
        </p:txBody>
      </p:sp>
      <p:sp>
        <p:nvSpPr>
          <p:cNvPr id="3" name="Footer Placeholder 2">
            <a:extLst>
              <a:ext uri="{FF2B5EF4-FFF2-40B4-BE49-F238E27FC236}">
                <a16:creationId xmlns:a16="http://schemas.microsoft.com/office/drawing/2014/main" id="{030A5D2A-850F-4D78-A72D-5A1DE2BEFFA2}"/>
              </a:ext>
            </a:extLst>
          </p:cNvPr>
          <p:cNvSpPr>
            <a:spLocks noGrp="1"/>
          </p:cNvSpPr>
          <p:nvPr>
            <p:ph type="ftr" sz="quarter" idx="3"/>
          </p:nvPr>
        </p:nvSpPr>
        <p:spPr>
          <a:xfrm flipH="1">
            <a:off x="463279" y="4747050"/>
            <a:ext cx="2400300" cy="273844"/>
          </a:xfrm>
        </p:spPr>
        <p:txBody>
          <a:bodyPr/>
          <a:lstStyle/>
          <a:p>
            <a:r>
              <a:rPr lang="en-US" dirty="0"/>
              <a:t>What's Out There For Me?</a:t>
            </a:r>
          </a:p>
        </p:txBody>
      </p:sp>
      <p:sp>
        <p:nvSpPr>
          <p:cNvPr id="4" name="Content Placeholder 3">
            <a:extLst>
              <a:ext uri="{FF2B5EF4-FFF2-40B4-BE49-F238E27FC236}">
                <a16:creationId xmlns:a16="http://schemas.microsoft.com/office/drawing/2014/main" id="{AEFDE628-D8FA-47FF-8AB7-A44563A6916B}"/>
              </a:ext>
            </a:extLst>
          </p:cNvPr>
          <p:cNvSpPr>
            <a:spLocks noGrp="1"/>
          </p:cNvSpPr>
          <p:nvPr>
            <p:ph idx="1"/>
          </p:nvPr>
        </p:nvSpPr>
        <p:spPr>
          <a:xfrm>
            <a:off x="3386344" y="1488219"/>
            <a:ext cx="5307504" cy="2967209"/>
          </a:xfrm>
        </p:spPr>
        <p:txBody>
          <a:bodyPr>
            <a:normAutofit/>
          </a:bodyPr>
          <a:lstStyle/>
          <a:p>
            <a:r>
              <a:rPr lang="en-US" sz="1800" b="1" cap="all" dirty="0"/>
              <a:t>Step 2: </a:t>
            </a:r>
            <a:r>
              <a:rPr lang="en" sz="1800" b="1" cap="all" dirty="0"/>
              <a:t>Review your results and the jobs listed. </a:t>
            </a:r>
          </a:p>
          <a:p>
            <a:pPr marL="285750" indent="-285750">
              <a:buClr>
                <a:schemeClr val="accent1"/>
              </a:buClr>
              <a:buFont typeface="Arial" panose="020B0604020202020204" pitchFamily="34" charset="0"/>
              <a:buChar char="•"/>
            </a:pPr>
            <a:r>
              <a:rPr lang="en-US" sz="1800" dirty="0"/>
              <a:t>Review your customized list of jobs.</a:t>
            </a:r>
          </a:p>
          <a:p>
            <a:pPr marL="285750" indent="-285750">
              <a:buClr>
                <a:schemeClr val="accent1"/>
              </a:buClr>
              <a:buFont typeface="Arial" panose="020B0604020202020204" pitchFamily="34" charset="0"/>
              <a:buChar char="•"/>
            </a:pPr>
            <a:r>
              <a:rPr lang="en-US" sz="1800" dirty="0"/>
              <a:t>Reflect on why these jobs might be a good fit for your personality. </a:t>
            </a:r>
          </a:p>
          <a:p>
            <a:pPr marL="285750" indent="-285750">
              <a:buClr>
                <a:schemeClr val="accent1"/>
              </a:buClr>
              <a:buFont typeface="Arial" panose="020B0604020202020204" pitchFamily="34" charset="0"/>
              <a:buChar char="•"/>
            </a:pPr>
            <a:r>
              <a:rPr lang="en-US" sz="1800" dirty="0"/>
              <a:t>Ask yourself: Can you envision yourself with that job?</a:t>
            </a:r>
          </a:p>
          <a:p>
            <a:endParaRPr lang="en-US" dirty="0"/>
          </a:p>
        </p:txBody>
      </p:sp>
    </p:spTree>
    <p:extLst>
      <p:ext uri="{BB962C8B-B14F-4D97-AF65-F5344CB8AC3E}">
        <p14:creationId xmlns:p14="http://schemas.microsoft.com/office/powerpoint/2010/main" val="2566332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E7F-C1D2-4449-9D77-149DBE44B1E9}"/>
              </a:ext>
            </a:extLst>
          </p:cNvPr>
          <p:cNvSpPr>
            <a:spLocks noGrp="1"/>
          </p:cNvSpPr>
          <p:nvPr>
            <p:ph type="title"/>
          </p:nvPr>
        </p:nvSpPr>
        <p:spPr>
          <a:xfrm>
            <a:off x="623889" y="1488218"/>
            <a:ext cx="2400300" cy="2967209"/>
          </a:xfrm>
        </p:spPr>
        <p:txBody>
          <a:bodyPr>
            <a:normAutofit/>
          </a:bodyPr>
          <a:lstStyle/>
          <a:p>
            <a:r>
              <a:rPr lang="en-US" sz="2800" dirty="0"/>
              <a:t>STEP 3: FIND JOBS</a:t>
            </a:r>
          </a:p>
        </p:txBody>
      </p:sp>
      <p:sp>
        <p:nvSpPr>
          <p:cNvPr id="3" name="Footer Placeholder 2">
            <a:extLst>
              <a:ext uri="{FF2B5EF4-FFF2-40B4-BE49-F238E27FC236}">
                <a16:creationId xmlns:a16="http://schemas.microsoft.com/office/drawing/2014/main" id="{030A5D2A-850F-4D78-A72D-5A1DE2BEFFA2}"/>
              </a:ext>
            </a:extLst>
          </p:cNvPr>
          <p:cNvSpPr>
            <a:spLocks noGrp="1"/>
          </p:cNvSpPr>
          <p:nvPr>
            <p:ph type="ftr" sz="quarter" idx="3"/>
          </p:nvPr>
        </p:nvSpPr>
        <p:spPr>
          <a:xfrm flipH="1">
            <a:off x="463279" y="4747050"/>
            <a:ext cx="2400300" cy="273844"/>
          </a:xfrm>
        </p:spPr>
        <p:txBody>
          <a:bodyPr/>
          <a:lstStyle/>
          <a:p>
            <a:r>
              <a:rPr lang="en-US" dirty="0"/>
              <a:t>What's Out There For Me?</a:t>
            </a:r>
          </a:p>
        </p:txBody>
      </p:sp>
      <p:sp>
        <p:nvSpPr>
          <p:cNvPr id="4" name="Content Placeholder 3">
            <a:extLst>
              <a:ext uri="{FF2B5EF4-FFF2-40B4-BE49-F238E27FC236}">
                <a16:creationId xmlns:a16="http://schemas.microsoft.com/office/drawing/2014/main" id="{AEFDE628-D8FA-47FF-8AB7-A44563A6916B}"/>
              </a:ext>
            </a:extLst>
          </p:cNvPr>
          <p:cNvSpPr>
            <a:spLocks noGrp="1"/>
          </p:cNvSpPr>
          <p:nvPr>
            <p:ph idx="1"/>
          </p:nvPr>
        </p:nvSpPr>
        <p:spPr>
          <a:xfrm>
            <a:off x="3386344" y="1488219"/>
            <a:ext cx="5307504" cy="2967209"/>
          </a:xfrm>
        </p:spPr>
        <p:txBody>
          <a:bodyPr>
            <a:normAutofit/>
          </a:bodyPr>
          <a:lstStyle/>
          <a:p>
            <a:r>
              <a:rPr lang="en" sz="1800" b="1" cap="all" dirty="0"/>
              <a:t>Step 3: Find jobs in the same field, related to </a:t>
            </a:r>
            <a:r>
              <a:rPr lang="en-US" sz="1800" b="1" cap="all" dirty="0"/>
              <a:t>YOUR RESULTS</a:t>
            </a:r>
            <a:r>
              <a:rPr lang="en" sz="1800" b="1" cap="all" dirty="0"/>
              <a:t>. </a:t>
            </a:r>
          </a:p>
          <a:p>
            <a:pPr marL="285750" indent="-285750">
              <a:buClr>
                <a:schemeClr val="accent1"/>
              </a:buClr>
              <a:buFont typeface="Arial" panose="020B0604020202020204" pitchFamily="34" charset="0"/>
              <a:buChar char="•"/>
            </a:pPr>
            <a:r>
              <a:rPr lang="en-US" sz="1800" dirty="0"/>
              <a:t>If you’re interested in one, you might be interested in others. </a:t>
            </a:r>
          </a:p>
          <a:p>
            <a:pPr marL="285750" indent="-285750">
              <a:buClr>
                <a:schemeClr val="accent1"/>
              </a:buClr>
              <a:buFont typeface="Arial" panose="020B0604020202020204" pitchFamily="34" charset="0"/>
              <a:buChar char="•"/>
            </a:pPr>
            <a:r>
              <a:rPr lang="en-US" sz="1800" dirty="0"/>
              <a:t>Review many different job possibilities</a:t>
            </a:r>
          </a:p>
          <a:p>
            <a:pPr marL="285750" indent="-285750">
              <a:buClr>
                <a:schemeClr val="accent1"/>
              </a:buClr>
              <a:buFont typeface="Arial" panose="020B0604020202020204" pitchFamily="34" charset="0"/>
              <a:buChar char="•"/>
            </a:pPr>
            <a:r>
              <a:rPr lang="en-US" sz="1800" dirty="0"/>
              <a:t>You aren’t </a:t>
            </a:r>
            <a:r>
              <a:rPr lang="en-US" sz="1800" b="1" dirty="0"/>
              <a:t>CHOOSING</a:t>
            </a:r>
            <a:r>
              <a:rPr lang="en-US" sz="1800" dirty="0"/>
              <a:t>, you are </a:t>
            </a:r>
            <a:r>
              <a:rPr lang="en-US" sz="1800" b="1" dirty="0"/>
              <a:t>EXPLORING</a:t>
            </a:r>
            <a:endParaRPr lang="en" sz="1800" b="1" dirty="0"/>
          </a:p>
          <a:p>
            <a:endParaRPr lang="en-US" dirty="0"/>
          </a:p>
        </p:txBody>
      </p:sp>
    </p:spTree>
    <p:extLst>
      <p:ext uri="{BB962C8B-B14F-4D97-AF65-F5344CB8AC3E}">
        <p14:creationId xmlns:p14="http://schemas.microsoft.com/office/powerpoint/2010/main" val="316360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E7F-C1D2-4449-9D77-149DBE44B1E9}"/>
              </a:ext>
            </a:extLst>
          </p:cNvPr>
          <p:cNvSpPr>
            <a:spLocks noGrp="1"/>
          </p:cNvSpPr>
          <p:nvPr>
            <p:ph type="title"/>
          </p:nvPr>
        </p:nvSpPr>
        <p:spPr>
          <a:xfrm>
            <a:off x="623889" y="1488218"/>
            <a:ext cx="2400300" cy="2967209"/>
          </a:xfrm>
        </p:spPr>
        <p:txBody>
          <a:bodyPr>
            <a:normAutofit/>
          </a:bodyPr>
          <a:lstStyle/>
          <a:p>
            <a:r>
              <a:rPr lang="en-US" sz="2800" dirty="0"/>
              <a:t>STEP 4: REFLECT</a:t>
            </a:r>
          </a:p>
        </p:txBody>
      </p:sp>
      <p:sp>
        <p:nvSpPr>
          <p:cNvPr id="3" name="Footer Placeholder 2">
            <a:extLst>
              <a:ext uri="{FF2B5EF4-FFF2-40B4-BE49-F238E27FC236}">
                <a16:creationId xmlns:a16="http://schemas.microsoft.com/office/drawing/2014/main" id="{030A5D2A-850F-4D78-A72D-5A1DE2BEFFA2}"/>
              </a:ext>
            </a:extLst>
          </p:cNvPr>
          <p:cNvSpPr>
            <a:spLocks noGrp="1"/>
          </p:cNvSpPr>
          <p:nvPr>
            <p:ph type="ftr" sz="quarter" idx="3"/>
          </p:nvPr>
        </p:nvSpPr>
        <p:spPr>
          <a:xfrm flipH="1">
            <a:off x="463279" y="4747050"/>
            <a:ext cx="2400300" cy="273844"/>
          </a:xfrm>
        </p:spPr>
        <p:txBody>
          <a:bodyPr/>
          <a:lstStyle/>
          <a:p>
            <a:r>
              <a:rPr lang="en-US" dirty="0"/>
              <a:t>What's Out There For Me?</a:t>
            </a:r>
          </a:p>
        </p:txBody>
      </p:sp>
      <p:sp>
        <p:nvSpPr>
          <p:cNvPr id="4" name="Content Placeholder 3">
            <a:extLst>
              <a:ext uri="{FF2B5EF4-FFF2-40B4-BE49-F238E27FC236}">
                <a16:creationId xmlns:a16="http://schemas.microsoft.com/office/drawing/2014/main" id="{AEFDE628-D8FA-47FF-8AB7-A44563A6916B}"/>
              </a:ext>
            </a:extLst>
          </p:cNvPr>
          <p:cNvSpPr>
            <a:spLocks noGrp="1"/>
          </p:cNvSpPr>
          <p:nvPr>
            <p:ph idx="1"/>
          </p:nvPr>
        </p:nvSpPr>
        <p:spPr>
          <a:xfrm>
            <a:off x="3386344" y="1488219"/>
            <a:ext cx="5307504" cy="2967209"/>
          </a:xfrm>
        </p:spPr>
        <p:txBody>
          <a:bodyPr>
            <a:normAutofit/>
          </a:bodyPr>
          <a:lstStyle/>
          <a:p>
            <a:r>
              <a:rPr lang="en" sz="1800" b="1" cap="all" dirty="0"/>
              <a:t>Step 4: Reflect on the skills and requirements listed for these jobs. </a:t>
            </a:r>
          </a:p>
          <a:p>
            <a:pPr marL="285750" indent="-285750">
              <a:buClr>
                <a:schemeClr val="accent1"/>
              </a:buClr>
              <a:buFont typeface="Arial" panose="020B0604020202020204" pitchFamily="34" charset="0"/>
              <a:buChar char="•"/>
            </a:pPr>
            <a:r>
              <a:rPr lang="en" sz="1800" dirty="0"/>
              <a:t>Ask yourself if you have the required qualities</a:t>
            </a:r>
          </a:p>
          <a:p>
            <a:pPr marL="285750" indent="-285750">
              <a:buClr>
                <a:schemeClr val="accent1"/>
              </a:buClr>
              <a:buFont typeface="Arial" panose="020B0604020202020204" pitchFamily="34" charset="0"/>
              <a:buChar char="•"/>
            </a:pPr>
            <a:r>
              <a:rPr lang="en" sz="1800" dirty="0"/>
              <a:t>Are any of the qualities listed ones that you consider your strengths?</a:t>
            </a:r>
          </a:p>
          <a:p>
            <a:pPr marL="285750" indent="-285750">
              <a:buClr>
                <a:schemeClr val="accent1"/>
              </a:buClr>
              <a:buFont typeface="Arial" panose="020B0604020202020204" pitchFamily="34" charset="0"/>
              <a:buChar char="•"/>
            </a:pPr>
            <a:r>
              <a:rPr lang="en-US" sz="1800" dirty="0"/>
              <a:t>What are some of the qualities that you may need training for?</a:t>
            </a:r>
            <a:endParaRPr lang="en" sz="1800" dirty="0"/>
          </a:p>
          <a:p>
            <a:endParaRPr lang="en" sz="1800" b="1" dirty="0"/>
          </a:p>
          <a:p>
            <a:endParaRPr lang="en-US" dirty="0"/>
          </a:p>
        </p:txBody>
      </p:sp>
    </p:spTree>
    <p:extLst>
      <p:ext uri="{BB962C8B-B14F-4D97-AF65-F5344CB8AC3E}">
        <p14:creationId xmlns:p14="http://schemas.microsoft.com/office/powerpoint/2010/main" val="3820794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E7F-C1D2-4449-9D77-149DBE44B1E9}"/>
              </a:ext>
            </a:extLst>
          </p:cNvPr>
          <p:cNvSpPr>
            <a:spLocks noGrp="1"/>
          </p:cNvSpPr>
          <p:nvPr>
            <p:ph type="title"/>
          </p:nvPr>
        </p:nvSpPr>
        <p:spPr>
          <a:xfrm>
            <a:off x="623889" y="1488218"/>
            <a:ext cx="2400300" cy="2967209"/>
          </a:xfrm>
        </p:spPr>
        <p:txBody>
          <a:bodyPr>
            <a:normAutofit/>
          </a:bodyPr>
          <a:lstStyle/>
          <a:p>
            <a:r>
              <a:rPr lang="en-US" sz="2800" dirty="0"/>
              <a:t>STEP 5: NEXT STEPS</a:t>
            </a:r>
          </a:p>
        </p:txBody>
      </p:sp>
      <p:sp>
        <p:nvSpPr>
          <p:cNvPr id="3" name="Footer Placeholder 2">
            <a:extLst>
              <a:ext uri="{FF2B5EF4-FFF2-40B4-BE49-F238E27FC236}">
                <a16:creationId xmlns:a16="http://schemas.microsoft.com/office/drawing/2014/main" id="{030A5D2A-850F-4D78-A72D-5A1DE2BEFFA2}"/>
              </a:ext>
            </a:extLst>
          </p:cNvPr>
          <p:cNvSpPr>
            <a:spLocks noGrp="1"/>
          </p:cNvSpPr>
          <p:nvPr>
            <p:ph type="ftr" sz="quarter" idx="3"/>
          </p:nvPr>
        </p:nvSpPr>
        <p:spPr>
          <a:xfrm flipH="1">
            <a:off x="463279" y="4747050"/>
            <a:ext cx="2400300" cy="273844"/>
          </a:xfrm>
        </p:spPr>
        <p:txBody>
          <a:bodyPr/>
          <a:lstStyle/>
          <a:p>
            <a:r>
              <a:rPr lang="en-US" dirty="0"/>
              <a:t>What's Out There For Me?</a:t>
            </a:r>
          </a:p>
        </p:txBody>
      </p:sp>
      <p:sp>
        <p:nvSpPr>
          <p:cNvPr id="4" name="Content Placeholder 3">
            <a:extLst>
              <a:ext uri="{FF2B5EF4-FFF2-40B4-BE49-F238E27FC236}">
                <a16:creationId xmlns:a16="http://schemas.microsoft.com/office/drawing/2014/main" id="{AEFDE628-D8FA-47FF-8AB7-A44563A6916B}"/>
              </a:ext>
            </a:extLst>
          </p:cNvPr>
          <p:cNvSpPr>
            <a:spLocks noGrp="1"/>
          </p:cNvSpPr>
          <p:nvPr>
            <p:ph idx="1"/>
          </p:nvPr>
        </p:nvSpPr>
        <p:spPr>
          <a:xfrm>
            <a:off x="3570099" y="1488218"/>
            <a:ext cx="5307504" cy="2967209"/>
          </a:xfrm>
        </p:spPr>
        <p:txBody>
          <a:bodyPr>
            <a:normAutofit/>
          </a:bodyPr>
          <a:lstStyle/>
          <a:p>
            <a:r>
              <a:rPr lang="en-US" sz="1800" b="1" cap="all" dirty="0"/>
              <a:t>STEP 5: </a:t>
            </a:r>
            <a:r>
              <a:rPr lang="en" sz="1800" b="1" cap="all" dirty="0"/>
              <a:t>Determine what high school courses or higher education are necessary for the job. </a:t>
            </a:r>
          </a:p>
          <a:p>
            <a:pPr marL="285750" indent="-285750">
              <a:buClr>
                <a:schemeClr val="accent1"/>
              </a:buClr>
              <a:buFont typeface="Arial" panose="020B0604020202020204" pitchFamily="34" charset="0"/>
              <a:buChar char="•"/>
            </a:pPr>
            <a:r>
              <a:rPr lang="en" sz="1800" dirty="0"/>
              <a:t>Acquire the skills and requirements </a:t>
            </a:r>
          </a:p>
          <a:p>
            <a:pPr marL="285750" indent="-285750">
              <a:buClr>
                <a:schemeClr val="accent1"/>
              </a:buClr>
              <a:buFont typeface="Arial" panose="020B0604020202020204" pitchFamily="34" charset="0"/>
              <a:buChar char="•"/>
            </a:pPr>
            <a:r>
              <a:rPr lang="en-US" sz="1800" dirty="0"/>
              <a:t>Make a plan to prepare you</a:t>
            </a:r>
          </a:p>
          <a:p>
            <a:pPr marL="285750" indent="-285750">
              <a:buClr>
                <a:schemeClr val="accent1"/>
              </a:buClr>
              <a:buFont typeface="Arial" panose="020B0604020202020204" pitchFamily="34" charset="0"/>
              <a:buChar char="•"/>
            </a:pPr>
            <a:r>
              <a:rPr lang="en-US" sz="1800" dirty="0"/>
              <a:t>Can you get what you need in high school?</a:t>
            </a:r>
          </a:p>
          <a:p>
            <a:pPr marL="285750" indent="-285750">
              <a:buClr>
                <a:schemeClr val="accent1"/>
              </a:buClr>
              <a:buFont typeface="Arial" panose="020B0604020202020204" pitchFamily="34" charset="0"/>
              <a:buChar char="•"/>
            </a:pPr>
            <a:r>
              <a:rPr lang="en-US" sz="1800" dirty="0"/>
              <a:t>What opportunities will help train you?</a:t>
            </a:r>
            <a:endParaRPr lang="en" sz="1800" b="1" dirty="0"/>
          </a:p>
          <a:p>
            <a:endParaRPr lang="en-US" dirty="0"/>
          </a:p>
        </p:txBody>
      </p:sp>
    </p:spTree>
    <p:extLst>
      <p:ext uri="{BB962C8B-B14F-4D97-AF65-F5344CB8AC3E}">
        <p14:creationId xmlns:p14="http://schemas.microsoft.com/office/powerpoint/2010/main" val="157783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2FDED-0B15-44B6-A301-9B5F03D7C2F8}"/>
              </a:ext>
            </a:extLst>
          </p:cNvPr>
          <p:cNvSpPr>
            <a:spLocks noGrp="1"/>
          </p:cNvSpPr>
          <p:nvPr>
            <p:ph type="title"/>
          </p:nvPr>
        </p:nvSpPr>
        <p:spPr/>
        <p:txBody>
          <a:bodyPr>
            <a:normAutofit/>
          </a:bodyPr>
          <a:lstStyle/>
          <a:p>
            <a:r>
              <a:rPr lang="en-US" sz="2800" dirty="0"/>
              <a:t>COMPLETE THE SELF-EVALUATION</a:t>
            </a:r>
          </a:p>
        </p:txBody>
      </p:sp>
      <p:sp>
        <p:nvSpPr>
          <p:cNvPr id="3" name="Footer Placeholder 2">
            <a:extLst>
              <a:ext uri="{FF2B5EF4-FFF2-40B4-BE49-F238E27FC236}">
                <a16:creationId xmlns:a16="http://schemas.microsoft.com/office/drawing/2014/main" id="{B498C56E-8AFB-408D-8D77-6148732055EE}"/>
              </a:ext>
            </a:extLst>
          </p:cNvPr>
          <p:cNvSpPr>
            <a:spLocks noGrp="1"/>
          </p:cNvSpPr>
          <p:nvPr>
            <p:ph type="ftr" sz="quarter" idx="3"/>
          </p:nvPr>
        </p:nvSpPr>
        <p:spPr/>
        <p:txBody>
          <a:bodyPr/>
          <a:lstStyle/>
          <a:p>
            <a:r>
              <a:rPr lang="en-US"/>
              <a:t>What's Out There For Me?</a:t>
            </a:r>
            <a:endParaRPr lang="en-US" dirty="0"/>
          </a:p>
        </p:txBody>
      </p:sp>
      <p:sp>
        <p:nvSpPr>
          <p:cNvPr id="4" name="Content Placeholder 3">
            <a:extLst>
              <a:ext uri="{FF2B5EF4-FFF2-40B4-BE49-F238E27FC236}">
                <a16:creationId xmlns:a16="http://schemas.microsoft.com/office/drawing/2014/main" id="{B5E7900B-052B-4000-9BD1-12DD27FE4DA7}"/>
              </a:ext>
            </a:extLst>
          </p:cNvPr>
          <p:cNvSpPr>
            <a:spLocks noGrp="1"/>
          </p:cNvSpPr>
          <p:nvPr>
            <p:ph idx="1"/>
          </p:nvPr>
        </p:nvSpPr>
        <p:spPr>
          <a:xfrm>
            <a:off x="3572880" y="1467932"/>
            <a:ext cx="5275846" cy="3402915"/>
          </a:xfrm>
        </p:spPr>
        <p:txBody>
          <a:bodyPr vert="horz" lIns="91440" tIns="45720" rIns="91440" bIns="45720" rtlCol="0" anchor="t">
            <a:normAutofit/>
          </a:bodyPr>
          <a:lstStyle/>
          <a:p>
            <a:r>
              <a:rPr lang="en-US" sz="1800" b="1" dirty="0"/>
              <a:t>BE AUTHENTIC IN THE ANSWERS YOU PROVIDE</a:t>
            </a:r>
          </a:p>
          <a:p>
            <a:pPr marL="285750" indent="-285750">
              <a:buClr>
                <a:schemeClr val="accent1"/>
              </a:buClr>
              <a:buFont typeface="Arial" panose="020B0604020202020204" pitchFamily="34" charset="0"/>
              <a:buChar char="•"/>
            </a:pPr>
            <a:r>
              <a:rPr lang="en-US" sz="1800" dirty="0"/>
              <a:t>Take your time</a:t>
            </a:r>
          </a:p>
          <a:p>
            <a:pPr marL="285750" indent="-285750">
              <a:buClr>
                <a:schemeClr val="accent1"/>
              </a:buClr>
              <a:buFont typeface="Arial" panose="020B0604020202020204" pitchFamily="34" charset="0"/>
              <a:buChar char="•"/>
            </a:pPr>
            <a:r>
              <a:rPr lang="en-US" sz="1800" dirty="0"/>
              <a:t>Be honest in your answers</a:t>
            </a:r>
          </a:p>
          <a:p>
            <a:pPr marL="285750" indent="-285750">
              <a:buClr>
                <a:schemeClr val="accent1"/>
              </a:buClr>
              <a:buFont typeface="Arial" panose="020B0604020202020204" pitchFamily="34" charset="0"/>
              <a:buChar char="•"/>
            </a:pPr>
            <a:r>
              <a:rPr lang="en-US" sz="1800" dirty="0">
                <a:latin typeface="Arial"/>
                <a:cs typeface="Arial"/>
              </a:rPr>
              <a:t>When you finish, work on the reflection questions</a:t>
            </a:r>
          </a:p>
          <a:p>
            <a:pPr marL="285750" indent="-285750">
              <a:buClr>
                <a:schemeClr val="accent1"/>
              </a:buClr>
              <a:buFont typeface="Arial" panose="020B0604020202020204" pitchFamily="34" charset="0"/>
              <a:buChar char="•"/>
            </a:pPr>
            <a:r>
              <a:rPr lang="en-US" sz="1800" dirty="0">
                <a:latin typeface="Arial"/>
                <a:cs typeface="Arial"/>
              </a:rPr>
              <a:t>Feel free to do additional research</a:t>
            </a:r>
          </a:p>
          <a:p>
            <a:pPr marL="628650" lvl="1">
              <a:buClr>
                <a:schemeClr val="accent1"/>
              </a:buClr>
            </a:pPr>
            <a:r>
              <a:rPr lang="en-US" sz="1800" b="0" u="sng" dirty="0">
                <a:solidFill>
                  <a:srgbClr val="3C5961"/>
                </a:solidFill>
                <a:latin typeface="Arial"/>
                <a:cs typeface="Arial"/>
                <a:hlinkClick r:id="rId3">
                  <a:extLst>
                    <a:ext uri="{A12FA001-AC4F-418D-AE19-62706E023703}">
                      <ahyp:hlinkClr xmlns:ahyp="http://schemas.microsoft.com/office/drawing/2018/hyperlinkcolor" val="tx"/>
                    </a:ext>
                  </a:extLst>
                </a:hlinkClick>
              </a:rPr>
              <a:t>Interest Profiiler</a:t>
            </a:r>
            <a:endParaRPr lang="en-US" sz="1800" b="0">
              <a:solidFill>
                <a:srgbClr val="3C5961"/>
              </a:solidFill>
              <a:latin typeface="Arial"/>
              <a:cs typeface="Arial"/>
            </a:endParaRPr>
          </a:p>
        </p:txBody>
      </p:sp>
    </p:spTree>
    <p:extLst>
      <p:ext uri="{BB962C8B-B14F-4D97-AF65-F5344CB8AC3E}">
        <p14:creationId xmlns:p14="http://schemas.microsoft.com/office/powerpoint/2010/main" val="4124634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641164-12DB-4595-83A7-EC287FA908A4}"/>
              </a:ext>
            </a:extLst>
          </p:cNvPr>
          <p:cNvPicPr>
            <a:picLocks noChangeAspect="1"/>
          </p:cNvPicPr>
          <p:nvPr/>
        </p:nvPicPr>
        <p:blipFill>
          <a:blip r:embed="rId3"/>
          <a:stretch>
            <a:fillRect/>
          </a:stretch>
        </p:blipFill>
        <p:spPr>
          <a:xfrm>
            <a:off x="-156275" y="-370199"/>
            <a:ext cx="9540907" cy="5642218"/>
          </a:xfrm>
          <a:prstGeom prst="rect">
            <a:avLst/>
          </a:prstGeom>
        </p:spPr>
      </p:pic>
      <p:sp>
        <p:nvSpPr>
          <p:cNvPr id="7" name="Rectangle 6">
            <a:extLst>
              <a:ext uri="{FF2B5EF4-FFF2-40B4-BE49-F238E27FC236}">
                <a16:creationId xmlns:a16="http://schemas.microsoft.com/office/drawing/2014/main" id="{18E0DD0C-9F49-4F83-B845-B72094125379}"/>
              </a:ext>
            </a:extLst>
          </p:cNvPr>
          <p:cNvSpPr/>
          <p:nvPr/>
        </p:nvSpPr>
        <p:spPr>
          <a:xfrm>
            <a:off x="-147637" y="-376236"/>
            <a:ext cx="9539288" cy="565989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72645F2-6F11-4221-8C39-9500EE1DD901}"/>
              </a:ext>
            </a:extLst>
          </p:cNvPr>
          <p:cNvSpPr>
            <a:spLocks noGrp="1"/>
          </p:cNvSpPr>
          <p:nvPr>
            <p:ph type="title"/>
          </p:nvPr>
        </p:nvSpPr>
        <p:spPr>
          <a:xfrm>
            <a:off x="361951" y="767372"/>
            <a:ext cx="5680660" cy="2346668"/>
          </a:xfrm>
        </p:spPr>
        <p:txBody>
          <a:bodyPr>
            <a:noAutofit/>
          </a:bodyPr>
          <a:lstStyle/>
          <a:p>
            <a:r>
              <a:rPr lang="en-US" sz="4500" dirty="0"/>
              <a:t>“THE ONLY WAY TO DO GREAT WORK, IS TO LOVE WHAT YOU DO.”</a:t>
            </a:r>
          </a:p>
        </p:txBody>
      </p:sp>
      <p:sp>
        <p:nvSpPr>
          <p:cNvPr id="3" name="Text Placeholder 2">
            <a:extLst>
              <a:ext uri="{FF2B5EF4-FFF2-40B4-BE49-F238E27FC236}">
                <a16:creationId xmlns:a16="http://schemas.microsoft.com/office/drawing/2014/main" id="{CC6EFE22-E086-471A-AEF0-D9EB6298CF20}"/>
              </a:ext>
            </a:extLst>
          </p:cNvPr>
          <p:cNvSpPr>
            <a:spLocks noGrp="1"/>
          </p:cNvSpPr>
          <p:nvPr>
            <p:ph type="body" idx="1"/>
          </p:nvPr>
        </p:nvSpPr>
        <p:spPr/>
        <p:txBody>
          <a:bodyPr/>
          <a:lstStyle/>
          <a:p>
            <a:r>
              <a:rPr lang="en-US" dirty="0"/>
              <a:t>Quote by: Steve Jobs</a:t>
            </a:r>
          </a:p>
        </p:txBody>
      </p:sp>
      <p:sp>
        <p:nvSpPr>
          <p:cNvPr id="4" name="Footer Placeholder 3">
            <a:extLst>
              <a:ext uri="{FF2B5EF4-FFF2-40B4-BE49-F238E27FC236}">
                <a16:creationId xmlns:a16="http://schemas.microsoft.com/office/drawing/2014/main" id="{8CC3C10A-FAF6-41E6-9A05-C99954341AEC}"/>
              </a:ext>
            </a:extLst>
          </p:cNvPr>
          <p:cNvSpPr>
            <a:spLocks noGrp="1"/>
          </p:cNvSpPr>
          <p:nvPr>
            <p:ph type="ftr" sz="quarter" idx="3"/>
          </p:nvPr>
        </p:nvSpPr>
        <p:spPr/>
        <p:txBody>
          <a:bodyPr/>
          <a:lstStyle/>
          <a:p>
            <a:r>
              <a:rPr lang="en-US"/>
              <a:t>What's Out There For Me?</a:t>
            </a:r>
            <a:endParaRPr lang="en-US" dirty="0"/>
          </a:p>
        </p:txBody>
      </p:sp>
    </p:spTree>
    <p:extLst>
      <p:ext uri="{BB962C8B-B14F-4D97-AF65-F5344CB8AC3E}">
        <p14:creationId xmlns:p14="http://schemas.microsoft.com/office/powerpoint/2010/main" val="3147736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523117" y="1499415"/>
            <a:ext cx="2537651" cy="2967209"/>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US" sz="2800" dirty="0">
                <a:highlight>
                  <a:schemeClr val="lt1"/>
                </a:highlight>
              </a:rPr>
              <a:t>LEARNING OUTCOMES</a:t>
            </a:r>
            <a:endParaRPr sz="2800" dirty="0">
              <a:highlight>
                <a:schemeClr val="lt1"/>
              </a:highlight>
            </a:endParaRPr>
          </a:p>
        </p:txBody>
      </p:sp>
      <p:sp>
        <p:nvSpPr>
          <p:cNvPr id="62" name="Google Shape;62;p14"/>
          <p:cNvSpPr txBox="1">
            <a:spLocks noGrp="1"/>
          </p:cNvSpPr>
          <p:nvPr>
            <p:ph idx="1"/>
          </p:nvPr>
        </p:nvSpPr>
        <p:spPr>
          <a:xfrm>
            <a:off x="3161539" y="1194318"/>
            <a:ext cx="5803313" cy="3676261"/>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US" sz="1800" b="1" dirty="0">
                <a:solidFill>
                  <a:schemeClr val="dk1"/>
                </a:solidFill>
                <a:highlight>
                  <a:schemeClr val="lt1"/>
                </a:highlight>
                <a:ea typeface="Calibri"/>
                <a:cs typeface="Arial" panose="020B0604020202020204" pitchFamily="34" charset="0"/>
                <a:sym typeface="Calibri"/>
              </a:rPr>
              <a:t>STUDENTS WILL BE ABLE TO (SWBAT):</a:t>
            </a:r>
          </a:p>
          <a:p>
            <a:pPr marL="342900" lvl="0" indent="-342900" algn="l" rtl="0">
              <a:spcBef>
                <a:spcPts val="0"/>
              </a:spcBef>
              <a:spcAft>
                <a:spcPts val="0"/>
              </a:spcAft>
              <a:buClr>
                <a:schemeClr val="dk1"/>
              </a:buClr>
              <a:buSzPts val="1100"/>
              <a:buFont typeface="Arial"/>
              <a:buAutoNum type="arabicPeriod"/>
            </a:pPr>
            <a:r>
              <a:rPr lang="en-US" sz="1800" dirty="0">
                <a:solidFill>
                  <a:schemeClr val="dk1"/>
                </a:solidFill>
                <a:highlight>
                  <a:schemeClr val="lt1"/>
                </a:highlight>
                <a:ea typeface="Calibri"/>
                <a:cs typeface="Arial" panose="020B0604020202020204" pitchFamily="34" charset="0"/>
                <a:sym typeface="Calibri"/>
              </a:rPr>
              <a:t>Identify and list the steps for career research</a:t>
            </a:r>
          </a:p>
          <a:p>
            <a:pPr marL="342900" lvl="0" indent="-342900" algn="l" rtl="0">
              <a:spcBef>
                <a:spcPts val="0"/>
              </a:spcBef>
              <a:spcAft>
                <a:spcPts val="0"/>
              </a:spcAft>
              <a:buClr>
                <a:schemeClr val="dk1"/>
              </a:buClr>
              <a:buSzPts val="1100"/>
              <a:buFont typeface="Arial"/>
              <a:buAutoNum type="arabicPeriod"/>
            </a:pPr>
            <a:r>
              <a:rPr lang="en-US" sz="1800" dirty="0">
                <a:solidFill>
                  <a:schemeClr val="dk1"/>
                </a:solidFill>
                <a:highlight>
                  <a:schemeClr val="lt1"/>
                </a:highlight>
                <a:ea typeface="Calibri"/>
                <a:cs typeface="Arial" panose="020B0604020202020204" pitchFamily="34" charset="0"/>
                <a:sym typeface="Calibri"/>
              </a:rPr>
              <a:t>Identify the careers that match with their Self-Evaluation results</a:t>
            </a:r>
          </a:p>
          <a:p>
            <a:pPr lvl="0" algn="l" rtl="0">
              <a:spcBef>
                <a:spcPts val="0"/>
              </a:spcBef>
              <a:spcAft>
                <a:spcPts val="0"/>
              </a:spcAft>
              <a:buClr>
                <a:schemeClr val="dk1"/>
              </a:buClr>
              <a:buSzPts val="1100"/>
            </a:pPr>
            <a:endParaRPr lang="en-US" sz="1800" dirty="0">
              <a:solidFill>
                <a:schemeClr val="dk1"/>
              </a:solidFill>
              <a:highlight>
                <a:schemeClr val="lt1"/>
              </a:highlight>
              <a:ea typeface="Calibri"/>
              <a:cs typeface="Arial" panose="020B0604020202020204" pitchFamily="34" charset="0"/>
              <a:sym typeface="Calibri"/>
            </a:endParaRPr>
          </a:p>
          <a:p>
            <a:pPr lvl="0" algn="l" rtl="0">
              <a:spcBef>
                <a:spcPts val="0"/>
              </a:spcBef>
              <a:spcAft>
                <a:spcPts val="0"/>
              </a:spcAft>
              <a:buClr>
                <a:schemeClr val="dk1"/>
              </a:buClr>
              <a:buSzPts val="1100"/>
            </a:pPr>
            <a:r>
              <a:rPr lang="en-US" sz="1800" b="1" dirty="0">
                <a:solidFill>
                  <a:schemeClr val="dk1"/>
                </a:solidFill>
                <a:highlight>
                  <a:schemeClr val="lt1"/>
                </a:highlight>
                <a:ea typeface="Calibri"/>
                <a:cs typeface="Arial" panose="020B0604020202020204" pitchFamily="34" charset="0"/>
                <a:sym typeface="Calibri"/>
              </a:rPr>
              <a:t>FOCUS STANDARDS</a:t>
            </a:r>
          </a:p>
          <a:p>
            <a:pPr lvl="0" algn="l" rtl="0">
              <a:spcBef>
                <a:spcPts val="0"/>
              </a:spcBef>
              <a:spcAft>
                <a:spcPts val="0"/>
              </a:spcAft>
              <a:buClr>
                <a:schemeClr val="dk1"/>
              </a:buClr>
              <a:buSzPts val="1100"/>
            </a:pPr>
            <a:r>
              <a:rPr lang="en-US" sz="1400" dirty="0">
                <a:highlight>
                  <a:schemeClr val="lt1"/>
                </a:highlight>
                <a:latin typeface="Arial"/>
                <a:ea typeface="Calibri"/>
                <a:cs typeface="Arial"/>
                <a:sym typeface="Calibri"/>
              </a:rPr>
              <a:t>Domain 2: </a:t>
            </a:r>
            <a:r>
              <a:rPr lang="en-US" sz="1400">
                <a:highlight>
                  <a:schemeClr val="lt1"/>
                </a:highlight>
                <a:latin typeface="Arial"/>
                <a:ea typeface="Calibri"/>
                <a:cs typeface="Arial"/>
                <a:sym typeface="Calibri"/>
              </a:rPr>
              <a:t>Career Exploration </a:t>
            </a:r>
            <a:r>
              <a:rPr lang="en-US" sz="1400" dirty="0">
                <a:highlight>
                  <a:schemeClr val="lt1"/>
                </a:highlight>
                <a:latin typeface="Arial"/>
                <a:ea typeface="Calibri"/>
                <a:cs typeface="Arial"/>
                <a:sym typeface="Calibri"/>
              </a:rPr>
              <a:t>(What’s out there for me?)</a:t>
            </a:r>
            <a:endParaRPr lang="en-US" sz="1400" dirty="0">
              <a:highlight>
                <a:srgbClr val="FFFFFF"/>
              </a:highlight>
              <a:latin typeface="Arial"/>
              <a:ea typeface="Calibri"/>
              <a:cs typeface="Arial"/>
            </a:endParaRPr>
          </a:p>
          <a:p>
            <a:pPr lvl="1">
              <a:spcBef>
                <a:spcPts val="0"/>
              </a:spcBef>
              <a:buClr>
                <a:schemeClr val="dk1"/>
              </a:buClr>
              <a:buSzPts val="1100"/>
            </a:pPr>
            <a:r>
              <a:rPr lang="en-US" sz="1400" b="0" dirty="0">
                <a:solidFill>
                  <a:schemeClr val="tx1"/>
                </a:solidFill>
                <a:highlight>
                  <a:schemeClr val="lt1"/>
                </a:highlight>
                <a:latin typeface="Arial"/>
                <a:ea typeface="Calibri"/>
                <a:cs typeface="Arial"/>
                <a:sym typeface="Calibri"/>
              </a:rPr>
              <a:t>1. Apply Self-Evaluation to the World of Work (Where do I fit in the world of work?)</a:t>
            </a:r>
            <a:endParaRPr lang="en-US" sz="1400" b="0" dirty="0">
              <a:solidFill>
                <a:schemeClr val="tx1"/>
              </a:solidFill>
              <a:highlight>
                <a:srgbClr val="FFFFFF"/>
              </a:highlight>
              <a:latin typeface="Arial"/>
              <a:ea typeface="Calibri"/>
              <a:cs typeface="Arial"/>
            </a:endParaRPr>
          </a:p>
          <a:p>
            <a:pPr marL="685800" lvl="2" indent="0">
              <a:buNone/>
            </a:pPr>
            <a:r>
              <a:rPr lang="en-US" sz="1400" dirty="0">
                <a:solidFill>
                  <a:schemeClr val="accent2"/>
                </a:solidFill>
                <a:highlight>
                  <a:schemeClr val="lt1"/>
                </a:highlight>
                <a:latin typeface="Arial"/>
                <a:cs typeface="Arial"/>
              </a:rPr>
              <a:t>B. Summarize how one researches and chooses a career interest.</a:t>
            </a:r>
            <a:endParaRPr lang="en-US" sz="1400" dirty="0">
              <a:solidFill>
                <a:schemeClr val="accent2"/>
              </a:solidFill>
              <a:highlight>
                <a:srgbClr val="FFFFFF"/>
              </a:highlight>
              <a:latin typeface="Arial"/>
              <a:cs typeface="Arial"/>
            </a:endParaRPr>
          </a:p>
          <a:p>
            <a:pPr marL="685800" lvl="2" indent="0">
              <a:buNone/>
            </a:pPr>
            <a:r>
              <a:rPr lang="en-US" sz="1400" dirty="0">
                <a:solidFill>
                  <a:schemeClr val="accent2"/>
                </a:solidFill>
                <a:highlight>
                  <a:schemeClr val="lt1"/>
                </a:highlight>
                <a:latin typeface="Arial"/>
                <a:cs typeface="Arial"/>
              </a:rPr>
              <a:t>C. Use results of self-evaluation to identify related career clusters and occupations.</a:t>
            </a:r>
            <a:endParaRPr lang="en-US" sz="1400" dirty="0">
              <a:solidFill>
                <a:schemeClr val="accent2"/>
              </a:solidFill>
              <a:highlight>
                <a:srgbClr val="FFFFFF"/>
              </a:highlight>
              <a:latin typeface="Arial"/>
              <a:cs typeface="Arial"/>
            </a:endParaRPr>
          </a:p>
          <a:p>
            <a:pPr lvl="0" algn="l" rtl="0">
              <a:spcBef>
                <a:spcPts val="0"/>
              </a:spcBef>
              <a:spcAft>
                <a:spcPts val="0"/>
              </a:spcAft>
              <a:buClr>
                <a:schemeClr val="dk1"/>
              </a:buClr>
              <a:buSzPts val="1100"/>
            </a:pPr>
            <a:endParaRPr sz="1450" dirty="0">
              <a:solidFill>
                <a:schemeClr val="dk1"/>
              </a:solidFill>
              <a:highlight>
                <a:schemeClr val="lt1"/>
              </a:highlight>
              <a:latin typeface="Calibri"/>
              <a:ea typeface="Calibri"/>
              <a:cs typeface="Calibri"/>
              <a:sym typeface="Calibri"/>
            </a:endParaRPr>
          </a:p>
          <a:p>
            <a:pPr marL="0" lvl="0" indent="0" algn="l" rtl="0">
              <a:spcBef>
                <a:spcPts val="0"/>
              </a:spcBef>
              <a:spcAft>
                <a:spcPts val="1200"/>
              </a:spcAft>
              <a:buNone/>
            </a:pPr>
            <a:endParaRPr dirty="0">
              <a:highlight>
                <a:schemeClr val="lt1"/>
              </a:highlight>
            </a:endParaRPr>
          </a:p>
        </p:txBody>
      </p:sp>
      <p:sp>
        <p:nvSpPr>
          <p:cNvPr id="3" name="Footer Placeholder 2">
            <a:extLst>
              <a:ext uri="{FF2B5EF4-FFF2-40B4-BE49-F238E27FC236}">
                <a16:creationId xmlns:a16="http://schemas.microsoft.com/office/drawing/2014/main" id="{1612F7E5-C5C8-44B5-B3EF-AF5461CB070E}"/>
              </a:ext>
            </a:extLst>
          </p:cNvPr>
          <p:cNvSpPr>
            <a:spLocks noGrp="1"/>
          </p:cNvSpPr>
          <p:nvPr>
            <p:ph type="ftr" sz="quarter" idx="3"/>
          </p:nvPr>
        </p:nvSpPr>
        <p:spPr/>
        <p:txBody>
          <a:bodyPr/>
          <a:lstStyle/>
          <a:p>
            <a:r>
              <a:rPr lang="en-US"/>
              <a:t>What's Out There For Me?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US" sz="2800" dirty="0">
                <a:highlight>
                  <a:schemeClr val="lt1"/>
                </a:highlight>
              </a:rPr>
              <a:t>QUICKWRITE</a:t>
            </a:r>
            <a:endParaRPr sz="2800" dirty="0">
              <a:highlight>
                <a:schemeClr val="lt1"/>
              </a:highlight>
            </a:endParaRPr>
          </a:p>
        </p:txBody>
      </p:sp>
      <p:sp>
        <p:nvSpPr>
          <p:cNvPr id="62" name="Google Shape;62;p14"/>
          <p:cNvSpPr txBox="1">
            <a:spLocks noGrp="1"/>
          </p:cNvSpPr>
          <p:nvPr>
            <p:ph idx="1"/>
          </p:nvPr>
        </p:nvSpPr>
        <p:spPr>
          <a:xfrm>
            <a:off x="3552599" y="1488218"/>
            <a:ext cx="5319080" cy="3508891"/>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a:spcBef>
                <a:spcPts val="0"/>
              </a:spcBef>
              <a:buClr>
                <a:schemeClr val="dk1"/>
              </a:buClr>
              <a:buSzPts val="1100"/>
            </a:pPr>
            <a:r>
              <a:rPr lang="en-US" sz="1800" b="1" dirty="0">
                <a:solidFill>
                  <a:schemeClr val="dk1"/>
                </a:solidFill>
                <a:highlight>
                  <a:schemeClr val="lt1"/>
                </a:highlight>
                <a:latin typeface="Calibri"/>
                <a:ea typeface="Calibri"/>
                <a:cs typeface="Calibri"/>
                <a:sym typeface="Calibri"/>
              </a:rPr>
              <a:t>WRITE FOR THE FULL FIVE MINUTES</a:t>
            </a:r>
          </a:p>
          <a:p>
            <a:pPr marL="0" lvl="0" indent="0" algn="l" rtl="0">
              <a:spcBef>
                <a:spcPts val="0"/>
              </a:spcBef>
              <a:spcAft>
                <a:spcPts val="0"/>
              </a:spcAft>
              <a:buClr>
                <a:schemeClr val="dk1"/>
              </a:buClr>
              <a:buSzPts val="1100"/>
              <a:buFont typeface="Arial"/>
              <a:buNone/>
            </a:pPr>
            <a:endParaRPr lang="en-US" sz="1450" dirty="0">
              <a:solidFill>
                <a:schemeClr val="dk1"/>
              </a:solidFill>
              <a:highlight>
                <a:schemeClr val="lt1"/>
              </a:highlight>
              <a:latin typeface="Calibri"/>
              <a:ea typeface="Calibri"/>
              <a:cs typeface="Calibri"/>
              <a:sym typeface="Calibri"/>
            </a:endParaRPr>
          </a:p>
          <a:p>
            <a:pPr>
              <a:spcBef>
                <a:spcPts val="0"/>
              </a:spcBef>
              <a:buClr>
                <a:schemeClr val="dk1"/>
              </a:buClr>
              <a:buSzPts val="1100"/>
            </a:pPr>
            <a:r>
              <a:rPr lang="en-US" sz="1800" dirty="0">
                <a:highlight>
                  <a:schemeClr val="lt1"/>
                </a:highlight>
              </a:rPr>
              <a:t>If you could have any job in the world, what would it be?</a:t>
            </a:r>
          </a:p>
          <a:p>
            <a:pPr marL="628650" lvl="1" indent="-285750">
              <a:spcBef>
                <a:spcPts val="0"/>
              </a:spcBef>
              <a:buClr>
                <a:schemeClr val="accent1"/>
              </a:buClr>
              <a:buSzPts val="1100"/>
              <a:buFont typeface="Arial" panose="020B0604020202020204" pitchFamily="34" charset="0"/>
              <a:buChar char="•"/>
            </a:pPr>
            <a:r>
              <a:rPr lang="en-US" sz="1800" b="0" dirty="0">
                <a:solidFill>
                  <a:schemeClr val="tx1"/>
                </a:solidFill>
                <a:highlight>
                  <a:schemeClr val="lt1"/>
                </a:highlight>
              </a:rPr>
              <a:t>Describe the job IN-DEPTH (What is a day in the life of this career?) </a:t>
            </a:r>
          </a:p>
          <a:p>
            <a:pPr marL="0" lvl="0" indent="0" algn="l" rtl="0">
              <a:spcBef>
                <a:spcPts val="0"/>
              </a:spcBef>
              <a:spcAft>
                <a:spcPts val="0"/>
              </a:spcAft>
              <a:buClr>
                <a:schemeClr val="dk1"/>
              </a:buClr>
              <a:buSzPts val="1100"/>
              <a:buFont typeface="Arial"/>
              <a:buNone/>
            </a:pPr>
            <a:endParaRPr lang="en-US" sz="1800" dirty="0">
              <a:highlight>
                <a:schemeClr val="lt1"/>
              </a:highlight>
              <a:latin typeface="Calibri"/>
              <a:ea typeface="Calibri"/>
              <a:cs typeface="Calibri"/>
              <a:sym typeface="Calibri"/>
            </a:endParaRPr>
          </a:p>
          <a:p>
            <a:pPr>
              <a:spcBef>
                <a:spcPts val="0"/>
              </a:spcBef>
              <a:buClr>
                <a:schemeClr val="dk1"/>
              </a:buClr>
              <a:buSzPts val="1100"/>
            </a:pPr>
            <a:r>
              <a:rPr lang="en-US" sz="1800" dirty="0">
                <a:highlight>
                  <a:schemeClr val="lt1"/>
                </a:highlight>
              </a:rPr>
              <a:t>How did you decide on this job? </a:t>
            </a:r>
          </a:p>
          <a:p>
            <a:pPr marL="628650" lvl="1" indent="-285750">
              <a:spcBef>
                <a:spcPts val="0"/>
              </a:spcBef>
              <a:buClr>
                <a:schemeClr val="accent1"/>
              </a:buClr>
              <a:buSzPts val="1100"/>
              <a:buFont typeface="Arial" panose="020B0604020202020204" pitchFamily="34" charset="0"/>
              <a:buChar char="•"/>
            </a:pPr>
            <a:r>
              <a:rPr lang="en-US" sz="1800" b="0" dirty="0">
                <a:solidFill>
                  <a:schemeClr val="tx1"/>
                </a:solidFill>
                <a:highlight>
                  <a:schemeClr val="lt1"/>
                </a:highlight>
              </a:rPr>
              <a:t>Why is it a job you want to have? Do you think you would be good at this job? (provide in-depth reasoning).</a:t>
            </a:r>
          </a:p>
          <a:p>
            <a:pPr marL="0" lvl="0" indent="0" algn="l" rtl="0">
              <a:spcBef>
                <a:spcPts val="0"/>
              </a:spcBef>
              <a:spcAft>
                <a:spcPts val="0"/>
              </a:spcAft>
              <a:buClr>
                <a:schemeClr val="dk1"/>
              </a:buClr>
              <a:buSzPts val="1100"/>
              <a:buFont typeface="Arial"/>
              <a:buNone/>
            </a:pPr>
            <a:endParaRPr sz="1450" dirty="0">
              <a:solidFill>
                <a:schemeClr val="dk1"/>
              </a:solidFill>
              <a:highlight>
                <a:schemeClr val="lt1"/>
              </a:highlight>
              <a:latin typeface="Calibri"/>
              <a:ea typeface="Calibri"/>
              <a:cs typeface="Calibri"/>
              <a:sym typeface="Calibri"/>
            </a:endParaRPr>
          </a:p>
          <a:p>
            <a:pPr marL="0" lvl="0" indent="0" algn="l" rtl="0">
              <a:spcBef>
                <a:spcPts val="0"/>
              </a:spcBef>
              <a:spcAft>
                <a:spcPts val="1200"/>
              </a:spcAft>
              <a:buNone/>
            </a:pPr>
            <a:endParaRPr dirty="0">
              <a:highlight>
                <a:schemeClr val="lt1"/>
              </a:highlight>
            </a:endParaRPr>
          </a:p>
        </p:txBody>
      </p:sp>
      <p:pic>
        <p:nvPicPr>
          <p:cNvPr id="63" name="Google Shape;63;p14" descr="This timer counts down silently until it reaches 0:00, then a police siren sounds to alert you that time is up." title="5 Minute Timer">
            <a:hlinkClick r:id="rId3"/>
          </p:cNvPr>
          <p:cNvPicPr preferRelativeResize="0"/>
          <p:nvPr/>
        </p:nvPicPr>
        <p:blipFill>
          <a:blip r:embed="rId4">
            <a:alphaModFix/>
          </a:blip>
          <a:stretch>
            <a:fillRect/>
          </a:stretch>
        </p:blipFill>
        <p:spPr>
          <a:xfrm>
            <a:off x="877128" y="2167107"/>
            <a:ext cx="1973326" cy="1480000"/>
          </a:xfrm>
          <a:prstGeom prst="rect">
            <a:avLst/>
          </a:prstGeom>
          <a:noFill/>
          <a:ln w="9525" cap="flat" cmpd="sng">
            <a:solidFill>
              <a:schemeClr val="lt1"/>
            </a:solidFill>
            <a:prstDash val="solid"/>
            <a:round/>
            <a:headEnd type="none" w="sm" len="sm"/>
            <a:tailEnd type="none" w="sm" len="sm"/>
          </a:ln>
        </p:spPr>
      </p:pic>
      <p:sp>
        <p:nvSpPr>
          <p:cNvPr id="3" name="Footer Placeholder 2">
            <a:extLst>
              <a:ext uri="{FF2B5EF4-FFF2-40B4-BE49-F238E27FC236}">
                <a16:creationId xmlns:a16="http://schemas.microsoft.com/office/drawing/2014/main" id="{1612F7E5-C5C8-44B5-B3EF-AF5461CB070E}"/>
              </a:ext>
            </a:extLst>
          </p:cNvPr>
          <p:cNvSpPr>
            <a:spLocks noGrp="1"/>
          </p:cNvSpPr>
          <p:nvPr>
            <p:ph type="ftr" sz="quarter" idx="3"/>
          </p:nvPr>
        </p:nvSpPr>
        <p:spPr/>
        <p:txBody>
          <a:bodyPr/>
          <a:lstStyle/>
          <a:p>
            <a:r>
              <a:rPr lang="en-US"/>
              <a:t>What's Out There For Me?</a:t>
            </a:r>
            <a:endParaRPr lang="en-US" dirty="0"/>
          </a:p>
        </p:txBody>
      </p:sp>
    </p:spTree>
    <p:extLst>
      <p:ext uri="{BB962C8B-B14F-4D97-AF65-F5344CB8AC3E}">
        <p14:creationId xmlns:p14="http://schemas.microsoft.com/office/powerpoint/2010/main" val="847688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800" dirty="0"/>
              <a:t>JOB DECISIONS</a:t>
            </a:r>
            <a:endParaRPr sz="2800" dirty="0"/>
          </a:p>
        </p:txBody>
      </p:sp>
      <p:sp>
        <p:nvSpPr>
          <p:cNvPr id="69" name="Google Shape;69;p15"/>
          <p:cNvSpPr txBox="1">
            <a:spLocks noGrp="1"/>
          </p:cNvSpPr>
          <p:nvPr>
            <p:ph idx="1"/>
          </p:nvPr>
        </p:nvSpPr>
        <p:spPr>
          <a:xfrm>
            <a:off x="3539472" y="1124407"/>
            <a:ext cx="5154375" cy="3331022"/>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800" b="1" dirty="0"/>
              <a:t>SHARE WITH A PARTNER</a:t>
            </a:r>
          </a:p>
          <a:p>
            <a:pPr marL="285750" lvl="0" indent="-285750" algn="l" rtl="0">
              <a:spcBef>
                <a:spcPts val="0"/>
              </a:spcBef>
              <a:spcAft>
                <a:spcPts val="1200"/>
              </a:spcAft>
              <a:buClr>
                <a:schemeClr val="accent1"/>
              </a:buClr>
              <a:buFont typeface="Arial" panose="020B0604020202020204" pitchFamily="34" charset="0"/>
              <a:buChar char="•"/>
            </a:pPr>
            <a:r>
              <a:rPr lang="en-US" sz="1800" dirty="0"/>
              <a:t>What job did you decide on?</a:t>
            </a:r>
          </a:p>
          <a:p>
            <a:pPr marL="285750" lvl="0" indent="-285750" algn="l" rtl="0">
              <a:spcBef>
                <a:spcPts val="0"/>
              </a:spcBef>
              <a:spcAft>
                <a:spcPts val="1200"/>
              </a:spcAft>
              <a:buClr>
                <a:schemeClr val="accent1"/>
              </a:buClr>
              <a:buFont typeface="Arial" panose="020B0604020202020204" pitchFamily="34" charset="0"/>
              <a:buChar char="•"/>
            </a:pPr>
            <a:r>
              <a:rPr lang="en-US" sz="1800" dirty="0"/>
              <a:t>What are two reasons/strategies you used to choose this job?</a:t>
            </a:r>
          </a:p>
          <a:p>
            <a:pPr marL="0" lvl="0" indent="0" algn="l" rtl="0">
              <a:spcBef>
                <a:spcPts val="0"/>
              </a:spcBef>
              <a:spcAft>
                <a:spcPts val="1200"/>
              </a:spcAft>
              <a:buNone/>
            </a:pPr>
            <a:endParaRPr lang="en-US" sz="1800" b="1" dirty="0"/>
          </a:p>
          <a:p>
            <a:pPr marL="0" lvl="0" indent="0" algn="l" rtl="0">
              <a:spcBef>
                <a:spcPts val="0"/>
              </a:spcBef>
              <a:spcAft>
                <a:spcPts val="1200"/>
              </a:spcAft>
              <a:buNone/>
            </a:pPr>
            <a:r>
              <a:rPr lang="en-US" sz="1800" b="1" dirty="0"/>
              <a:t>DISCUSS WITH THE CLASS</a:t>
            </a:r>
          </a:p>
          <a:p>
            <a:pPr marL="285750" lvl="0" indent="-285750" algn="l" rtl="0">
              <a:spcBef>
                <a:spcPts val="0"/>
              </a:spcBef>
              <a:spcAft>
                <a:spcPts val="1200"/>
              </a:spcAft>
              <a:buClr>
                <a:schemeClr val="accent1"/>
              </a:buClr>
              <a:buFont typeface="Arial" panose="020B0604020202020204" pitchFamily="34" charset="0"/>
              <a:buChar char="•"/>
            </a:pPr>
            <a:r>
              <a:rPr lang="en-US" sz="1800" dirty="0"/>
              <a:t>What are some interesting jobs your classmates chose?</a:t>
            </a:r>
          </a:p>
          <a:p>
            <a:pPr marL="285750" lvl="0" indent="-285750" algn="l" rtl="0">
              <a:spcBef>
                <a:spcPts val="0"/>
              </a:spcBef>
              <a:spcAft>
                <a:spcPts val="1200"/>
              </a:spcAft>
              <a:buClr>
                <a:schemeClr val="accent1"/>
              </a:buClr>
              <a:buFont typeface="Arial" panose="020B0604020202020204" pitchFamily="34" charset="0"/>
              <a:buChar char="•"/>
            </a:pPr>
            <a:r>
              <a:rPr lang="en-US" sz="1800" dirty="0"/>
              <a:t>Write down 3+ strategies used by others to select their jobs</a:t>
            </a:r>
            <a:endParaRPr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7C635B-C342-4A00-8360-3F8B556D0850}"/>
              </a:ext>
            </a:extLst>
          </p:cNvPr>
          <p:cNvPicPr>
            <a:picLocks noChangeAspect="1"/>
          </p:cNvPicPr>
          <p:nvPr/>
        </p:nvPicPr>
        <p:blipFill>
          <a:blip r:embed="rId3"/>
          <a:stretch>
            <a:fillRect/>
          </a:stretch>
        </p:blipFill>
        <p:spPr>
          <a:xfrm>
            <a:off x="-147525" y="-376261"/>
            <a:ext cx="9545282" cy="6130181"/>
          </a:xfrm>
          <a:prstGeom prst="rect">
            <a:avLst/>
          </a:prstGeom>
        </p:spPr>
      </p:pic>
      <p:sp>
        <p:nvSpPr>
          <p:cNvPr id="7" name="Rectangle 6">
            <a:extLst>
              <a:ext uri="{FF2B5EF4-FFF2-40B4-BE49-F238E27FC236}">
                <a16:creationId xmlns:a16="http://schemas.microsoft.com/office/drawing/2014/main" id="{C9EB3685-948B-4DC6-868B-8A7F1A3A5B99}"/>
              </a:ext>
            </a:extLst>
          </p:cNvPr>
          <p:cNvSpPr/>
          <p:nvPr/>
        </p:nvSpPr>
        <p:spPr>
          <a:xfrm>
            <a:off x="-147525" y="-376261"/>
            <a:ext cx="9539288" cy="613018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46D133E-49FE-4773-B152-B04B8431182B}"/>
              </a:ext>
            </a:extLst>
          </p:cNvPr>
          <p:cNvSpPr>
            <a:spLocks noGrp="1"/>
          </p:cNvSpPr>
          <p:nvPr>
            <p:ph type="title"/>
          </p:nvPr>
        </p:nvSpPr>
        <p:spPr>
          <a:xfrm>
            <a:off x="420336" y="1567194"/>
            <a:ext cx="7083549" cy="2346668"/>
          </a:xfrm>
        </p:spPr>
        <p:txBody>
          <a:bodyPr>
            <a:noAutofit/>
          </a:bodyPr>
          <a:lstStyle/>
          <a:p>
            <a:pPr lvl="0">
              <a:spcBef>
                <a:spcPts val="0"/>
              </a:spcBef>
            </a:pPr>
            <a:r>
              <a:rPr lang="en-US" sz="3200" cap="all" dirty="0">
                <a:latin typeface="Arial"/>
                <a:cs typeface="Arial"/>
              </a:rPr>
              <a:t>“Self-exploration and assessment should be the first and most important step in one’s job search process and it should determine the career direction that one </a:t>
            </a:r>
            <a:br>
              <a:rPr lang="en-US" sz="3200" cap="all" dirty="0"/>
            </a:br>
            <a:r>
              <a:rPr lang="en-US" sz="3200" cap="all" dirty="0">
                <a:latin typeface="Arial"/>
                <a:cs typeface="Arial"/>
              </a:rPr>
              <a:t>chooses to pursue.”</a:t>
            </a:r>
          </a:p>
        </p:txBody>
      </p:sp>
      <p:sp>
        <p:nvSpPr>
          <p:cNvPr id="6" name="Text Placeholder 5">
            <a:extLst>
              <a:ext uri="{FF2B5EF4-FFF2-40B4-BE49-F238E27FC236}">
                <a16:creationId xmlns:a16="http://schemas.microsoft.com/office/drawing/2014/main" id="{7318B830-E26A-4331-A2BE-CB0193154592}"/>
              </a:ext>
            </a:extLst>
          </p:cNvPr>
          <p:cNvSpPr>
            <a:spLocks noGrp="1"/>
          </p:cNvSpPr>
          <p:nvPr>
            <p:ph type="body" idx="1"/>
          </p:nvPr>
        </p:nvSpPr>
        <p:spPr>
          <a:xfrm>
            <a:off x="623887" y="3987774"/>
            <a:ext cx="3726893" cy="432697"/>
          </a:xfrm>
        </p:spPr>
        <p:txBody>
          <a:bodyPr>
            <a:normAutofit/>
          </a:bodyPr>
          <a:lstStyle/>
          <a:p>
            <a:r>
              <a:rPr lang="en-US" sz="2100" dirty="0"/>
              <a:t>Quote by: Irina </a:t>
            </a:r>
            <a:r>
              <a:rPr lang="en-US" sz="2100" dirty="0" err="1"/>
              <a:t>Gomelskaya</a:t>
            </a:r>
            <a:endParaRPr lang="en-US" dirty="0"/>
          </a:p>
        </p:txBody>
      </p:sp>
      <p:sp>
        <p:nvSpPr>
          <p:cNvPr id="4" name="Footer Placeholder 3">
            <a:extLst>
              <a:ext uri="{FF2B5EF4-FFF2-40B4-BE49-F238E27FC236}">
                <a16:creationId xmlns:a16="http://schemas.microsoft.com/office/drawing/2014/main" id="{0600E18F-57BF-405C-8871-6817E6713FE6}"/>
              </a:ext>
            </a:extLst>
          </p:cNvPr>
          <p:cNvSpPr>
            <a:spLocks noGrp="1"/>
          </p:cNvSpPr>
          <p:nvPr>
            <p:ph type="ftr" sz="quarter" idx="3"/>
          </p:nvPr>
        </p:nvSpPr>
        <p:spPr/>
        <p:txBody>
          <a:bodyPr/>
          <a:lstStyle/>
          <a:p>
            <a:r>
              <a:rPr lang="en-US"/>
              <a:t>What's Out There For Me?</a:t>
            </a:r>
            <a:endParaRPr lang="en-US" dirty="0"/>
          </a:p>
        </p:txBody>
      </p:sp>
    </p:spTree>
    <p:extLst>
      <p:ext uri="{BB962C8B-B14F-4D97-AF65-F5344CB8AC3E}">
        <p14:creationId xmlns:p14="http://schemas.microsoft.com/office/powerpoint/2010/main" val="3788561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23888" y="1488218"/>
            <a:ext cx="2224088" cy="2967209"/>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cap="all" dirty="0"/>
              <a:t>Best Solution </a:t>
            </a:r>
            <a:br>
              <a:rPr lang="en" sz="2800" cap="all" dirty="0"/>
            </a:br>
            <a:endParaRPr sz="2800" cap="all" dirty="0"/>
          </a:p>
        </p:txBody>
      </p:sp>
      <p:sp>
        <p:nvSpPr>
          <p:cNvPr id="82" name="Google Shape;82;p17"/>
          <p:cNvSpPr txBox="1">
            <a:spLocks noGrp="1"/>
          </p:cNvSpPr>
          <p:nvPr>
            <p:ph idx="1"/>
          </p:nvPr>
        </p:nvSpPr>
        <p:spPr>
          <a:xfrm>
            <a:off x="4042611" y="1335089"/>
            <a:ext cx="4738739" cy="2814080"/>
          </a:xfrm>
          <a:prstGeom prst="rect">
            <a:avLst/>
          </a:prstGeom>
        </p:spPr>
        <p:txBody>
          <a:bodyPr spcFirstLastPara="1" wrap="square" lIns="91425" tIns="91425" rIns="91425" bIns="91425" anchor="t" anchorCtr="0">
            <a:normAutofit/>
          </a:bodyPr>
          <a:lstStyle/>
          <a:p>
            <a:pPr>
              <a:spcBef>
                <a:spcPts val="1200"/>
              </a:spcBef>
            </a:pPr>
            <a:r>
              <a:rPr lang="en" sz="1800" b="1" cap="all" dirty="0">
                <a:latin typeface="Arial"/>
                <a:cs typeface="Arial"/>
              </a:rPr>
              <a:t>Self-Evaluation helps you answer questions: </a:t>
            </a:r>
            <a:endParaRPr sz="1800" b="1" cap="all" dirty="0"/>
          </a:p>
          <a:p>
            <a:pPr marL="914400" lvl="1" indent="-317500" algn="l" rtl="0">
              <a:lnSpc>
                <a:spcPct val="100000"/>
              </a:lnSpc>
              <a:spcBef>
                <a:spcPts val="0"/>
              </a:spcBef>
              <a:spcAft>
                <a:spcPts val="0"/>
              </a:spcAft>
              <a:buClr>
                <a:schemeClr val="accent1"/>
              </a:buClr>
              <a:buSzPts val="1400"/>
              <a:buFont typeface="Arial" panose="020B0604020202020204" pitchFamily="34" charset="0"/>
              <a:buChar char="•"/>
            </a:pPr>
            <a:r>
              <a:rPr lang="en" sz="1800" b="0" dirty="0">
                <a:solidFill>
                  <a:schemeClr val="tx1"/>
                </a:solidFill>
              </a:rPr>
              <a:t>What are strengths in my character or personality?</a:t>
            </a:r>
            <a:endParaRPr sz="1800" b="0" dirty="0">
              <a:solidFill>
                <a:schemeClr val="tx1"/>
              </a:solidFill>
            </a:endParaRPr>
          </a:p>
          <a:p>
            <a:pPr marL="914400" lvl="1" indent="-317500" algn="l" rtl="0">
              <a:lnSpc>
                <a:spcPct val="100000"/>
              </a:lnSpc>
              <a:spcBef>
                <a:spcPts val="0"/>
              </a:spcBef>
              <a:spcAft>
                <a:spcPts val="0"/>
              </a:spcAft>
              <a:buClr>
                <a:schemeClr val="accent1"/>
              </a:buClr>
              <a:buSzPts val="1400"/>
              <a:buFont typeface="Arial" panose="020B0604020202020204" pitchFamily="34" charset="0"/>
              <a:buChar char="•"/>
            </a:pPr>
            <a:r>
              <a:rPr lang="en" sz="1800" b="0" dirty="0">
                <a:solidFill>
                  <a:schemeClr val="tx1"/>
                </a:solidFill>
              </a:rPr>
              <a:t>What are my interests, hobbies, and skills? </a:t>
            </a:r>
            <a:endParaRPr sz="1800" b="0" dirty="0">
              <a:solidFill>
                <a:schemeClr val="tx1"/>
              </a:solidFill>
            </a:endParaRPr>
          </a:p>
          <a:p>
            <a:pPr marL="914400" lvl="1" indent="-317500" algn="l" rtl="0">
              <a:lnSpc>
                <a:spcPct val="100000"/>
              </a:lnSpc>
              <a:spcBef>
                <a:spcPts val="0"/>
              </a:spcBef>
              <a:spcAft>
                <a:spcPts val="0"/>
              </a:spcAft>
              <a:buClr>
                <a:schemeClr val="accent1"/>
              </a:buClr>
              <a:buSzPts val="1400"/>
              <a:buFont typeface="Arial" panose="020B0604020202020204" pitchFamily="34" charset="0"/>
              <a:buChar char="•"/>
            </a:pPr>
            <a:r>
              <a:rPr lang="en" sz="1800" b="0" dirty="0">
                <a:solidFill>
                  <a:schemeClr val="tx1"/>
                </a:solidFill>
              </a:rPr>
              <a:t>What jobs are related to these qualities?</a:t>
            </a:r>
            <a:endParaRPr sz="1800" b="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623889" y="1488218"/>
            <a:ext cx="2954960" cy="2967209"/>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FIVE </a:t>
            </a:r>
            <a:r>
              <a:rPr lang="en-US" sz="2800" dirty="0"/>
              <a:t>STEPS FOR SELF-EVALUATION</a:t>
            </a:r>
            <a:endParaRPr sz="2800" dirty="0"/>
          </a:p>
        </p:txBody>
      </p:sp>
      <p:sp>
        <p:nvSpPr>
          <p:cNvPr id="88" name="Google Shape;88;p18"/>
          <p:cNvSpPr txBox="1">
            <a:spLocks noGrp="1"/>
          </p:cNvSpPr>
          <p:nvPr>
            <p:ph idx="1"/>
          </p:nvPr>
        </p:nvSpPr>
        <p:spPr>
          <a:xfrm>
            <a:off x="3675100" y="643821"/>
            <a:ext cx="4976458" cy="2967209"/>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1800" b="1" dirty="0"/>
              <a:t>READ THE FIVE STEPS, THEN SORT THEM IN THE CORRECT ORDER. </a:t>
            </a:r>
            <a:endParaRPr sz="1800" b="1" dirty="0"/>
          </a:p>
        </p:txBody>
      </p:sp>
      <p:graphicFrame>
        <p:nvGraphicFramePr>
          <p:cNvPr id="90" name="Google Shape;90;p18"/>
          <p:cNvGraphicFramePr/>
          <p:nvPr>
            <p:extLst>
              <p:ext uri="{D42A27DB-BD31-4B8C-83A1-F6EECF244321}">
                <p14:modId xmlns:p14="http://schemas.microsoft.com/office/powerpoint/2010/main" val="2079702395"/>
              </p:ext>
            </p:extLst>
          </p:nvPr>
        </p:nvGraphicFramePr>
        <p:xfrm>
          <a:off x="3675100" y="1335900"/>
          <a:ext cx="5399631" cy="3304327"/>
        </p:xfrm>
        <a:graphic>
          <a:graphicData uri="http://schemas.openxmlformats.org/drawingml/2006/table">
            <a:tbl>
              <a:tblPr>
                <a:noFill/>
                <a:tableStyleId>{340C6EC2-1F06-45B0-89E8-3D83719D9E04}</a:tableStyleId>
              </a:tblPr>
              <a:tblGrid>
                <a:gridCol w="5399631">
                  <a:extLst>
                    <a:ext uri="{9D8B030D-6E8A-4147-A177-3AD203B41FA5}">
                      <a16:colId xmlns:a16="http://schemas.microsoft.com/office/drawing/2014/main" val="20000"/>
                    </a:ext>
                  </a:extLst>
                </a:gridCol>
              </a:tblGrid>
              <a:tr h="358800">
                <a:tc>
                  <a:txBody>
                    <a:bodyPr/>
                    <a:lstStyle/>
                    <a:p>
                      <a:pPr marL="0" lvl="0" indent="0" algn="l" rtl="0">
                        <a:lnSpc>
                          <a:spcPct val="115000"/>
                        </a:lnSpc>
                        <a:spcBef>
                          <a:spcPts val="0"/>
                        </a:spcBef>
                        <a:spcAft>
                          <a:spcPts val="0"/>
                        </a:spcAft>
                        <a:buNone/>
                      </a:pPr>
                      <a:r>
                        <a:rPr lang="en" sz="1400" dirty="0"/>
                        <a:t>________ Answer questions and complete a self-evaluation survey</a:t>
                      </a:r>
                      <a:endParaRPr sz="1400" dirty="0"/>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8225">
                <a:tc>
                  <a:txBody>
                    <a:bodyPr/>
                    <a:lstStyle/>
                    <a:p>
                      <a:pPr marL="0" lvl="0" indent="0" algn="l" rtl="0">
                        <a:spcBef>
                          <a:spcPts val="0"/>
                        </a:spcBef>
                        <a:spcAft>
                          <a:spcPts val="0"/>
                        </a:spcAft>
                        <a:buNone/>
                      </a:pPr>
                      <a:r>
                        <a:rPr lang="en" sz="1400" dirty="0"/>
                        <a:t>________Determine what high school courses or higher education are necessary for the job. How will you acquire the skills and requirements needed for this job?</a:t>
                      </a:r>
                      <a:endParaRPr sz="1400" dirty="0"/>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8225">
                <a:tc>
                  <a:txBody>
                    <a:bodyPr/>
                    <a:lstStyle/>
                    <a:p>
                      <a:pPr marL="0" lvl="0" indent="0" algn="l" rtl="0">
                        <a:spcBef>
                          <a:spcPts val="0"/>
                        </a:spcBef>
                        <a:spcAft>
                          <a:spcPts val="0"/>
                        </a:spcAft>
                        <a:buNone/>
                      </a:pPr>
                      <a:r>
                        <a:rPr lang="en" sz="1400" dirty="0"/>
                        <a:t>________Find jobs in the same field, related to the first job. What possible careers have similar descriptions?</a:t>
                      </a:r>
                      <a:endParaRPr lang="en-US" sz="1400" dirty="0"/>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8800">
                <a:tc>
                  <a:txBody>
                    <a:bodyPr/>
                    <a:lstStyle/>
                    <a:p>
                      <a:pPr marL="0" lvl="0" indent="0" algn="l" rtl="0">
                        <a:spcBef>
                          <a:spcPts val="0"/>
                        </a:spcBef>
                        <a:spcAft>
                          <a:spcPts val="0"/>
                        </a:spcAft>
                        <a:buNone/>
                      </a:pPr>
                      <a:r>
                        <a:rPr lang="en" sz="1400" dirty="0"/>
                        <a:t>________ Reflect on the skills and requirements listed for these jobs. Do you have those?</a:t>
                      </a:r>
                      <a:endParaRPr sz="1400" dirty="0"/>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8800">
                <a:tc>
                  <a:txBody>
                    <a:bodyPr/>
                    <a:lstStyle/>
                    <a:p>
                      <a:pPr marL="0" lvl="0" indent="0" algn="l" rtl="0">
                        <a:spcBef>
                          <a:spcPts val="0"/>
                        </a:spcBef>
                        <a:spcAft>
                          <a:spcPts val="0"/>
                        </a:spcAft>
                        <a:buNone/>
                      </a:pPr>
                      <a:r>
                        <a:rPr lang="en" sz="1400" dirty="0"/>
                        <a:t>________Review your results and the jobs listed. Is there a job you’d be interested in having?</a:t>
                      </a:r>
                      <a:endParaRPr sz="1400" dirty="0"/>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9"/>
          <p:cNvSpPr txBox="1"/>
          <p:nvPr/>
        </p:nvSpPr>
        <p:spPr>
          <a:xfrm>
            <a:off x="6249825" y="3386342"/>
            <a:ext cx="2750700" cy="37930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dirty="0">
                <a:solidFill>
                  <a:schemeClr val="dk1"/>
                </a:solidFill>
              </a:rPr>
              <a:t>△</a:t>
            </a:r>
            <a:r>
              <a:rPr lang="en" sz="700" dirty="0">
                <a:solidFill>
                  <a:schemeClr val="dk1"/>
                </a:solidFill>
              </a:rPr>
              <a:t> Answer questions and complete a self-evaluation survey</a:t>
            </a:r>
            <a:endParaRPr sz="900" dirty="0">
              <a:solidFill>
                <a:schemeClr val="dk1"/>
              </a:solidFill>
            </a:endParaRPr>
          </a:p>
        </p:txBody>
      </p:sp>
      <p:sp>
        <p:nvSpPr>
          <p:cNvPr id="97" name="Google Shape;97;p19"/>
          <p:cNvSpPr txBox="1"/>
          <p:nvPr/>
        </p:nvSpPr>
        <p:spPr>
          <a:xfrm>
            <a:off x="6249825" y="3922981"/>
            <a:ext cx="2750700" cy="569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a:t>
            </a:r>
            <a:r>
              <a:rPr lang="en" sz="700">
                <a:solidFill>
                  <a:schemeClr val="dk1"/>
                </a:solidFill>
              </a:rPr>
              <a:t> Determine what high school courses or higher education are necessary for the job. How will you acquire the skills and requirements needed for this job?</a:t>
            </a:r>
            <a:endParaRPr sz="900"/>
          </a:p>
        </p:txBody>
      </p:sp>
      <p:sp>
        <p:nvSpPr>
          <p:cNvPr id="98" name="Google Shape;98;p19"/>
          <p:cNvSpPr txBox="1"/>
          <p:nvPr/>
        </p:nvSpPr>
        <p:spPr>
          <a:xfrm>
            <a:off x="6249825" y="2742003"/>
            <a:ext cx="27507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a:t>
            </a:r>
            <a:r>
              <a:rPr lang="en" sz="700">
                <a:solidFill>
                  <a:schemeClr val="dk1"/>
                </a:solidFill>
              </a:rPr>
              <a:t> Find jobs in the same field, related to the first job. What possible careers have similar descriptions?</a:t>
            </a:r>
            <a:endParaRPr sz="900"/>
          </a:p>
        </p:txBody>
      </p:sp>
      <p:sp>
        <p:nvSpPr>
          <p:cNvPr id="99" name="Google Shape;99;p19"/>
          <p:cNvSpPr txBox="1"/>
          <p:nvPr/>
        </p:nvSpPr>
        <p:spPr>
          <a:xfrm>
            <a:off x="6249825" y="2097664"/>
            <a:ext cx="27507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a:t>
            </a:r>
            <a:r>
              <a:rPr lang="en" sz="700">
                <a:solidFill>
                  <a:schemeClr val="dk1"/>
                </a:solidFill>
              </a:rPr>
              <a:t> Reflect on the skills and requirements listed for these jobs. Do you have those?</a:t>
            </a:r>
            <a:endParaRPr sz="900"/>
          </a:p>
        </p:txBody>
      </p:sp>
      <p:sp>
        <p:nvSpPr>
          <p:cNvPr id="100" name="Google Shape;100;p19"/>
          <p:cNvSpPr txBox="1"/>
          <p:nvPr/>
        </p:nvSpPr>
        <p:spPr>
          <a:xfrm>
            <a:off x="6249825" y="1438025"/>
            <a:ext cx="2750700" cy="477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a:t>
            </a:r>
            <a:r>
              <a:rPr lang="en" sz="700">
                <a:solidFill>
                  <a:schemeClr val="dk1"/>
                </a:solidFill>
              </a:rPr>
              <a:t> Review your results and the jobs listed. Is there a job you’d be interested in having?</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5E7F-C1D2-4449-9D77-149DBE44B1E9}"/>
              </a:ext>
            </a:extLst>
          </p:cNvPr>
          <p:cNvSpPr>
            <a:spLocks noGrp="1"/>
          </p:cNvSpPr>
          <p:nvPr>
            <p:ph type="title"/>
          </p:nvPr>
        </p:nvSpPr>
        <p:spPr/>
        <p:txBody>
          <a:bodyPr>
            <a:normAutofit/>
          </a:bodyPr>
          <a:lstStyle/>
          <a:p>
            <a:r>
              <a:rPr lang="en-US" sz="2800" dirty="0"/>
              <a:t>STEP 1: FIRST STEPS</a:t>
            </a:r>
          </a:p>
        </p:txBody>
      </p:sp>
      <p:sp>
        <p:nvSpPr>
          <p:cNvPr id="3" name="Footer Placeholder 2">
            <a:extLst>
              <a:ext uri="{FF2B5EF4-FFF2-40B4-BE49-F238E27FC236}">
                <a16:creationId xmlns:a16="http://schemas.microsoft.com/office/drawing/2014/main" id="{030A5D2A-850F-4D78-A72D-5A1DE2BEFFA2}"/>
              </a:ext>
            </a:extLst>
          </p:cNvPr>
          <p:cNvSpPr>
            <a:spLocks noGrp="1"/>
          </p:cNvSpPr>
          <p:nvPr>
            <p:ph type="ftr" sz="quarter" idx="3"/>
          </p:nvPr>
        </p:nvSpPr>
        <p:spPr>
          <a:xfrm flipH="1">
            <a:off x="463279" y="4747050"/>
            <a:ext cx="2400300" cy="273844"/>
          </a:xfrm>
        </p:spPr>
        <p:txBody>
          <a:bodyPr/>
          <a:lstStyle/>
          <a:p>
            <a:r>
              <a:rPr lang="en-US" dirty="0"/>
              <a:t>What's Out There For Me?</a:t>
            </a:r>
          </a:p>
        </p:txBody>
      </p:sp>
      <p:sp>
        <p:nvSpPr>
          <p:cNvPr id="4" name="Content Placeholder 3">
            <a:extLst>
              <a:ext uri="{FF2B5EF4-FFF2-40B4-BE49-F238E27FC236}">
                <a16:creationId xmlns:a16="http://schemas.microsoft.com/office/drawing/2014/main" id="{AEFDE628-D8FA-47FF-8AB7-A44563A6916B}"/>
              </a:ext>
            </a:extLst>
          </p:cNvPr>
          <p:cNvSpPr>
            <a:spLocks noGrp="1"/>
          </p:cNvSpPr>
          <p:nvPr>
            <p:ph idx="1"/>
          </p:nvPr>
        </p:nvSpPr>
        <p:spPr/>
        <p:txBody>
          <a:bodyPr>
            <a:normAutofit/>
          </a:bodyPr>
          <a:lstStyle/>
          <a:p>
            <a:r>
              <a:rPr lang="en-US" sz="1800" b="1" cap="all" dirty="0"/>
              <a:t>Step 1: Answer questions and complete a Self-Evaluation survey</a:t>
            </a:r>
          </a:p>
          <a:p>
            <a:pPr marL="285750" indent="-285750">
              <a:buClr>
                <a:schemeClr val="accent1"/>
              </a:buClr>
              <a:buFont typeface="Arial" panose="020B0604020202020204" pitchFamily="34" charset="0"/>
              <a:buChar char="•"/>
            </a:pPr>
            <a:r>
              <a:rPr lang="en-US" sz="1800" dirty="0"/>
              <a:t>Choose a self-evaluation for your goals</a:t>
            </a:r>
          </a:p>
          <a:p>
            <a:pPr marL="285750" indent="-285750">
              <a:buClr>
                <a:schemeClr val="accent1"/>
              </a:buClr>
              <a:buFont typeface="Arial" panose="020B0604020202020204" pitchFamily="34" charset="0"/>
              <a:buChar char="•"/>
            </a:pPr>
            <a:r>
              <a:rPr lang="en-US" sz="1800" dirty="0"/>
              <a:t>Answer based on your feelings</a:t>
            </a:r>
          </a:p>
          <a:p>
            <a:pPr marL="285750" indent="-285750">
              <a:buClr>
                <a:schemeClr val="accent1"/>
              </a:buClr>
              <a:buFont typeface="Arial" panose="020B0604020202020204" pitchFamily="34" charset="0"/>
              <a:buChar char="•"/>
            </a:pPr>
            <a:r>
              <a:rPr lang="en-US" sz="1800" dirty="0"/>
              <a:t>Use your imagination</a:t>
            </a:r>
          </a:p>
          <a:p>
            <a:pPr marL="285750" indent="-285750">
              <a:buClr>
                <a:schemeClr val="accent1"/>
              </a:buClr>
              <a:buFont typeface="Arial" panose="020B0604020202020204" pitchFamily="34" charset="0"/>
              <a:buChar char="•"/>
            </a:pPr>
            <a:r>
              <a:rPr lang="en-US" sz="1800" dirty="0"/>
              <a:t>When in doubt, go with your first or “gut” answer</a:t>
            </a:r>
          </a:p>
          <a:p>
            <a:endParaRPr lang="en-US" dirty="0"/>
          </a:p>
        </p:txBody>
      </p:sp>
    </p:spTree>
    <p:extLst>
      <p:ext uri="{BB962C8B-B14F-4D97-AF65-F5344CB8AC3E}">
        <p14:creationId xmlns:p14="http://schemas.microsoft.com/office/powerpoint/2010/main" val="2850534126"/>
      </p:ext>
    </p:extLst>
  </p:cSld>
  <p:clrMapOvr>
    <a:masterClrMapping/>
  </p:clrMapOvr>
</p:sld>
</file>

<file path=ppt/theme/theme1.xml><?xml version="1.0" encoding="utf-8"?>
<a:theme xmlns:a="http://schemas.openxmlformats.org/drawingml/2006/main" name="SLIDE DECK TEMPLATE">
  <a:themeElements>
    <a:clrScheme name="Next Color Palette">
      <a:dk1>
        <a:srgbClr val="3C5961"/>
      </a:dk1>
      <a:lt1>
        <a:srgbClr val="FFFFFF"/>
      </a:lt1>
      <a:dk2>
        <a:srgbClr val="00B3BC"/>
      </a:dk2>
      <a:lt2>
        <a:srgbClr val="E7E6E6"/>
      </a:lt2>
      <a:accent1>
        <a:srgbClr val="EE5934"/>
      </a:accent1>
      <a:accent2>
        <a:srgbClr val="00B3BC"/>
      </a:accent2>
      <a:accent3>
        <a:srgbClr val="3C5961"/>
      </a:accent3>
      <a:accent4>
        <a:srgbClr val="464646"/>
      </a:accent4>
      <a:accent5>
        <a:srgbClr val="FAAF3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C7998F8B62934591D2905ADBDDC226" ma:contentTypeVersion="6" ma:contentTypeDescription="Create a new document." ma:contentTypeScope="" ma:versionID="c79e9702fe32382840ab45e13727e22d">
  <xsd:schema xmlns:xsd="http://www.w3.org/2001/XMLSchema" xmlns:xs="http://www.w3.org/2001/XMLSchema" xmlns:p="http://schemas.microsoft.com/office/2006/metadata/properties" xmlns:ns2="e79566cd-f847-4411-bfa4-89aa038057a8" xmlns:ns3="031b28de-6f87-4eab-8d2f-5c442a493674" targetNamespace="http://schemas.microsoft.com/office/2006/metadata/properties" ma:root="true" ma:fieldsID="d6f4a928f68decfff3e524c94d58b9f3" ns2:_="" ns3:_="">
    <xsd:import namespace="e79566cd-f847-4411-bfa4-89aa038057a8"/>
    <xsd:import namespace="031b28de-6f87-4eab-8d2f-5c442a4936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566cd-f847-4411-bfa4-89aa038057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b28de-6f87-4eab-8d2f-5c442a4936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B0D467-D239-433B-B226-47E6E0AD3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9566cd-f847-4411-bfa4-89aa038057a8"/>
    <ds:schemaRef ds:uri="031b28de-6f87-4eab-8d2f-5c442a493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164765-1EE4-412D-A43F-2D37FC29A654}">
  <ds:schemaRefs>
    <ds:schemaRef ds:uri="http://schemas.microsoft.com/sharepoint/v3/contenttype/forms"/>
  </ds:schemaRefs>
</ds:datastoreItem>
</file>

<file path=customXml/itemProps3.xml><?xml version="1.0" encoding="utf-8"?>
<ds:datastoreItem xmlns:ds="http://schemas.openxmlformats.org/officeDocument/2006/customXml" ds:itemID="{015D3106-19B5-448D-8F4A-1AD20D94033E}">
  <ds:schemaRef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031b28de-6f87-4eab-8d2f-5c442a493674"/>
    <ds:schemaRef ds:uri="e79566cd-f847-4411-bfa4-89aa038057a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SLIDE DECK TEMPLATE</Template>
  <TotalTime>1090</TotalTime>
  <Words>1513</Words>
  <Application>Microsoft Office PowerPoint</Application>
  <PresentationFormat>On-screen Show (16:9)</PresentationFormat>
  <Paragraphs>115</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Courier New</vt:lpstr>
      <vt:lpstr>Wingdings</vt:lpstr>
      <vt:lpstr>SLIDE DECK TEMPLATE</vt:lpstr>
      <vt:lpstr>WHAT SKILLS WILL I BRING TO MY CAREER?</vt:lpstr>
      <vt:lpstr>LEARNING OUTCOMES</vt:lpstr>
      <vt:lpstr>QUICKWRITE</vt:lpstr>
      <vt:lpstr>JOB DECISIONS</vt:lpstr>
      <vt:lpstr>“Self-exploration and assessment should be the first and most important step in one’s job search process and it should determine the career direction that one  chooses to pursue.”</vt:lpstr>
      <vt:lpstr>Best Solution  </vt:lpstr>
      <vt:lpstr>FIVE STEPS FOR SELF-EVALUATION</vt:lpstr>
      <vt:lpstr>PowerPoint Presentation</vt:lpstr>
      <vt:lpstr>STEP 1: FIRST STEPS</vt:lpstr>
      <vt:lpstr>STEP 2: REVIEW</vt:lpstr>
      <vt:lpstr>STEP 3: FIND JOBS</vt:lpstr>
      <vt:lpstr>STEP 4: REFLECT</vt:lpstr>
      <vt:lpstr>STEP 5: NEXT STEPS</vt:lpstr>
      <vt:lpstr>COMPLETE THE SELF-EVALUATION</vt:lpstr>
      <vt:lpstr>“THE ONLY WAY TO DO GREAT WORK, IS TO LOVE WHAT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SELF-EVALUATION TO YOUR CAREER RESEARCH</dc:title>
  <cp:lastModifiedBy>Jenni Bradford</cp:lastModifiedBy>
  <cp:revision>46</cp:revision>
  <dcterms:modified xsi:type="dcterms:W3CDTF">2022-07-28T21:09:32Z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0x01010050C7998F8B62934591D2905ADBDDC226</vt:lpwstr>
  </property>
</Properties>
</file>