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4"/>
  </p:sldMasterIdLst>
  <p:notesMasterIdLst>
    <p:notesMasterId r:id="rId22"/>
  </p:notesMasterIdLst>
  <p:sldIdLst>
    <p:sldId id="256" r:id="rId5"/>
    <p:sldId id="270" r:id="rId6"/>
    <p:sldId id="257" r:id="rId7"/>
    <p:sldId id="271" r:id="rId8"/>
    <p:sldId id="272" r:id="rId9"/>
    <p:sldId id="258" r:id="rId10"/>
    <p:sldId id="259" r:id="rId11"/>
    <p:sldId id="273" r:id="rId12"/>
    <p:sldId id="274" r:id="rId13"/>
    <p:sldId id="275" r:id="rId14"/>
    <p:sldId id="276" r:id="rId15"/>
    <p:sldId id="277" r:id="rId16"/>
    <p:sldId id="278" r:id="rId17"/>
    <p:sldId id="280" r:id="rId18"/>
    <p:sldId id="281" r:id="rId19"/>
    <p:sldId id="282" r:id="rId20"/>
    <p:sldId id="26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48BDD3-F6B9-46D5-A063-E137D14EAA0F}">
  <a:tblStyle styleId="{C848BDD3-F6B9-46D5-A063-E137D14EAA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42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Bradford" userId="S::jenni.bradford@cte.idaho.gov::3788f530-b324-4833-a718-de0051e3c82f" providerId="AD" clId="Web-{433979A3-68B6-413D-B736-CBA5BFBCC1FE}"/>
    <pc:docChg chg="modSld">
      <pc:chgData name="Jenni Bradford" userId="S::jenni.bradford@cte.idaho.gov::3788f530-b324-4833-a718-de0051e3c82f" providerId="AD" clId="Web-{433979A3-68B6-413D-B736-CBA5BFBCC1FE}" dt="2022-07-13T18:44:26.246" v="11" actId="1076"/>
      <pc:docMkLst>
        <pc:docMk/>
      </pc:docMkLst>
      <pc:sldChg chg="modSp">
        <pc:chgData name="Jenni Bradford" userId="S::jenni.bradford@cte.idaho.gov::3788f530-b324-4833-a718-de0051e3c82f" providerId="AD" clId="Web-{433979A3-68B6-413D-B736-CBA5BFBCC1FE}" dt="2022-07-13T18:44:26.246" v="11" actId="1076"/>
        <pc:sldMkLst>
          <pc:docMk/>
          <pc:sldMk cId="0" sldId="256"/>
        </pc:sldMkLst>
        <pc:spChg chg="mod">
          <ac:chgData name="Jenni Bradford" userId="S::jenni.bradford@cte.idaho.gov::3788f530-b324-4833-a718-de0051e3c82f" providerId="AD" clId="Web-{433979A3-68B6-413D-B736-CBA5BFBCC1FE}" dt="2022-07-13T18:44:26.246" v="11" actId="1076"/>
          <ac:spMkLst>
            <pc:docMk/>
            <pc:sldMk cId="0" sldId="256"/>
            <ac:spMk id="54" creationId="{00000000-0000-0000-0000-000000000000}"/>
          </ac:spMkLst>
        </pc:spChg>
      </pc:sldChg>
    </pc:docChg>
  </pc:docChgLst>
  <pc:docChgLst>
    <pc:chgData name="Kelsey Laven" userId="594c705a-352e-4ea3-bf3f-ebe59960e6da" providerId="ADAL" clId="{254F8927-D551-4ECF-9B9A-6B323C4C0C50}"/>
    <pc:docChg chg="undo custSel addSld delSld modSld sldOrd modMainMaster">
      <pc:chgData name="Kelsey Laven" userId="594c705a-352e-4ea3-bf3f-ebe59960e6da" providerId="ADAL" clId="{254F8927-D551-4ECF-9B9A-6B323C4C0C50}" dt="2022-07-15T14:28:43.092" v="4425" actId="1076"/>
      <pc:docMkLst>
        <pc:docMk/>
      </pc:docMkLst>
      <pc:sldChg chg="addSp delSp modSp">
        <pc:chgData name="Kelsey Laven" userId="594c705a-352e-4ea3-bf3f-ebe59960e6da" providerId="ADAL" clId="{254F8927-D551-4ECF-9B9A-6B323C4C0C50}" dt="2022-07-15T14:28:43.092" v="4425" actId="1076"/>
        <pc:sldMkLst>
          <pc:docMk/>
          <pc:sldMk cId="0" sldId="256"/>
        </pc:sldMkLst>
        <pc:spChg chg="add del mod">
          <ac:chgData name="Kelsey Laven" userId="594c705a-352e-4ea3-bf3f-ebe59960e6da" providerId="ADAL" clId="{254F8927-D551-4ECF-9B9A-6B323C4C0C50}" dt="2022-06-27T20:50:13.497" v="64" actId="931"/>
          <ac:spMkLst>
            <pc:docMk/>
            <pc:sldMk cId="0" sldId="256"/>
            <ac:spMk id="2" creationId="{DA9F3D27-639B-4021-AE78-2019148B7DBB}"/>
          </ac:spMkLst>
        </pc:spChg>
        <pc:spChg chg="add del mod">
          <ac:chgData name="Kelsey Laven" userId="594c705a-352e-4ea3-bf3f-ebe59960e6da" providerId="ADAL" clId="{254F8927-D551-4ECF-9B9A-6B323C4C0C50}" dt="2022-06-27T20:42:41.003" v="30" actId="478"/>
          <ac:spMkLst>
            <pc:docMk/>
            <pc:sldMk cId="0" sldId="256"/>
            <ac:spMk id="4" creationId="{4DDD71A9-B284-4A8F-8069-1CAB5DD8A795}"/>
          </ac:spMkLst>
        </pc:spChg>
        <pc:spChg chg="add del mod">
          <ac:chgData name="Kelsey Laven" userId="594c705a-352e-4ea3-bf3f-ebe59960e6da" providerId="ADAL" clId="{254F8927-D551-4ECF-9B9A-6B323C4C0C50}" dt="2022-06-27T20:43:35.616" v="38"/>
          <ac:spMkLst>
            <pc:docMk/>
            <pc:sldMk cId="0" sldId="256"/>
            <ac:spMk id="5" creationId="{CB42AF3F-D719-4F98-88E8-64982B83CE75}"/>
          </ac:spMkLst>
        </pc:spChg>
        <pc:spChg chg="add mod">
          <ac:chgData name="Kelsey Laven" userId="594c705a-352e-4ea3-bf3f-ebe59960e6da" providerId="ADAL" clId="{254F8927-D551-4ECF-9B9A-6B323C4C0C50}" dt="2022-07-15T14:07:19.782" v="4332" actId="1076"/>
          <ac:spMkLst>
            <pc:docMk/>
            <pc:sldMk cId="0" sldId="256"/>
            <ac:spMk id="9" creationId="{F2B05E91-F733-4C13-9417-51B80C64E1EC}"/>
          </ac:spMkLst>
        </pc:spChg>
        <pc:spChg chg="add mod">
          <ac:chgData name="Kelsey Laven" userId="594c705a-352e-4ea3-bf3f-ebe59960e6da" providerId="ADAL" clId="{254F8927-D551-4ECF-9B9A-6B323C4C0C50}" dt="2022-07-15T14:07:19.782" v="4332" actId="1076"/>
          <ac:spMkLst>
            <pc:docMk/>
            <pc:sldMk cId="0" sldId="256"/>
            <ac:spMk id="10" creationId="{34668956-4F2E-4D55-AA17-F22163B202ED}"/>
          </ac:spMkLst>
        </pc:spChg>
        <pc:spChg chg="add mod">
          <ac:chgData name="Kelsey Laven" userId="594c705a-352e-4ea3-bf3f-ebe59960e6da" providerId="ADAL" clId="{254F8927-D551-4ECF-9B9A-6B323C4C0C50}" dt="2022-07-15T14:07:19.782" v="4332" actId="1076"/>
          <ac:spMkLst>
            <pc:docMk/>
            <pc:sldMk cId="0" sldId="256"/>
            <ac:spMk id="11" creationId="{1D8CF424-19B0-476F-B9EC-F34726B541FA}"/>
          </ac:spMkLst>
        </pc:spChg>
        <pc:spChg chg="mod">
          <ac:chgData name="Kelsey Laven" userId="594c705a-352e-4ea3-bf3f-ebe59960e6da" providerId="ADAL" clId="{254F8927-D551-4ECF-9B9A-6B323C4C0C50}" dt="2022-07-15T14:07:50.659" v="4339" actId="255"/>
          <ac:spMkLst>
            <pc:docMk/>
            <pc:sldMk cId="0" sldId="256"/>
            <ac:spMk id="54" creationId="{00000000-0000-0000-0000-000000000000}"/>
          </ac:spMkLst>
        </pc:spChg>
        <pc:spChg chg="del">
          <ac:chgData name="Kelsey Laven" userId="594c705a-352e-4ea3-bf3f-ebe59960e6da" providerId="ADAL" clId="{254F8927-D551-4ECF-9B9A-6B323C4C0C50}" dt="2022-06-27T20:42:39.187" v="29" actId="478"/>
          <ac:spMkLst>
            <pc:docMk/>
            <pc:sldMk cId="0" sldId="256"/>
            <ac:spMk id="55" creationId="{00000000-0000-0000-0000-000000000000}"/>
          </ac:spMkLst>
        </pc:spChg>
        <pc:spChg chg="del">
          <ac:chgData name="Kelsey Laven" userId="594c705a-352e-4ea3-bf3f-ebe59960e6da" providerId="ADAL" clId="{254F8927-D551-4ECF-9B9A-6B323C4C0C50}" dt="2022-06-27T20:43:57.261" v="41" actId="478"/>
          <ac:spMkLst>
            <pc:docMk/>
            <pc:sldMk cId="0" sldId="256"/>
            <ac:spMk id="56" creationId="{00000000-0000-0000-0000-000000000000}"/>
          </ac:spMkLst>
        </pc:spChg>
        <pc:grpChg chg="add mod">
          <ac:chgData name="Kelsey Laven" userId="594c705a-352e-4ea3-bf3f-ebe59960e6da" providerId="ADAL" clId="{254F8927-D551-4ECF-9B9A-6B323C4C0C50}" dt="2022-07-15T14:28:43.092" v="4425" actId="1076"/>
          <ac:grpSpMkLst>
            <pc:docMk/>
            <pc:sldMk cId="0" sldId="256"/>
            <ac:grpSpMk id="8" creationId="{E9B8D6A5-8CAE-4CA8-AB2D-0C7F3C08525C}"/>
          </ac:grpSpMkLst>
        </pc:grpChg>
        <pc:picChg chg="add mod">
          <ac:chgData name="Kelsey Laven" userId="594c705a-352e-4ea3-bf3f-ebe59960e6da" providerId="ADAL" clId="{254F8927-D551-4ECF-9B9A-6B323C4C0C50}" dt="2022-06-27T20:50:13.497" v="64" actId="931"/>
          <ac:picMkLst>
            <pc:docMk/>
            <pc:sldMk cId="0" sldId="256"/>
            <ac:picMk id="7" creationId="{A0FB6AB8-850F-4754-82BF-6BD6E2B4B147}"/>
          </ac:picMkLst>
        </pc:picChg>
        <pc:cxnChg chg="add mod">
          <ac:chgData name="Kelsey Laven" userId="594c705a-352e-4ea3-bf3f-ebe59960e6da" providerId="ADAL" clId="{254F8927-D551-4ECF-9B9A-6B323C4C0C50}" dt="2022-07-15T14:07:19.782" v="4332" actId="1076"/>
          <ac:cxnSpMkLst>
            <pc:docMk/>
            <pc:sldMk cId="0" sldId="256"/>
            <ac:cxnSpMk id="12" creationId="{582B74B0-6186-4D50-B60E-8BA6DF90C22B}"/>
          </ac:cxnSpMkLst>
        </pc:cxnChg>
      </pc:sldChg>
      <pc:sldChg chg="modSp modAnim modNotesTx">
        <pc:chgData name="Kelsey Laven" userId="594c705a-352e-4ea3-bf3f-ebe59960e6da" providerId="ADAL" clId="{254F8927-D551-4ECF-9B9A-6B323C4C0C50}" dt="2022-07-15T14:15:17.773" v="4369" actId="1076"/>
        <pc:sldMkLst>
          <pc:docMk/>
          <pc:sldMk cId="0" sldId="257"/>
        </pc:sldMkLst>
        <pc:spChg chg="mod">
          <ac:chgData name="Kelsey Laven" userId="594c705a-352e-4ea3-bf3f-ebe59960e6da" providerId="ADAL" clId="{254F8927-D551-4ECF-9B9A-6B323C4C0C50}" dt="2022-07-12T19:45:02.245" v="4326" actId="20577"/>
          <ac:spMkLst>
            <pc:docMk/>
            <pc:sldMk cId="0" sldId="257"/>
            <ac:spMk id="61" creationId="{00000000-0000-0000-0000-000000000000}"/>
          </ac:spMkLst>
        </pc:spChg>
        <pc:spChg chg="mod">
          <ac:chgData name="Kelsey Laven" userId="594c705a-352e-4ea3-bf3f-ebe59960e6da" providerId="ADAL" clId="{254F8927-D551-4ECF-9B9A-6B323C4C0C50}" dt="2022-06-28T13:59:40.481" v="4031" actId="255"/>
          <ac:spMkLst>
            <pc:docMk/>
            <pc:sldMk cId="0" sldId="257"/>
            <ac:spMk id="62" creationId="{00000000-0000-0000-0000-000000000000}"/>
          </ac:spMkLst>
        </pc:spChg>
        <pc:picChg chg="mod">
          <ac:chgData name="Kelsey Laven" userId="594c705a-352e-4ea3-bf3f-ebe59960e6da" providerId="ADAL" clId="{254F8927-D551-4ECF-9B9A-6B323C4C0C50}" dt="2022-07-15T14:15:17.773" v="4369" actId="1076"/>
          <ac:picMkLst>
            <pc:docMk/>
            <pc:sldMk cId="0" sldId="257"/>
            <ac:picMk id="63" creationId="{00000000-0000-0000-0000-000000000000}"/>
          </ac:picMkLst>
        </pc:picChg>
      </pc:sldChg>
      <pc:sldChg chg="addSp delSp modSp modAnim modNotesTx">
        <pc:chgData name="Kelsey Laven" userId="594c705a-352e-4ea3-bf3f-ebe59960e6da" providerId="ADAL" clId="{254F8927-D551-4ECF-9B9A-6B323C4C0C50}" dt="2022-06-30T13:58:33.557" v="4081" actId="113"/>
        <pc:sldMkLst>
          <pc:docMk/>
          <pc:sldMk cId="0" sldId="258"/>
        </pc:sldMkLst>
        <pc:spChg chg="mod">
          <ac:chgData name="Kelsey Laven" userId="594c705a-352e-4ea3-bf3f-ebe59960e6da" providerId="ADAL" clId="{254F8927-D551-4ECF-9B9A-6B323C4C0C50}" dt="2022-06-27T21:37:03.162" v="1840" actId="27636"/>
          <ac:spMkLst>
            <pc:docMk/>
            <pc:sldMk cId="0" sldId="258"/>
            <ac:spMk id="2" creationId="{630AE21B-DE0C-405A-B73C-23C26BE16FD0}"/>
          </ac:spMkLst>
        </pc:spChg>
        <pc:spChg chg="add del mod">
          <ac:chgData name="Kelsey Laven" userId="594c705a-352e-4ea3-bf3f-ebe59960e6da" providerId="ADAL" clId="{254F8927-D551-4ECF-9B9A-6B323C4C0C50}" dt="2022-06-27T21:37:17.064" v="1842" actId="478"/>
          <ac:spMkLst>
            <pc:docMk/>
            <pc:sldMk cId="0" sldId="258"/>
            <ac:spMk id="3" creationId="{794FF9AF-E366-4313-AB07-B5418C87E156}"/>
          </ac:spMkLst>
        </pc:spChg>
        <pc:spChg chg="mod">
          <ac:chgData name="Kelsey Laven" userId="594c705a-352e-4ea3-bf3f-ebe59960e6da" providerId="ADAL" clId="{254F8927-D551-4ECF-9B9A-6B323C4C0C50}" dt="2022-06-30T13:58:33.557" v="4081" actId="113"/>
          <ac:spMkLst>
            <pc:docMk/>
            <pc:sldMk cId="0" sldId="258"/>
            <ac:spMk id="68" creationId="{00000000-0000-0000-0000-000000000000}"/>
          </ac:spMkLst>
        </pc:spChg>
        <pc:spChg chg="del">
          <ac:chgData name="Kelsey Laven" userId="594c705a-352e-4ea3-bf3f-ebe59960e6da" providerId="ADAL" clId="{254F8927-D551-4ECF-9B9A-6B323C4C0C50}" dt="2022-06-27T21:37:03.088" v="1839"/>
          <ac:spMkLst>
            <pc:docMk/>
            <pc:sldMk cId="0" sldId="258"/>
            <ac:spMk id="69" creationId="{00000000-0000-0000-0000-000000000000}"/>
          </ac:spMkLst>
        </pc:spChg>
        <pc:picChg chg="mod">
          <ac:chgData name="Kelsey Laven" userId="594c705a-352e-4ea3-bf3f-ebe59960e6da" providerId="ADAL" clId="{254F8927-D551-4ECF-9B9A-6B323C4C0C50}" dt="2022-06-27T21:37:24.694" v="1845" actId="1076"/>
          <ac:picMkLst>
            <pc:docMk/>
            <pc:sldMk cId="0" sldId="258"/>
            <ac:picMk id="70" creationId="{00000000-0000-0000-0000-000000000000}"/>
          </ac:picMkLst>
        </pc:picChg>
      </pc:sldChg>
      <pc:sldChg chg="delSp modSp modNotesTx">
        <pc:chgData name="Kelsey Laven" userId="594c705a-352e-4ea3-bf3f-ebe59960e6da" providerId="ADAL" clId="{254F8927-D551-4ECF-9B9A-6B323C4C0C50}" dt="2022-07-15T14:21:49.043" v="4386" actId="20577"/>
        <pc:sldMkLst>
          <pc:docMk/>
          <pc:sldMk cId="0" sldId="259"/>
        </pc:sldMkLst>
        <pc:spChg chg="mod">
          <ac:chgData name="Kelsey Laven" userId="594c705a-352e-4ea3-bf3f-ebe59960e6da" providerId="ADAL" clId="{254F8927-D551-4ECF-9B9A-6B323C4C0C50}" dt="2022-06-27T21:42:17.836" v="1897" actId="27636"/>
          <ac:spMkLst>
            <pc:docMk/>
            <pc:sldMk cId="0" sldId="259"/>
            <ac:spMk id="2" creationId="{F0BB6708-DA76-49DC-B5F3-F76F1177D972}"/>
          </ac:spMkLst>
        </pc:spChg>
        <pc:spChg chg="mod">
          <ac:chgData name="Kelsey Laven" userId="594c705a-352e-4ea3-bf3f-ebe59960e6da" providerId="ADAL" clId="{254F8927-D551-4ECF-9B9A-6B323C4C0C50}" dt="2022-06-30T13:58:42.313" v="4083" actId="207"/>
          <ac:spMkLst>
            <pc:docMk/>
            <pc:sldMk cId="0" sldId="259"/>
            <ac:spMk id="75" creationId="{00000000-0000-0000-0000-000000000000}"/>
          </ac:spMkLst>
        </pc:spChg>
        <pc:spChg chg="mod">
          <ac:chgData name="Kelsey Laven" userId="594c705a-352e-4ea3-bf3f-ebe59960e6da" providerId="ADAL" clId="{254F8927-D551-4ECF-9B9A-6B323C4C0C50}" dt="2022-07-15T14:21:49.043" v="4386" actId="20577"/>
          <ac:spMkLst>
            <pc:docMk/>
            <pc:sldMk cId="0" sldId="259"/>
            <ac:spMk id="76" creationId="{00000000-0000-0000-0000-000000000000}"/>
          </ac:spMkLst>
        </pc:spChg>
        <pc:spChg chg="del">
          <ac:chgData name="Kelsey Laven" userId="594c705a-352e-4ea3-bf3f-ebe59960e6da" providerId="ADAL" clId="{254F8927-D551-4ECF-9B9A-6B323C4C0C50}" dt="2022-06-27T21:43:50.932" v="1959" actId="478"/>
          <ac:spMkLst>
            <pc:docMk/>
            <pc:sldMk cId="0" sldId="259"/>
            <ac:spMk id="77" creationId="{00000000-0000-0000-0000-000000000000}"/>
          </ac:spMkLst>
        </pc:spChg>
        <pc:spChg chg="del">
          <ac:chgData name="Kelsey Laven" userId="594c705a-352e-4ea3-bf3f-ebe59960e6da" providerId="ADAL" clId="{254F8927-D551-4ECF-9B9A-6B323C4C0C50}" dt="2022-06-27T21:43:48.882" v="1958" actId="478"/>
          <ac:spMkLst>
            <pc:docMk/>
            <pc:sldMk cId="0" sldId="259"/>
            <ac:spMk id="78" creationId="{00000000-0000-0000-0000-000000000000}"/>
          </ac:spMkLst>
        </pc:spChg>
        <pc:spChg chg="del">
          <ac:chgData name="Kelsey Laven" userId="594c705a-352e-4ea3-bf3f-ebe59960e6da" providerId="ADAL" clId="{254F8927-D551-4ECF-9B9A-6B323C4C0C50}" dt="2022-06-27T21:43:40.621" v="1954" actId="478"/>
          <ac:spMkLst>
            <pc:docMk/>
            <pc:sldMk cId="0" sldId="259"/>
            <ac:spMk id="79" creationId="{00000000-0000-0000-0000-000000000000}"/>
          </ac:spMkLst>
        </pc:spChg>
      </pc:sldChg>
      <pc:sldChg chg="modSp modAnim">
        <pc:chgData name="Kelsey Laven" userId="594c705a-352e-4ea3-bf3f-ebe59960e6da" providerId="ADAL" clId="{254F8927-D551-4ECF-9B9A-6B323C4C0C50}" dt="2022-07-15T14:28:18.955" v="4424" actId="1076"/>
        <pc:sldMkLst>
          <pc:docMk/>
          <pc:sldMk cId="0" sldId="269"/>
        </pc:sldMkLst>
        <pc:spChg chg="mod">
          <ac:chgData name="Kelsey Laven" userId="594c705a-352e-4ea3-bf3f-ebe59960e6da" providerId="ADAL" clId="{254F8927-D551-4ECF-9B9A-6B323C4C0C50}" dt="2022-06-27T21:04:48.307" v="757" actId="27636"/>
          <ac:spMkLst>
            <pc:docMk/>
            <pc:sldMk cId="0" sldId="269"/>
            <ac:spMk id="2" creationId="{7DBFD0F8-FA7C-4408-92B1-F5E953B258A8}"/>
          </ac:spMkLst>
        </pc:spChg>
        <pc:spChg chg="mod">
          <ac:chgData name="Kelsey Laven" userId="594c705a-352e-4ea3-bf3f-ebe59960e6da" providerId="ADAL" clId="{254F8927-D551-4ECF-9B9A-6B323C4C0C50}" dt="2022-06-30T13:59:21.028" v="4094" actId="113"/>
          <ac:spMkLst>
            <pc:docMk/>
            <pc:sldMk cId="0" sldId="269"/>
            <ac:spMk id="147" creationId="{00000000-0000-0000-0000-000000000000}"/>
          </ac:spMkLst>
        </pc:spChg>
        <pc:spChg chg="mod">
          <ac:chgData name="Kelsey Laven" userId="594c705a-352e-4ea3-bf3f-ebe59960e6da" providerId="ADAL" clId="{254F8927-D551-4ECF-9B9A-6B323C4C0C50}" dt="2022-07-15T14:28:18.955" v="4424" actId="1076"/>
          <ac:spMkLst>
            <pc:docMk/>
            <pc:sldMk cId="0" sldId="269"/>
            <ac:spMk id="148" creationId="{00000000-0000-0000-0000-000000000000}"/>
          </ac:spMkLst>
        </pc:spChg>
        <pc:picChg chg="mod">
          <ac:chgData name="Kelsey Laven" userId="594c705a-352e-4ea3-bf3f-ebe59960e6da" providerId="ADAL" clId="{254F8927-D551-4ECF-9B9A-6B323C4C0C50}" dt="2022-07-15T14:27:08.143" v="4414" actId="1076"/>
          <ac:picMkLst>
            <pc:docMk/>
            <pc:sldMk cId="0" sldId="269"/>
            <ac:picMk id="149" creationId="{00000000-0000-0000-0000-000000000000}"/>
          </ac:picMkLst>
        </pc:picChg>
      </pc:sldChg>
      <pc:sldChg chg="addSp delSp modSp add">
        <pc:chgData name="Kelsey Laven" userId="594c705a-352e-4ea3-bf3f-ebe59960e6da" providerId="ADAL" clId="{254F8927-D551-4ECF-9B9A-6B323C4C0C50}" dt="2022-07-15T14:13:10.594" v="4368" actId="20577"/>
        <pc:sldMkLst>
          <pc:docMk/>
          <pc:sldMk cId="1921393874" sldId="270"/>
        </pc:sldMkLst>
        <pc:spChg chg="mod">
          <ac:chgData name="Kelsey Laven" userId="594c705a-352e-4ea3-bf3f-ebe59960e6da" providerId="ADAL" clId="{254F8927-D551-4ECF-9B9A-6B323C4C0C50}" dt="2022-07-12T19:44:18.250" v="4324" actId="20577"/>
          <ac:spMkLst>
            <pc:docMk/>
            <pc:sldMk cId="1921393874" sldId="270"/>
            <ac:spMk id="2" creationId="{826B77C8-4613-421C-B822-5C952729B880}"/>
          </ac:spMkLst>
        </pc:spChg>
        <pc:spChg chg="mod">
          <ac:chgData name="Kelsey Laven" userId="594c705a-352e-4ea3-bf3f-ebe59960e6da" providerId="ADAL" clId="{254F8927-D551-4ECF-9B9A-6B323C4C0C50}" dt="2022-07-15T14:13:10.594" v="4368" actId="20577"/>
          <ac:spMkLst>
            <pc:docMk/>
            <pc:sldMk cId="1921393874" sldId="270"/>
            <ac:spMk id="3" creationId="{415172D4-65F5-406E-9D08-91269959986D}"/>
          </ac:spMkLst>
        </pc:spChg>
        <pc:spChg chg="add del">
          <ac:chgData name="Kelsey Laven" userId="594c705a-352e-4ea3-bf3f-ebe59960e6da" providerId="ADAL" clId="{254F8927-D551-4ECF-9B9A-6B323C4C0C50}" dt="2022-06-27T20:54:09.378" v="266"/>
          <ac:spMkLst>
            <pc:docMk/>
            <pc:sldMk cId="1921393874" sldId="270"/>
            <ac:spMk id="4" creationId="{C82A5F0A-67D1-46E9-BCBE-56940FAB93B1}"/>
          </ac:spMkLst>
        </pc:spChg>
        <pc:spChg chg="add del">
          <ac:chgData name="Kelsey Laven" userId="594c705a-352e-4ea3-bf3f-ebe59960e6da" providerId="ADAL" clId="{254F8927-D551-4ECF-9B9A-6B323C4C0C50}" dt="2022-06-27T20:54:09.378" v="266"/>
          <ac:spMkLst>
            <pc:docMk/>
            <pc:sldMk cId="1921393874" sldId="270"/>
            <ac:spMk id="5" creationId="{93216491-FF09-464E-90C0-C569FF534A47}"/>
          </ac:spMkLst>
        </pc:spChg>
        <pc:spChg chg="add del">
          <ac:chgData name="Kelsey Laven" userId="594c705a-352e-4ea3-bf3f-ebe59960e6da" providerId="ADAL" clId="{254F8927-D551-4ECF-9B9A-6B323C4C0C50}" dt="2022-06-27T20:54:09.378" v="266"/>
          <ac:spMkLst>
            <pc:docMk/>
            <pc:sldMk cId="1921393874" sldId="270"/>
            <ac:spMk id="6" creationId="{569214A9-7220-4528-A0F8-1583B3A9C56D}"/>
          </ac:spMkLst>
        </pc:spChg>
        <pc:cxnChg chg="add del">
          <ac:chgData name="Kelsey Laven" userId="594c705a-352e-4ea3-bf3f-ebe59960e6da" providerId="ADAL" clId="{254F8927-D551-4ECF-9B9A-6B323C4C0C50}" dt="2022-06-27T20:54:09.378" v="266"/>
          <ac:cxnSpMkLst>
            <pc:docMk/>
            <pc:sldMk cId="1921393874" sldId="270"/>
            <ac:cxnSpMk id="7" creationId="{52E19702-7241-4E9F-8B88-FBE4201B55DD}"/>
          </ac:cxnSpMkLst>
        </pc:cxnChg>
      </pc:sldChg>
      <pc:sldChg chg="modSp add ord modNotesTx">
        <pc:chgData name="Kelsey Laven" userId="594c705a-352e-4ea3-bf3f-ebe59960e6da" providerId="ADAL" clId="{254F8927-D551-4ECF-9B9A-6B323C4C0C50}" dt="2022-07-15T14:18:49.066" v="4375"/>
        <pc:sldMkLst>
          <pc:docMk/>
          <pc:sldMk cId="2281225728" sldId="271"/>
        </pc:sldMkLst>
        <pc:spChg chg="mod">
          <ac:chgData name="Kelsey Laven" userId="594c705a-352e-4ea3-bf3f-ebe59960e6da" providerId="ADAL" clId="{254F8927-D551-4ECF-9B9A-6B323C4C0C50}" dt="2022-06-30T13:58:25.268" v="4079" actId="113"/>
          <ac:spMkLst>
            <pc:docMk/>
            <pc:sldMk cId="2281225728" sldId="271"/>
            <ac:spMk id="2" creationId="{F8A05F9D-1119-4633-8BDE-E0859E8F69EE}"/>
          </ac:spMkLst>
        </pc:spChg>
        <pc:spChg chg="mod">
          <ac:chgData name="Kelsey Laven" userId="594c705a-352e-4ea3-bf3f-ebe59960e6da" providerId="ADAL" clId="{254F8927-D551-4ECF-9B9A-6B323C4C0C50}" dt="2022-07-15T14:18:49.066" v="4375"/>
          <ac:spMkLst>
            <pc:docMk/>
            <pc:sldMk cId="2281225728" sldId="271"/>
            <ac:spMk id="4" creationId="{493DBD6A-9A90-4261-B8C8-2EBCE7F42BF3}"/>
          </ac:spMkLst>
        </pc:spChg>
      </pc:sldChg>
      <pc:sldChg chg="addSp delSp modSp add modNotesTx">
        <pc:chgData name="Kelsey Laven" userId="594c705a-352e-4ea3-bf3f-ebe59960e6da" providerId="ADAL" clId="{254F8927-D551-4ECF-9B9A-6B323C4C0C50}" dt="2022-07-15T14:20:39.721" v="4385" actId="1076"/>
        <pc:sldMkLst>
          <pc:docMk/>
          <pc:sldMk cId="1990367318" sldId="272"/>
        </pc:sldMkLst>
        <pc:spChg chg="mod">
          <ac:chgData name="Kelsey Laven" userId="594c705a-352e-4ea3-bf3f-ebe59960e6da" providerId="ADAL" clId="{254F8927-D551-4ECF-9B9A-6B323C4C0C50}" dt="2022-07-15T14:20:39.721" v="4385" actId="1076"/>
          <ac:spMkLst>
            <pc:docMk/>
            <pc:sldMk cId="1990367318" sldId="272"/>
            <ac:spMk id="2" creationId="{EFC75223-D7B2-417E-BF31-929F50F49183}"/>
          </ac:spMkLst>
        </pc:spChg>
        <pc:spChg chg="mod">
          <ac:chgData name="Kelsey Laven" userId="594c705a-352e-4ea3-bf3f-ebe59960e6da" providerId="ADAL" clId="{254F8927-D551-4ECF-9B9A-6B323C4C0C50}" dt="2022-07-15T14:12:24.209" v="4360" actId="1076"/>
          <ac:spMkLst>
            <pc:docMk/>
            <pc:sldMk cId="1990367318" sldId="272"/>
            <ac:spMk id="3" creationId="{0A2BC097-9942-42D3-A13E-FFB6480BB5B3}"/>
          </ac:spMkLst>
        </pc:spChg>
        <pc:spChg chg="add del mod ord">
          <ac:chgData name="Kelsey Laven" userId="594c705a-352e-4ea3-bf3f-ebe59960e6da" providerId="ADAL" clId="{254F8927-D551-4ECF-9B9A-6B323C4C0C50}" dt="2022-07-15T14:20:33.700" v="4384" actId="1076"/>
          <ac:spMkLst>
            <pc:docMk/>
            <pc:sldMk cId="1990367318" sldId="272"/>
            <ac:spMk id="7" creationId="{F4209E85-ED13-4CA4-B64F-5687FA00BD30}"/>
          </ac:spMkLst>
        </pc:spChg>
        <pc:picChg chg="add mod ord modCrop">
          <ac:chgData name="Kelsey Laven" userId="594c705a-352e-4ea3-bf3f-ebe59960e6da" providerId="ADAL" clId="{254F8927-D551-4ECF-9B9A-6B323C4C0C50}" dt="2022-06-27T21:36:26.771" v="1834" actId="167"/>
          <ac:picMkLst>
            <pc:docMk/>
            <pc:sldMk cId="1990367318" sldId="272"/>
            <ac:picMk id="6" creationId="{509375E0-99F2-4D06-AE59-ED1641F223C5}"/>
          </ac:picMkLst>
        </pc:picChg>
      </pc:sldChg>
      <pc:sldChg chg="addSp delSp modSp add modNotesTx">
        <pc:chgData name="Kelsey Laven" userId="594c705a-352e-4ea3-bf3f-ebe59960e6da" providerId="ADAL" clId="{254F8927-D551-4ECF-9B9A-6B323C4C0C50}" dt="2022-07-15T14:22:37.424" v="4391" actId="1076"/>
        <pc:sldMkLst>
          <pc:docMk/>
          <pc:sldMk cId="1985348412" sldId="273"/>
        </pc:sldMkLst>
        <pc:spChg chg="mod">
          <ac:chgData name="Kelsey Laven" userId="594c705a-352e-4ea3-bf3f-ebe59960e6da" providerId="ADAL" clId="{254F8927-D551-4ECF-9B9A-6B323C4C0C50}" dt="2022-07-15T14:22:37.424" v="4391" actId="1076"/>
          <ac:spMkLst>
            <pc:docMk/>
            <pc:sldMk cId="1985348412" sldId="273"/>
            <ac:spMk id="2" creationId="{DFD026EB-AD98-49D1-A610-E85824AF0F83}"/>
          </ac:spMkLst>
        </pc:spChg>
        <pc:spChg chg="del">
          <ac:chgData name="Kelsey Laven" userId="594c705a-352e-4ea3-bf3f-ebe59960e6da" providerId="ADAL" clId="{254F8927-D551-4ECF-9B9A-6B323C4C0C50}" dt="2022-06-27T21:48:11.492" v="2061" actId="3680"/>
          <ac:spMkLst>
            <pc:docMk/>
            <pc:sldMk cId="1985348412" sldId="273"/>
            <ac:spMk id="4" creationId="{F9E90AD6-BB3B-454B-B429-4471474FADCE}"/>
          </ac:spMkLst>
        </pc:spChg>
        <pc:graphicFrameChg chg="add mod modGraphic">
          <ac:chgData name="Kelsey Laven" userId="594c705a-352e-4ea3-bf3f-ebe59960e6da" providerId="ADAL" clId="{254F8927-D551-4ECF-9B9A-6B323C4C0C50}" dt="2022-06-27T21:52:40.628" v="2141"/>
          <ac:graphicFrameMkLst>
            <pc:docMk/>
            <pc:sldMk cId="1985348412" sldId="273"/>
            <ac:graphicFrameMk id="5" creationId="{F671FE01-E731-40AF-9DC9-B2125E58D614}"/>
          </ac:graphicFrameMkLst>
        </pc:graphicFrameChg>
        <pc:picChg chg="add mod">
          <ac:chgData name="Kelsey Laven" userId="594c705a-352e-4ea3-bf3f-ebe59960e6da" providerId="ADAL" clId="{254F8927-D551-4ECF-9B9A-6B323C4C0C50}" dt="2022-07-15T14:22:13.985" v="4387" actId="1076"/>
          <ac:picMkLst>
            <pc:docMk/>
            <pc:sldMk cId="1985348412" sldId="273"/>
            <ac:picMk id="6" creationId="{026CC685-FE88-4B61-B080-3EA07D75219A}"/>
          </ac:picMkLst>
        </pc:picChg>
      </pc:sldChg>
      <pc:sldChg chg="addSp delSp modSp add">
        <pc:chgData name="Kelsey Laven" userId="594c705a-352e-4ea3-bf3f-ebe59960e6da" providerId="ADAL" clId="{254F8927-D551-4ECF-9B9A-6B323C4C0C50}" dt="2022-07-15T14:23:05.982" v="4396" actId="1076"/>
        <pc:sldMkLst>
          <pc:docMk/>
          <pc:sldMk cId="2159291472" sldId="274"/>
        </pc:sldMkLst>
        <pc:spChg chg="mod">
          <ac:chgData name="Kelsey Laven" userId="594c705a-352e-4ea3-bf3f-ebe59960e6da" providerId="ADAL" clId="{254F8927-D551-4ECF-9B9A-6B323C4C0C50}" dt="2022-07-15T14:23:05.982" v="4396" actId="1076"/>
          <ac:spMkLst>
            <pc:docMk/>
            <pc:sldMk cId="2159291472" sldId="274"/>
            <ac:spMk id="2" creationId="{DFD026EB-AD98-49D1-A610-E85824AF0F83}"/>
          </ac:spMkLst>
        </pc:spChg>
        <pc:picChg chg="del">
          <ac:chgData name="Kelsey Laven" userId="594c705a-352e-4ea3-bf3f-ebe59960e6da" providerId="ADAL" clId="{254F8927-D551-4ECF-9B9A-6B323C4C0C50}" dt="2022-06-28T13:24:00.083" v="2149" actId="478"/>
          <ac:picMkLst>
            <pc:docMk/>
            <pc:sldMk cId="2159291472" sldId="274"/>
            <ac:picMk id="6" creationId="{026CC685-FE88-4B61-B080-3EA07D75219A}"/>
          </ac:picMkLst>
        </pc:picChg>
        <pc:picChg chg="add mod">
          <ac:chgData name="Kelsey Laven" userId="594c705a-352e-4ea3-bf3f-ebe59960e6da" providerId="ADAL" clId="{254F8927-D551-4ECF-9B9A-6B323C4C0C50}" dt="2022-07-15T14:22:47.522" v="4392" actId="1076"/>
          <ac:picMkLst>
            <pc:docMk/>
            <pc:sldMk cId="2159291472" sldId="274"/>
            <ac:picMk id="7" creationId="{CD3C538F-8B90-476E-9EFE-79C4B1EDF5D9}"/>
          </ac:picMkLst>
        </pc:picChg>
      </pc:sldChg>
      <pc:sldChg chg="addSp delSp modSp add">
        <pc:chgData name="Kelsey Laven" userId="594c705a-352e-4ea3-bf3f-ebe59960e6da" providerId="ADAL" clId="{254F8927-D551-4ECF-9B9A-6B323C4C0C50}" dt="2022-07-15T14:23:29.429" v="4401" actId="1076"/>
        <pc:sldMkLst>
          <pc:docMk/>
          <pc:sldMk cId="2666887362" sldId="275"/>
        </pc:sldMkLst>
        <pc:spChg chg="mod">
          <ac:chgData name="Kelsey Laven" userId="594c705a-352e-4ea3-bf3f-ebe59960e6da" providerId="ADAL" clId="{254F8927-D551-4ECF-9B9A-6B323C4C0C50}" dt="2022-07-15T14:23:29.429" v="4401" actId="1076"/>
          <ac:spMkLst>
            <pc:docMk/>
            <pc:sldMk cId="2666887362" sldId="275"/>
            <ac:spMk id="2" creationId="{DFD026EB-AD98-49D1-A610-E85824AF0F83}"/>
          </ac:spMkLst>
        </pc:spChg>
        <pc:picChg chg="add mod">
          <ac:chgData name="Kelsey Laven" userId="594c705a-352e-4ea3-bf3f-ebe59960e6da" providerId="ADAL" clId="{254F8927-D551-4ECF-9B9A-6B323C4C0C50}" dt="2022-07-15T14:23:12.084" v="4397" actId="1076"/>
          <ac:picMkLst>
            <pc:docMk/>
            <pc:sldMk cId="2666887362" sldId="275"/>
            <ac:picMk id="6" creationId="{D73603E1-059A-4F06-AD69-97A9C1873AE8}"/>
          </ac:picMkLst>
        </pc:picChg>
        <pc:picChg chg="del">
          <ac:chgData name="Kelsey Laven" userId="594c705a-352e-4ea3-bf3f-ebe59960e6da" providerId="ADAL" clId="{254F8927-D551-4ECF-9B9A-6B323C4C0C50}" dt="2022-06-28T13:24:29.770" v="2155" actId="478"/>
          <ac:picMkLst>
            <pc:docMk/>
            <pc:sldMk cId="2666887362" sldId="275"/>
            <ac:picMk id="7" creationId="{CD3C538F-8B90-476E-9EFE-79C4B1EDF5D9}"/>
          </ac:picMkLst>
        </pc:picChg>
      </pc:sldChg>
      <pc:sldChg chg="addSp delSp modSp add">
        <pc:chgData name="Kelsey Laven" userId="594c705a-352e-4ea3-bf3f-ebe59960e6da" providerId="ADAL" clId="{254F8927-D551-4ECF-9B9A-6B323C4C0C50}" dt="2022-07-15T14:23:54.566" v="4406" actId="1076"/>
        <pc:sldMkLst>
          <pc:docMk/>
          <pc:sldMk cId="1580012179" sldId="276"/>
        </pc:sldMkLst>
        <pc:spChg chg="mod">
          <ac:chgData name="Kelsey Laven" userId="594c705a-352e-4ea3-bf3f-ebe59960e6da" providerId="ADAL" clId="{254F8927-D551-4ECF-9B9A-6B323C4C0C50}" dt="2022-07-15T14:23:54.566" v="4406" actId="1076"/>
          <ac:spMkLst>
            <pc:docMk/>
            <pc:sldMk cId="1580012179" sldId="276"/>
            <ac:spMk id="2" creationId="{DFD026EB-AD98-49D1-A610-E85824AF0F83}"/>
          </ac:spMkLst>
        </pc:spChg>
        <pc:picChg chg="del">
          <ac:chgData name="Kelsey Laven" userId="594c705a-352e-4ea3-bf3f-ebe59960e6da" providerId="ADAL" clId="{254F8927-D551-4ECF-9B9A-6B323C4C0C50}" dt="2022-06-28T13:25:05.917" v="2168" actId="478"/>
          <ac:picMkLst>
            <pc:docMk/>
            <pc:sldMk cId="1580012179" sldId="276"/>
            <ac:picMk id="6" creationId="{D73603E1-059A-4F06-AD69-97A9C1873AE8}"/>
          </ac:picMkLst>
        </pc:picChg>
        <pc:picChg chg="add mod">
          <ac:chgData name="Kelsey Laven" userId="594c705a-352e-4ea3-bf3f-ebe59960e6da" providerId="ADAL" clId="{254F8927-D551-4ECF-9B9A-6B323C4C0C50}" dt="2022-07-15T14:23:38.699" v="4402" actId="1076"/>
          <ac:picMkLst>
            <pc:docMk/>
            <pc:sldMk cId="1580012179" sldId="276"/>
            <ac:picMk id="7" creationId="{FC8F03FD-96EC-4907-9FDA-6597AEB9BC54}"/>
          </ac:picMkLst>
        </pc:picChg>
      </pc:sldChg>
      <pc:sldChg chg="addSp delSp modSp add modNotesTx">
        <pc:chgData name="Kelsey Laven" userId="594c705a-352e-4ea3-bf3f-ebe59960e6da" providerId="ADAL" clId="{254F8927-D551-4ECF-9B9A-6B323C4C0C50}" dt="2022-07-15T14:24:45.405" v="4411" actId="1076"/>
        <pc:sldMkLst>
          <pc:docMk/>
          <pc:sldMk cId="1492882737" sldId="277"/>
        </pc:sldMkLst>
        <pc:spChg chg="mod">
          <ac:chgData name="Kelsey Laven" userId="594c705a-352e-4ea3-bf3f-ebe59960e6da" providerId="ADAL" clId="{254F8927-D551-4ECF-9B9A-6B323C4C0C50}" dt="2022-07-15T14:24:45.405" v="4411" actId="1076"/>
          <ac:spMkLst>
            <pc:docMk/>
            <pc:sldMk cId="1492882737" sldId="277"/>
            <ac:spMk id="2" creationId="{DFD026EB-AD98-49D1-A610-E85824AF0F83}"/>
          </ac:spMkLst>
        </pc:spChg>
        <pc:picChg chg="add mod">
          <ac:chgData name="Kelsey Laven" userId="594c705a-352e-4ea3-bf3f-ebe59960e6da" providerId="ADAL" clId="{254F8927-D551-4ECF-9B9A-6B323C4C0C50}" dt="2022-07-15T14:24:10.445" v="4407" actId="1076"/>
          <ac:picMkLst>
            <pc:docMk/>
            <pc:sldMk cId="1492882737" sldId="277"/>
            <ac:picMk id="6" creationId="{79AADEEA-2052-427A-9BA3-4BDEF805FFDC}"/>
          </ac:picMkLst>
        </pc:picChg>
        <pc:picChg chg="del">
          <ac:chgData name="Kelsey Laven" userId="594c705a-352e-4ea3-bf3f-ebe59960e6da" providerId="ADAL" clId="{254F8927-D551-4ECF-9B9A-6B323C4C0C50}" dt="2022-06-28T13:25:36.205" v="2176" actId="478"/>
          <ac:picMkLst>
            <pc:docMk/>
            <pc:sldMk cId="1492882737" sldId="277"/>
            <ac:picMk id="7" creationId="{FC8F03FD-96EC-4907-9FDA-6597AEB9BC54}"/>
          </ac:picMkLst>
        </pc:picChg>
      </pc:sldChg>
      <pc:sldChg chg="modSp add modNotesTx">
        <pc:chgData name="Kelsey Laven" userId="594c705a-352e-4ea3-bf3f-ebe59960e6da" providerId="ADAL" clId="{254F8927-D551-4ECF-9B9A-6B323C4C0C50}" dt="2022-07-15T14:26:11.298" v="4412"/>
        <pc:sldMkLst>
          <pc:docMk/>
          <pc:sldMk cId="2475357591" sldId="278"/>
        </pc:sldMkLst>
        <pc:spChg chg="mod">
          <ac:chgData name="Kelsey Laven" userId="594c705a-352e-4ea3-bf3f-ebe59960e6da" providerId="ADAL" clId="{254F8927-D551-4ECF-9B9A-6B323C4C0C50}" dt="2022-06-30T15:19:46.877" v="4260" actId="14100"/>
          <ac:spMkLst>
            <pc:docMk/>
            <pc:sldMk cId="2475357591" sldId="278"/>
            <ac:spMk id="2" creationId="{732B9359-8D73-4A44-9EE9-0B99639D4211}"/>
          </ac:spMkLst>
        </pc:spChg>
        <pc:spChg chg="mod">
          <ac:chgData name="Kelsey Laven" userId="594c705a-352e-4ea3-bf3f-ebe59960e6da" providerId="ADAL" clId="{254F8927-D551-4ECF-9B9A-6B323C4C0C50}" dt="2022-07-15T14:26:11.298" v="4412"/>
          <ac:spMkLst>
            <pc:docMk/>
            <pc:sldMk cId="2475357591" sldId="278"/>
            <ac:spMk id="4" creationId="{A7CC476D-759A-4829-8A0F-0D02BF51C344}"/>
          </ac:spMkLst>
        </pc:spChg>
      </pc:sldChg>
      <pc:sldChg chg="modSp add del">
        <pc:chgData name="Kelsey Laven" userId="594c705a-352e-4ea3-bf3f-ebe59960e6da" providerId="ADAL" clId="{254F8927-D551-4ECF-9B9A-6B323C4C0C50}" dt="2022-07-15T14:27:00.115" v="4413" actId="2696"/>
        <pc:sldMkLst>
          <pc:docMk/>
          <pc:sldMk cId="2559144701" sldId="279"/>
        </pc:sldMkLst>
        <pc:spChg chg="mod">
          <ac:chgData name="Kelsey Laven" userId="594c705a-352e-4ea3-bf3f-ebe59960e6da" providerId="ADAL" clId="{254F8927-D551-4ECF-9B9A-6B323C4C0C50}" dt="2022-06-30T13:59:31.937" v="4097" actId="113"/>
          <ac:spMkLst>
            <pc:docMk/>
            <pc:sldMk cId="2559144701" sldId="279"/>
            <ac:spMk id="2" creationId="{2B802E53-E1D2-4CBE-93DA-902D197A7A4F}"/>
          </ac:spMkLst>
        </pc:spChg>
        <pc:spChg chg="mod">
          <ac:chgData name="Kelsey Laven" userId="594c705a-352e-4ea3-bf3f-ebe59960e6da" providerId="ADAL" clId="{254F8927-D551-4ECF-9B9A-6B323C4C0C50}" dt="2022-06-28T13:58:49.724" v="4025" actId="14100"/>
          <ac:spMkLst>
            <pc:docMk/>
            <pc:sldMk cId="2559144701" sldId="279"/>
            <ac:spMk id="3" creationId="{BF050CA0-49F1-4815-BC57-30660E1CEA1D}"/>
          </ac:spMkLst>
        </pc:spChg>
        <pc:spChg chg="mod">
          <ac:chgData name="Kelsey Laven" userId="594c705a-352e-4ea3-bf3f-ebe59960e6da" providerId="ADAL" clId="{254F8927-D551-4ECF-9B9A-6B323C4C0C50}" dt="2022-06-28T13:58:28.626" v="4023" actId="255"/>
          <ac:spMkLst>
            <pc:docMk/>
            <pc:sldMk cId="2559144701" sldId="279"/>
            <ac:spMk id="4" creationId="{F222A988-AAB8-464F-B133-A74E2197BC6A}"/>
          </ac:spMkLst>
        </pc:spChg>
      </pc:sldChg>
      <pc:sldChg chg="addSp modSp add modNotesTx">
        <pc:chgData name="Kelsey Laven" userId="594c705a-352e-4ea3-bf3f-ebe59960e6da" providerId="ADAL" clId="{254F8927-D551-4ECF-9B9A-6B323C4C0C50}" dt="2022-06-30T13:58:56.628" v="4086" actId="113"/>
        <pc:sldMkLst>
          <pc:docMk/>
          <pc:sldMk cId="3321867884" sldId="280"/>
        </pc:sldMkLst>
        <pc:spChg chg="mod">
          <ac:chgData name="Kelsey Laven" userId="594c705a-352e-4ea3-bf3f-ebe59960e6da" providerId="ADAL" clId="{254F8927-D551-4ECF-9B9A-6B323C4C0C50}" dt="2022-06-30T13:58:56.628" v="4086" actId="113"/>
          <ac:spMkLst>
            <pc:docMk/>
            <pc:sldMk cId="3321867884" sldId="280"/>
            <ac:spMk id="2" creationId="{92031B47-DD89-4129-8B6F-B22C12B70D30}"/>
          </ac:spMkLst>
        </pc:spChg>
        <pc:spChg chg="mod">
          <ac:chgData name="Kelsey Laven" userId="594c705a-352e-4ea3-bf3f-ebe59960e6da" providerId="ADAL" clId="{254F8927-D551-4ECF-9B9A-6B323C4C0C50}" dt="2022-06-28T13:37:09.411" v="2559" actId="113"/>
          <ac:spMkLst>
            <pc:docMk/>
            <pc:sldMk cId="3321867884" sldId="280"/>
            <ac:spMk id="4" creationId="{E140AF9C-0AF2-4CD6-AD93-7ECF084ABDE0}"/>
          </ac:spMkLst>
        </pc:spChg>
        <pc:picChg chg="add mod">
          <ac:chgData name="Kelsey Laven" userId="594c705a-352e-4ea3-bf3f-ebe59960e6da" providerId="ADAL" clId="{254F8927-D551-4ECF-9B9A-6B323C4C0C50}" dt="2022-06-28T13:37:51.446" v="2567" actId="1076"/>
          <ac:picMkLst>
            <pc:docMk/>
            <pc:sldMk cId="3321867884" sldId="280"/>
            <ac:picMk id="5" creationId="{1F8A452F-7725-47A3-9E85-C27F09CCB2A6}"/>
          </ac:picMkLst>
        </pc:picChg>
      </pc:sldChg>
      <pc:sldChg chg="delSp modSp add ord modNotesTx">
        <pc:chgData name="Kelsey Laven" userId="594c705a-352e-4ea3-bf3f-ebe59960e6da" providerId="ADAL" clId="{254F8927-D551-4ECF-9B9A-6B323C4C0C50}" dt="2022-06-30T13:59:05.567" v="4089" actId="113"/>
        <pc:sldMkLst>
          <pc:docMk/>
          <pc:sldMk cId="3738233827" sldId="281"/>
        </pc:sldMkLst>
        <pc:spChg chg="mod">
          <ac:chgData name="Kelsey Laven" userId="594c705a-352e-4ea3-bf3f-ebe59960e6da" providerId="ADAL" clId="{254F8927-D551-4ECF-9B9A-6B323C4C0C50}" dt="2022-06-30T13:59:05.567" v="4089" actId="113"/>
          <ac:spMkLst>
            <pc:docMk/>
            <pc:sldMk cId="3738233827" sldId="281"/>
            <ac:spMk id="2" creationId="{DFD026EB-AD98-49D1-A610-E85824AF0F83}"/>
          </ac:spMkLst>
        </pc:spChg>
        <pc:graphicFrameChg chg="mod modGraphic">
          <ac:chgData name="Kelsey Laven" userId="594c705a-352e-4ea3-bf3f-ebe59960e6da" providerId="ADAL" clId="{254F8927-D551-4ECF-9B9A-6B323C4C0C50}" dt="2022-06-28T14:01:17.959" v="4040" actId="255"/>
          <ac:graphicFrameMkLst>
            <pc:docMk/>
            <pc:sldMk cId="3738233827" sldId="281"/>
            <ac:graphicFrameMk id="5" creationId="{F671FE01-E731-40AF-9DC9-B2125E58D614}"/>
          </ac:graphicFrameMkLst>
        </pc:graphicFrameChg>
        <pc:picChg chg="del">
          <ac:chgData name="Kelsey Laven" userId="594c705a-352e-4ea3-bf3f-ebe59960e6da" providerId="ADAL" clId="{254F8927-D551-4ECF-9B9A-6B323C4C0C50}" dt="2022-06-28T13:39:14.431" v="2894" actId="478"/>
          <ac:picMkLst>
            <pc:docMk/>
            <pc:sldMk cId="3738233827" sldId="281"/>
            <ac:picMk id="6" creationId="{79AADEEA-2052-427A-9BA3-4BDEF805FFDC}"/>
          </ac:picMkLst>
        </pc:picChg>
      </pc:sldChg>
      <pc:sldChg chg="addSp delSp modSp add modNotesTx">
        <pc:chgData name="Kelsey Laven" userId="594c705a-352e-4ea3-bf3f-ebe59960e6da" providerId="ADAL" clId="{254F8927-D551-4ECF-9B9A-6B323C4C0C50}" dt="2022-06-30T13:59:57.577" v="4098" actId="12"/>
        <pc:sldMkLst>
          <pc:docMk/>
          <pc:sldMk cId="1825069533" sldId="282"/>
        </pc:sldMkLst>
        <pc:spChg chg="mod">
          <ac:chgData name="Kelsey Laven" userId="594c705a-352e-4ea3-bf3f-ebe59960e6da" providerId="ADAL" clId="{254F8927-D551-4ECF-9B9A-6B323C4C0C50}" dt="2022-06-30T13:59:14.250" v="4092" actId="113"/>
          <ac:spMkLst>
            <pc:docMk/>
            <pc:sldMk cId="1825069533" sldId="282"/>
            <ac:spMk id="2" creationId="{DFD026EB-AD98-49D1-A610-E85824AF0F83}"/>
          </ac:spMkLst>
        </pc:spChg>
        <pc:spChg chg="add mod">
          <ac:chgData name="Kelsey Laven" userId="594c705a-352e-4ea3-bf3f-ebe59960e6da" providerId="ADAL" clId="{254F8927-D551-4ECF-9B9A-6B323C4C0C50}" dt="2022-06-30T13:59:57.577" v="4098" actId="12"/>
          <ac:spMkLst>
            <pc:docMk/>
            <pc:sldMk cId="1825069533" sldId="282"/>
            <ac:spMk id="6" creationId="{42A8451A-4AB4-4ED9-9C2D-CC315D1DB757}"/>
          </ac:spMkLst>
        </pc:spChg>
        <pc:graphicFrameChg chg="del">
          <ac:chgData name="Kelsey Laven" userId="594c705a-352e-4ea3-bf3f-ebe59960e6da" providerId="ADAL" clId="{254F8927-D551-4ECF-9B9A-6B323C4C0C50}" dt="2022-06-28T13:43:18.235" v="3329" actId="478"/>
          <ac:graphicFrameMkLst>
            <pc:docMk/>
            <pc:sldMk cId="1825069533" sldId="282"/>
            <ac:graphicFrameMk id="5" creationId="{F671FE01-E731-40AF-9DC9-B2125E58D614}"/>
          </ac:graphicFrameMkLst>
        </pc:graphicFrameChg>
      </pc:sldChg>
      <pc:sldMasterChg chg="modSldLayout">
        <pc:chgData name="Kelsey Laven" userId="594c705a-352e-4ea3-bf3f-ebe59960e6da" providerId="ADAL" clId="{254F8927-D551-4ECF-9B9A-6B323C4C0C50}" dt="2022-07-15T14:28:17.557" v="4423" actId="14100"/>
        <pc:sldMasterMkLst>
          <pc:docMk/>
          <pc:sldMasterMk cId="2626296364" sldId="2147483672"/>
        </pc:sldMasterMkLst>
        <pc:sldLayoutChg chg="addSp delSp modSp">
          <pc:chgData name="Kelsey Laven" userId="594c705a-352e-4ea3-bf3f-ebe59960e6da" providerId="ADAL" clId="{254F8927-D551-4ECF-9B9A-6B323C4C0C50}" dt="2022-07-15T14:28:17.557" v="4423" actId="14100"/>
          <pc:sldLayoutMkLst>
            <pc:docMk/>
            <pc:sldMasterMk cId="2626296364" sldId="2147483672"/>
            <pc:sldLayoutMk cId="4054259599" sldId="2147483677"/>
          </pc:sldLayoutMkLst>
          <pc:spChg chg="del">
            <ac:chgData name="Kelsey Laven" userId="594c705a-352e-4ea3-bf3f-ebe59960e6da" providerId="ADAL" clId="{254F8927-D551-4ECF-9B9A-6B323C4C0C50}" dt="2022-06-28T14:09:49.703" v="4063"/>
            <ac:spMkLst>
              <pc:docMk/>
              <pc:sldMasterMk cId="2626296364" sldId="2147483672"/>
              <pc:sldLayoutMk cId="4054259599" sldId="2147483677"/>
              <ac:spMk id="2" creationId="{00000000-0000-0000-0000-000000000000}"/>
            </ac:spMkLst>
          </pc:spChg>
          <pc:spChg chg="add mod">
            <ac:chgData name="Kelsey Laven" userId="594c705a-352e-4ea3-bf3f-ebe59960e6da" providerId="ADAL" clId="{254F8927-D551-4ECF-9B9A-6B323C4C0C50}" dt="2022-06-28T14:09:51.144" v="4064"/>
            <ac:spMkLst>
              <pc:docMk/>
              <pc:sldMasterMk cId="2626296364" sldId="2147483672"/>
              <pc:sldLayoutMk cId="4054259599" sldId="2147483677"/>
              <ac:spMk id="3" creationId="{35152516-24AA-4B81-9C82-3E30C465643F}"/>
            </ac:spMkLst>
          </pc:spChg>
          <pc:spChg chg="add del mod">
            <ac:chgData name="Kelsey Laven" userId="594c705a-352e-4ea3-bf3f-ebe59960e6da" providerId="ADAL" clId="{254F8927-D551-4ECF-9B9A-6B323C4C0C50}" dt="2022-07-15T14:28:17.557" v="4423" actId="14100"/>
            <ac:spMkLst>
              <pc:docMk/>
              <pc:sldMasterMk cId="2626296364" sldId="2147483672"/>
              <pc:sldLayoutMk cId="4054259599" sldId="2147483677"/>
              <ac:spMk id="8" creationId="{EFED64B4-194E-F247-9EBF-08EA5301A3A5}"/>
            </ac:spMkLst>
          </pc:spChg>
          <pc:spChg chg="mod">
            <ac:chgData name="Kelsey Laven" userId="594c705a-352e-4ea3-bf3f-ebe59960e6da" providerId="ADAL" clId="{254F8927-D551-4ECF-9B9A-6B323C4C0C50}" dt="2022-07-15T14:11:30.657" v="4354" actId="1076"/>
            <ac:spMkLst>
              <pc:docMk/>
              <pc:sldMasterMk cId="2626296364" sldId="2147483672"/>
              <pc:sldLayoutMk cId="4054259599" sldId="2147483677"/>
              <ac:spMk id="9" creationId="{72F1571F-1539-494C-9BDC-B2F56F280713}"/>
            </ac:spMkLst>
          </pc:spChg>
        </pc:sldLayoutChg>
        <pc:sldLayoutChg chg="delSp modSp">
          <pc:chgData name="Kelsey Laven" userId="594c705a-352e-4ea3-bf3f-ebe59960e6da" providerId="ADAL" clId="{254F8927-D551-4ECF-9B9A-6B323C4C0C50}" dt="2022-07-15T14:09:45.411" v="4348" actId="478"/>
          <pc:sldLayoutMkLst>
            <pc:docMk/>
            <pc:sldMasterMk cId="2626296364" sldId="2147483672"/>
            <pc:sldLayoutMk cId="4041762123" sldId="2147483678"/>
          </pc:sldLayoutMkLst>
          <pc:spChg chg="del mod">
            <ac:chgData name="Kelsey Laven" userId="594c705a-352e-4ea3-bf3f-ebe59960e6da" providerId="ADAL" clId="{254F8927-D551-4ECF-9B9A-6B323C4C0C50}" dt="2022-07-15T14:09:45.411" v="4348" actId="478"/>
            <ac:spMkLst>
              <pc:docMk/>
              <pc:sldMasterMk cId="2626296364" sldId="2147483672"/>
              <pc:sldLayoutMk cId="4041762123" sldId="2147483678"/>
              <ac:spMk id="8" creationId="{EFED64B4-194E-F247-9EBF-08EA5301A3A5}"/>
            </ac:spMkLst>
          </pc:spChg>
          <pc:spChg chg="mod">
            <ac:chgData name="Kelsey Laven" userId="594c705a-352e-4ea3-bf3f-ebe59960e6da" providerId="ADAL" clId="{254F8927-D551-4ECF-9B9A-6B323C4C0C50}" dt="2022-07-15T14:09:09.942" v="4344" actId="14100"/>
            <ac:spMkLst>
              <pc:docMk/>
              <pc:sldMasterMk cId="2626296364" sldId="2147483672"/>
              <pc:sldLayoutMk cId="4041762123" sldId="2147483678"/>
              <ac:spMk id="9" creationId="{72F1571F-1539-494C-9BDC-B2F56F280713}"/>
            </ac:spMkLst>
          </pc:spChg>
        </pc:sldLayoutChg>
        <pc:sldLayoutChg chg="delSp modSp">
          <pc:chgData name="Kelsey Laven" userId="594c705a-352e-4ea3-bf3f-ebe59960e6da" providerId="ADAL" clId="{254F8927-D551-4ECF-9B9A-6B323C4C0C50}" dt="2022-07-15T14:09:27.306" v="4346" actId="478"/>
          <pc:sldLayoutMkLst>
            <pc:docMk/>
            <pc:sldMasterMk cId="2626296364" sldId="2147483672"/>
            <pc:sldLayoutMk cId="89846214" sldId="2147483680"/>
          </pc:sldLayoutMkLst>
          <pc:spChg chg="del mod">
            <ac:chgData name="Kelsey Laven" userId="594c705a-352e-4ea3-bf3f-ebe59960e6da" providerId="ADAL" clId="{254F8927-D551-4ECF-9B9A-6B323C4C0C50}" dt="2022-07-15T14:09:27.306" v="4346" actId="478"/>
            <ac:spMkLst>
              <pc:docMk/>
              <pc:sldMasterMk cId="2626296364" sldId="2147483672"/>
              <pc:sldLayoutMk cId="89846214" sldId="2147483680"/>
              <ac:spMk id="5" creationId="{06EDE824-29BE-F24B-811B-E43581530914}"/>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37de7f0a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37de7f0a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INSTRUCTOR: (This could be a good opportunity for group or partner work) Read each component and have students brainstorm ideas of what that component look/sound/feel like offline and online.  Are there school rules or classroom procedures that connect with the 5 competencies? Why are these put in place?  [Example answer: It’s the same online as offline: to create a welcoming, safe, positive environment for all participants.]​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Examples​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Offline: be kind to create a welcome environment people want to be around, invite others to participate in the activity​</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Online: share and post positively and don’t support negative comments, remember that you’re talking with people, not just a user name​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https://www.iste.org/explore/digital-citizenship/infographic-im-digital-citizen​</a:t>
            </a:r>
          </a:p>
          <a:p>
            <a:pPr marL="158750" indent="0">
              <a:buNone/>
            </a:pPr>
            <a:endParaRPr lang="en-US" dirty="0"/>
          </a:p>
        </p:txBody>
      </p:sp>
    </p:spTree>
    <p:extLst>
      <p:ext uri="{BB962C8B-B14F-4D97-AF65-F5344CB8AC3E}">
        <p14:creationId xmlns:p14="http://schemas.microsoft.com/office/powerpoint/2010/main" val="18472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INSTRUCTOR: (This could be a good opportunity for group or partner work) Read each component and have students brainstorm ideas of what that component look/sound/feel like offline and online.  Are there school rules or classroom procedures that connect with the 5 competencies? Why are these put in place?  [Example answer: It’s the same online as offline: to create a welcoming, safe, positive environment for all participants.]​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Examples​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Offline: be kind to create a welcome environment people want to be around, invite others to participate in the activity​</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Online: share and post positively and don’t support negative comments, remember that you’re talking with people, not just a user name​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https://www.iste.org/explore/digital-citizenship/infographic-im-digital-citizen​</a:t>
            </a:r>
          </a:p>
          <a:p>
            <a:pPr marL="158750" indent="0">
              <a:buNone/>
            </a:pPr>
            <a:endParaRPr lang="en-US" dirty="0"/>
          </a:p>
        </p:txBody>
      </p:sp>
    </p:spTree>
    <p:extLst>
      <p:ext uri="{BB962C8B-B14F-4D97-AF65-F5344CB8AC3E}">
        <p14:creationId xmlns:p14="http://schemas.microsoft.com/office/powerpoint/2010/main" val="423963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a:t>
            </a:r>
          </a:p>
          <a:p>
            <a:pPr marL="158750" indent="0">
              <a:buNone/>
            </a:pPr>
            <a:r>
              <a:rPr lang="en-US" dirty="0"/>
              <a:t>Definition from </a:t>
            </a:r>
            <a:r>
              <a:rPr lang="en-US" sz="1100" dirty="0"/>
              <a:t>kaspersky.com </a:t>
            </a:r>
            <a:endParaRPr lang="en-US" dirty="0"/>
          </a:p>
        </p:txBody>
      </p:sp>
    </p:spTree>
    <p:extLst>
      <p:ext uri="{BB962C8B-B14F-4D97-AF65-F5344CB8AC3E}">
        <p14:creationId xmlns:p14="http://schemas.microsoft.com/office/powerpoint/2010/main" val="212215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 Before showing the video, ask students if they already know if ways/strategies they can use to manage their online reputation. Consider asking them how much their online reputation matters to them, the role that it plays in their daily/social life, etc. </a:t>
            </a:r>
          </a:p>
        </p:txBody>
      </p:sp>
    </p:spTree>
    <p:extLst>
      <p:ext uri="{BB962C8B-B14F-4D97-AF65-F5344CB8AC3E}">
        <p14:creationId xmlns:p14="http://schemas.microsoft.com/office/powerpoint/2010/main" val="291517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 Have students consider this in their current AND future lives. How will their online reputation now potentially impact their future?</a:t>
            </a:r>
          </a:p>
          <a:p>
            <a:pPr marL="158750" indent="0">
              <a:buNone/>
            </a:pPr>
            <a:r>
              <a:rPr lang="en-US" dirty="0"/>
              <a:t>They can also reflect on ideas/actions that are mentioned or listed in the video!</a:t>
            </a:r>
          </a:p>
        </p:txBody>
      </p:sp>
    </p:spTree>
    <p:extLst>
      <p:ext uri="{BB962C8B-B14F-4D97-AF65-F5344CB8AC3E}">
        <p14:creationId xmlns:p14="http://schemas.microsoft.com/office/powerpoint/2010/main" val="263937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INSTRUCTOR: </a:t>
            </a:r>
            <a:r>
              <a:rPr lang="en-US" sz="1100" dirty="0">
                <a:solidFill>
                  <a:schemeClr val="dk1"/>
                </a:solidFill>
                <a:latin typeface="Calibri"/>
                <a:ea typeface="Calibri"/>
                <a:cs typeface="Calibri"/>
                <a:sym typeface="Calibri"/>
              </a:rPr>
              <a:t>What personal information would be considered private and what can be shared publicly?</a:t>
            </a: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Private: any identification number (school id, license, SSN), full name and birthday, address, specific locations, payment details, personal contact information: email, phone, username and passwords</a:t>
            </a: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Public: Favorites (movie, food, hobby), names of friends and pets, siblings, age, gender, memories, thoughts and opinions (while still being respectful)</a:t>
            </a:r>
          </a:p>
        </p:txBody>
      </p:sp>
    </p:spTree>
    <p:extLst>
      <p:ext uri="{BB962C8B-B14F-4D97-AF65-F5344CB8AC3E}">
        <p14:creationId xmlns:p14="http://schemas.microsoft.com/office/powerpoint/2010/main" val="208158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37de7f0a8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37de7f0a8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Conclusion: Digital citizenship isn’t just about internet safety. It’s also about being responsible and respectful as you navigate online. There are rules and competencies in place for you to know what is acceptable behavior to have a positive reputation, offline and online. You control what you post and how much you share online.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37de7f0a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7de7f0a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highlight>
                  <a:schemeClr val="lt1"/>
                </a:highlight>
                <a:latin typeface="Calibri"/>
                <a:ea typeface="Calibri"/>
                <a:cs typeface="Calibri"/>
                <a:sym typeface="Calibri"/>
              </a:rPr>
              <a:t>INSTRUCTOR: </a:t>
            </a:r>
            <a:r>
              <a:rPr lang="en" sz="1200" dirty="0">
                <a:solidFill>
                  <a:schemeClr val="dk1"/>
                </a:solidFill>
                <a:highlight>
                  <a:schemeClr val="lt1"/>
                </a:highlight>
                <a:latin typeface="Calibri"/>
                <a:ea typeface="Calibri"/>
                <a:cs typeface="Calibri"/>
                <a:sym typeface="Calibri"/>
              </a:rPr>
              <a:t>Students will work for 5 minutes to answer the two questions. Pair students according to your classroom procedures and give them time to share.​ </a:t>
            </a:r>
            <a:r>
              <a:rPr lang="en-US" sz="1200" dirty="0">
                <a:solidFill>
                  <a:schemeClr val="dk1"/>
                </a:solidFill>
                <a:highlight>
                  <a:schemeClr val="lt1"/>
                </a:highlight>
                <a:latin typeface="Calibri"/>
                <a:ea typeface="Calibri"/>
                <a:cs typeface="Calibri"/>
                <a:sym typeface="Calibri"/>
              </a:rPr>
              <a:t>If desired, you could share out with the class after.</a:t>
            </a:r>
          </a:p>
          <a:p>
            <a:pPr marL="0" lvl="0" indent="0" algn="l" rtl="0">
              <a:spcBef>
                <a:spcPts val="0"/>
              </a:spcBef>
              <a:spcAft>
                <a:spcPts val="0"/>
              </a:spcAft>
              <a:buNone/>
            </a:pPr>
            <a:r>
              <a:rPr lang="en-US" sz="1200" dirty="0">
                <a:solidFill>
                  <a:schemeClr val="dk1"/>
                </a:solidFill>
                <a:highlight>
                  <a:schemeClr val="lt1"/>
                </a:highlight>
                <a:latin typeface="Calibri"/>
                <a:cs typeface="Calibri"/>
                <a:sym typeface="Calibri"/>
              </a:rPr>
              <a:t>If students are struggling, allow them to think of these concepts on a larger scale (practicing safety in general or what does citizenship mean/look like in general). </a:t>
            </a:r>
            <a:endParaRPr dirty="0">
              <a:highlight>
                <a:schemeClr val="lt1"/>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 This is a good opportunity to allow for discussion especially on the basis of comparing words/idea that they heard before (likely often) with these newer ideas/language. Consider asking students if they believe they have a “code” of digital citizenship and/or if they think there is or should be one. </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Definitions from: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digitalcitizenship.net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kaspersky.com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buNone/>
            </a:pPr>
            <a:endParaRPr lang="en-US" dirty="0"/>
          </a:p>
        </p:txBody>
      </p:sp>
    </p:spTree>
    <p:extLst>
      <p:ext uri="{BB962C8B-B14F-4D97-AF65-F5344CB8AC3E}">
        <p14:creationId xmlns:p14="http://schemas.microsoft.com/office/powerpoint/2010/main" val="311103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 </a:t>
            </a:r>
          </a:p>
          <a:p>
            <a:pPr marL="158750" indent="0">
              <a:buNone/>
            </a:pPr>
            <a:r>
              <a:rPr lang="en-US" dirty="0"/>
              <a:t>Quote from: https://edtechmagazine.com/k12/article/2017/06/educators-offer-advice-about-teaching-good-digital-citizenship</a:t>
            </a:r>
          </a:p>
        </p:txBody>
      </p:sp>
    </p:spTree>
    <p:extLst>
      <p:ext uri="{BB962C8B-B14F-4D97-AF65-F5344CB8AC3E}">
        <p14:creationId xmlns:p14="http://schemas.microsoft.com/office/powerpoint/2010/main" val="151434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37de7f0a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37de7f0a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INSTRUCTOR: </a:t>
            </a:r>
            <a:r>
              <a:rPr lang="en" dirty="0"/>
              <a:t>As students watch the video, they will fill in the second section of the handout. Review the terms from the video and direct students to complete the third section of the handout.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Missing terms on the handout: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Respect: Access, Etiquette, Law​</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Educate: Communication, Literacy, Commerce​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Protect: Rights &amp; Responsibilities, Safety &amp; Security, Health &amp; Wellness​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I’m inclusive​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I’m informed​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I’m engaged​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I’m balanced​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I’m alert​</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37de7f0a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237de7f0a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a:t>
            </a:r>
            <a:r>
              <a:rPr lang="en" dirty="0"/>
              <a:t>How did student’s definition of digital citizenship change? Allow students to share their updated definitions and their thoughts from the video.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INSTRUCTOR: (This could be a good opportunity for group or partner work) Read each component and have students brainstorm ideas of what that component look/sound/feel like offline and online.  Are there school rules or classroom procedures that connect with the 5 competencies? Why are these put in place?  [Example answer: It’s the same online as offline: to create a welcoming, safe, positive environment for all participants.]​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Examples​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Offline: be kind to create a welcome environment people want to be around, invite others to participate in the activity​</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Online: share and post positively and don’t support negative comments, remember that you’re talking with people, not just a user name​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https://www.iste.org/explore/digital-citizenship/infographic-im-digital-citizen​</a:t>
            </a:r>
          </a:p>
          <a:p>
            <a:pPr marL="158750" indent="0">
              <a:buNone/>
            </a:pPr>
            <a:endParaRPr lang="en-US" dirty="0"/>
          </a:p>
        </p:txBody>
      </p:sp>
    </p:spTree>
    <p:extLst>
      <p:ext uri="{BB962C8B-B14F-4D97-AF65-F5344CB8AC3E}">
        <p14:creationId xmlns:p14="http://schemas.microsoft.com/office/powerpoint/2010/main" val="88375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INSTRUCTOR: (This could be a good opportunity for group or partner work) Read each component and have students brainstorm ideas of what that component look/sound/feel like offline and online.  Are there school rules or classroom procedures that connect with the 5 competencies? Why are these put in place?  [Example answer: It’s the same online as offline: to create a welcoming, safe, positive environment for all participants.]​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Examples​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Offline: be kind to create a welcome environment people want to be around, invite others to participate in the activity​</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Online: share and post positively and don’t support negative comments, remember that you’re talking with people, not just a user name​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https://www.iste.org/explore/digital-citizenship/infographic-im-digital-citizen​</a:t>
            </a:r>
          </a:p>
          <a:p>
            <a:pPr marL="158750" indent="0">
              <a:buNone/>
            </a:pPr>
            <a:endParaRPr lang="en-US" dirty="0"/>
          </a:p>
        </p:txBody>
      </p:sp>
    </p:spTree>
    <p:extLst>
      <p:ext uri="{BB962C8B-B14F-4D97-AF65-F5344CB8AC3E}">
        <p14:creationId xmlns:p14="http://schemas.microsoft.com/office/powerpoint/2010/main" val="252743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t>INSTRUCTOR: (This could be a good opportunity for group or partner work) Read each component and have students brainstorm ideas of what that component look/sound/feel like offline and online.  Are there school rules or classroom procedures that connect with the 5 competencies? Why are these put in place?  [Example answer: It’s the same online as offline: to create a welcoming, safe, positive environment for all participants.]​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Examples​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Offline: be kind to create a welcome environment people want to be around, invite others to participate in the activity​</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Online: share and post positively and don’t support negative comments, remember that you’re talking with people, not just a user name​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https://www.iste.org/explore/digital-citizenship/infographic-im-digital-citizen​</a:t>
            </a:r>
          </a:p>
          <a:p>
            <a:pPr marL="158750" indent="0">
              <a:buNone/>
            </a:pPr>
            <a:endParaRPr lang="en-US" dirty="0"/>
          </a:p>
        </p:txBody>
      </p:sp>
    </p:spTree>
    <p:extLst>
      <p:ext uri="{BB962C8B-B14F-4D97-AF65-F5344CB8AC3E}">
        <p14:creationId xmlns:p14="http://schemas.microsoft.com/office/powerpoint/2010/main" val="1814155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23888" y="-10725"/>
            <a:ext cx="1000125"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3525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4455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9192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37778" y="-10725"/>
            <a:ext cx="972344"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9159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152400" y="-385762"/>
            <a:ext cx="9539288" cy="565989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2"/>
            <a:ext cx="9539288" cy="565989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7" y="569216"/>
            <a:ext cx="5452301" cy="2346668"/>
          </a:xfrm>
        </p:spPr>
        <p:txBody>
          <a:bodyPr tIns="0" anchor="b" anchorCtr="0">
            <a:normAutofit/>
          </a:bodyPr>
          <a:lstStyle>
            <a:lvl1pPr>
              <a:defRPr sz="3600" b="1" baseline="0">
                <a:solidFill>
                  <a:schemeClr val="accent5"/>
                </a:solidFill>
                <a:latin typeface="Arial" panose="020B0604020202020204" pitchFamily="34" charset="0"/>
              </a:defRPr>
            </a:lvl1pPr>
          </a:lstStyle>
          <a:p>
            <a:r>
              <a:rPr lang="en-US" dirty="0"/>
              <a:t>Click to edit </a:t>
            </a:r>
            <a:br>
              <a:rPr lang="en-US" dirty="0"/>
            </a:br>
            <a:r>
              <a:rPr lang="en-US" dirty="0"/>
              <a:t>Master title style</a:t>
            </a:r>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What Am I Good At?</a:t>
            </a:r>
            <a:endParaRPr lang="en-US" dirty="0"/>
          </a:p>
        </p:txBody>
      </p:sp>
    </p:spTree>
    <p:extLst>
      <p:ext uri="{BB962C8B-B14F-4D97-AF65-F5344CB8AC3E}">
        <p14:creationId xmlns:p14="http://schemas.microsoft.com/office/powerpoint/2010/main" val="42587498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152400" y="-385763"/>
            <a:ext cx="9539288" cy="6143625"/>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3"/>
            <a:ext cx="9539288" cy="6143625"/>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7" y="569216"/>
            <a:ext cx="5452301" cy="2346668"/>
          </a:xfrm>
        </p:spPr>
        <p:txBody>
          <a:bodyPr tIns="0" anchor="b" anchorCtr="0">
            <a:normAutofit/>
          </a:bodyPr>
          <a:lstStyle>
            <a:lvl1pPr>
              <a:defRPr sz="4500" b="1" baseline="0">
                <a:solidFill>
                  <a:schemeClr val="tx1"/>
                </a:solidFill>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What Am I Good At?</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66490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EFED64B4-194E-F247-9EBF-08EA5301A3A5}"/>
              </a:ext>
            </a:extLst>
          </p:cNvPr>
          <p:cNvSpPr txBox="1">
            <a:spLocks/>
          </p:cNvSpPr>
          <p:nvPr userDrawn="1"/>
        </p:nvSpPr>
        <p:spPr>
          <a:xfrm>
            <a:off x="180468" y="4733925"/>
            <a:ext cx="580772" cy="36058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50" dirty="0"/>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522376" y="4738574"/>
            <a:ext cx="2400300" cy="273844"/>
          </a:xfrm>
          <a:prstGeom prst="rect">
            <a:avLst/>
          </a:prstGeom>
        </p:spPr>
        <p:txBody>
          <a:bodyPr/>
          <a:lstStyle>
            <a:lvl1pPr>
              <a:defRPr sz="750" baseline="0">
                <a:latin typeface="Arial" panose="020B0604020202020204" pitchFamily="34" charset="0"/>
              </a:defRPr>
            </a:lvl1pPr>
          </a:lstStyle>
          <a:p>
            <a:r>
              <a:rPr lang="en-US"/>
              <a:t>What Am I Good At?</a:t>
            </a:r>
            <a:endParaRPr lang="en-US" dirty="0"/>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35152516-24AA-4B81-9C82-3E30C46564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425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dirty="0"/>
              <a:t>CLICK TO EDIT MASTER TITLE STYLE</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537442" y="4733925"/>
            <a:ext cx="2313011" cy="273844"/>
          </a:xfrm>
          <a:prstGeom prst="rect">
            <a:avLst/>
          </a:prstGeom>
        </p:spPr>
        <p:txBody>
          <a:bodyPr/>
          <a:lstStyle>
            <a:lvl1pPr>
              <a:defRPr sz="750" baseline="0">
                <a:latin typeface="Arial" panose="020B0604020202020204" pitchFamily="34" charset="0"/>
              </a:defRPr>
            </a:lvl1pPr>
          </a:lstStyle>
          <a:p>
            <a:r>
              <a:rPr lang="en-US"/>
              <a:t>What Am I Good At?</a:t>
            </a:r>
            <a:endParaRPr lang="en-US" dirty="0"/>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176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82305"/>
            <a:ext cx="7117198" cy="551936"/>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rgbClr val="EE5934"/>
                </a:solidFi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1914577"/>
            <a:ext cx="7117198" cy="2652662"/>
          </a:xfr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800">
                <a:solidFill>
                  <a:schemeClr val="bg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050">
                <a:solidFill>
                  <a:schemeClr val="tx1">
                    <a:tint val="75000"/>
                  </a:schemeClr>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650">
                <a:solidFill>
                  <a:schemeClr val="tx1">
                    <a:tint val="75000"/>
                  </a:schemeClr>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900">
                <a:solidFill>
                  <a:schemeClr val="tx1">
                    <a:tint val="75000"/>
                  </a:schemeClr>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dirty="0"/>
          </a:p>
        </p:txBody>
      </p:sp>
      <p:sp>
        <p:nvSpPr>
          <p:cNvPr id="4" name="Rectangle 3">
            <a:extLst>
              <a:ext uri="{FF2B5EF4-FFF2-40B4-BE49-F238E27FC236}">
                <a16:creationId xmlns:a16="http://schemas.microsoft.com/office/drawing/2014/main" id="{3ED1A8C7-5E2E-F948-B1D0-513A453B29DB}"/>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623888" y="-10725"/>
            <a:ext cx="1000125" cy="1000125"/>
          </a:xfrm>
          <a:prstGeom prst="rect">
            <a:avLst/>
          </a:prstGeom>
        </p:spPr>
      </p:pic>
    </p:spTree>
    <p:extLst>
      <p:ext uri="{BB962C8B-B14F-4D97-AF65-F5344CB8AC3E}">
        <p14:creationId xmlns:p14="http://schemas.microsoft.com/office/powerpoint/2010/main" val="162216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dirty="0"/>
              <a:t>What Am I Good At?</a:t>
            </a:r>
          </a:p>
        </p:txBody>
      </p:sp>
      <p:sp>
        <p:nvSpPr>
          <p:cNvPr id="7" name="Rectangle 6">
            <a:extLst>
              <a:ext uri="{FF2B5EF4-FFF2-40B4-BE49-F238E27FC236}">
                <a16:creationId xmlns:a16="http://schemas.microsoft.com/office/drawing/2014/main" id="{4F501DAC-2ED4-4C49-8057-11C4F33A5963}"/>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623888" y="-10725"/>
            <a:ext cx="1000125" cy="1000125"/>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623887" y="1488219"/>
            <a:ext cx="8069960" cy="296720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Tx/>
              <a:buNone/>
              <a:tabLst/>
              <a:defRPr sz="1500">
                <a:solidFill>
                  <a:srgbClr val="3C596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200">
                <a:solidFill>
                  <a:srgbClr val="00B3BC"/>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200">
                <a:solidFill>
                  <a:srgbClr val="3C5961"/>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1200">
                <a:solidFill>
                  <a:srgbClr val="3C5961"/>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200">
                <a:solidFill>
                  <a:srgbClr val="3C5961"/>
                </a:solidFill>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050" b="0" i="0" u="none" strike="noStrike" kern="1200" cap="none" spc="0" normalizeH="0" baseline="0" noProof="0" dirty="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84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623888" y="-10725"/>
            <a:ext cx="1000125" cy="1000125"/>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473528" y="1077210"/>
            <a:ext cx="7756071" cy="936104"/>
          </a:xfrm>
        </p:spPr>
        <p:txBody>
          <a:bodyPr>
            <a:normAutofit/>
          </a:bodyPr>
          <a:lstStyle>
            <a:lvl1pPr>
              <a:defRPr sz="2693" baseline="0">
                <a:solidFill>
                  <a:schemeClr val="bg1"/>
                </a:solidFill>
                <a:latin typeface="Arial" panose="020B0604020202020204" pitchFamily="34"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473528" y="2176292"/>
            <a:ext cx="7756072" cy="2362371"/>
          </a:xfrm>
          <a:prstGeom prst="rect">
            <a:avLst/>
          </a:prstGeom>
        </p:spPr>
        <p:txBody>
          <a:bodyPr vert="horz" lIns="91440" tIns="45720" rIns="91440" bIns="45720" rtlCol="0">
            <a:normAutofit/>
          </a:bodyPr>
          <a:lstStyle>
            <a:lvl1pPr>
              <a:defRPr sz="1500">
                <a:solidFill>
                  <a:schemeClr val="bg1"/>
                </a:solidFill>
              </a:defRPr>
            </a:lvl1pPr>
            <a:lvl2pPr>
              <a:defRPr sz="1200">
                <a:solidFill>
                  <a:srgbClr val="00B3BC"/>
                </a:solidFill>
              </a:defRPr>
            </a:lvl2pPr>
            <a:lvl3pPr marL="900113" indent="-214313">
              <a:buClr>
                <a:srgbClr val="EE5934"/>
              </a:buClr>
              <a:buFont typeface="Arial" panose="020B0604020202020204" pitchFamily="34" charset="0"/>
              <a:buChar char="•"/>
              <a:defRPr sz="1200">
                <a:solidFill>
                  <a:schemeClr val="bg1"/>
                </a:solidFill>
              </a:defRPr>
            </a:lvl3pPr>
            <a:lvl4pPr marL="1200150" indent="-171450">
              <a:buClr>
                <a:srgbClr val="EE5934"/>
              </a:buClr>
              <a:buFont typeface="Wingdings" pitchFamily="2" charset="2"/>
              <a:buChar char="§"/>
              <a:defRPr sz="1200">
                <a:solidFill>
                  <a:schemeClr val="bg1"/>
                </a:solidFill>
              </a:defRPr>
            </a:lvl4pPr>
            <a:lvl5pPr marL="1543050" indent="-171450">
              <a:buClr>
                <a:srgbClr val="EE5934"/>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solidFill>
                  <a:schemeClr val="bg1"/>
                </a:solidFill>
              </a:rPr>
              <a:pPr/>
              <a:t>‹#›</a:t>
            </a:fld>
            <a:r>
              <a:rPr lang="en-US" sz="750" dirty="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solidFill>
                  <a:schemeClr val="bg1"/>
                </a:solidFill>
                <a:latin typeface="Arial" panose="020B0604020202020204" pitchFamily="34" charset="0"/>
              </a:defRPr>
            </a:lvl1pPr>
          </a:lstStyle>
          <a:p>
            <a:r>
              <a:rPr lang="en-US"/>
              <a:t>What Am I Good At?</a:t>
            </a:r>
            <a:endParaRPr lang="en-US" dirty="0"/>
          </a:p>
        </p:txBody>
      </p:sp>
    </p:spTree>
    <p:extLst>
      <p:ext uri="{BB962C8B-B14F-4D97-AF65-F5344CB8AC3E}">
        <p14:creationId xmlns:p14="http://schemas.microsoft.com/office/powerpoint/2010/main" val="397735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47132"/>
            <a:ext cx="7886700" cy="5208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55235"/>
            <a:ext cx="7886700" cy="31774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What Am I Good At?</a:t>
            </a:r>
            <a:endParaRPr lang="en-US" dirty="0"/>
          </a:p>
        </p:txBody>
      </p:sp>
    </p:spTree>
    <p:extLst>
      <p:ext uri="{BB962C8B-B14F-4D97-AF65-F5344CB8AC3E}">
        <p14:creationId xmlns:p14="http://schemas.microsoft.com/office/powerpoint/2010/main" val="2626296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mj-ea"/>
          <a:cs typeface="+mj-cs"/>
        </a:defRPr>
      </a:lvl1pPr>
    </p:titleStyle>
    <p:body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kaspersky.com/resource-center/definitions/what-is-a-digital-footprin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w7qEbPVw3hA"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_W0bSen8Qj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digitalcitizenship.net/nine-elements.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kaspersky.com/resource-center/definitions/what-is-a-digital-footpri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feAuz0otAp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0926" y="2453588"/>
            <a:ext cx="3852864" cy="1326921"/>
          </a:xfrm>
          <a:prstGeom prst="rect">
            <a:avLst/>
          </a:prstGeom>
        </p:spPr>
        <p:txBody>
          <a:bodyPr spcFirstLastPara="1" wrap="square" lIns="91425" tIns="91425" rIns="91425" bIns="91425" anchor="b" anchorCtr="0">
            <a:noAutofit/>
          </a:bodyPr>
          <a:lstStyle/>
          <a:p>
            <a:pPr>
              <a:spcBef>
                <a:spcPts val="0"/>
              </a:spcBef>
            </a:pPr>
            <a:r>
              <a:rPr lang="en-US" sz="3600" b="1" dirty="0">
                <a:latin typeface="Arial"/>
                <a:cs typeface="Arial"/>
              </a:rPr>
              <a:t>CREATING A PROFESSIONAL ONLINE PRESENCE</a:t>
            </a:r>
            <a:endParaRPr lang="en-US" sz="3600" b="1" dirty="0">
              <a:cs typeface="Arial"/>
            </a:endParaRPr>
          </a:p>
        </p:txBody>
      </p:sp>
      <p:pic>
        <p:nvPicPr>
          <p:cNvPr id="7" name="Picture Placeholder 6">
            <a:extLst>
              <a:ext uri="{FF2B5EF4-FFF2-40B4-BE49-F238E27FC236}">
                <a16:creationId xmlns:a16="http://schemas.microsoft.com/office/drawing/2014/main" id="{A0FB6AB8-850F-4754-82BF-6BD6E2B4B147}"/>
              </a:ext>
            </a:extLst>
          </p:cNvPr>
          <p:cNvPicPr>
            <a:picLocks noGrp="1" noChangeAspect="1"/>
          </p:cNvPicPr>
          <p:nvPr>
            <p:ph type="pic" sz="quarter" idx="10"/>
          </p:nvPr>
        </p:nvPicPr>
        <p:blipFill>
          <a:blip r:embed="rId3"/>
          <a:srcRect l="26234" r="26234"/>
          <a:stretch>
            <a:fillRect/>
          </a:stretch>
        </p:blipFill>
        <p:spPr/>
      </p:pic>
      <p:sp>
        <p:nvSpPr>
          <p:cNvPr id="9" name="Rectangle 8">
            <a:extLst>
              <a:ext uri="{FF2B5EF4-FFF2-40B4-BE49-F238E27FC236}">
                <a16:creationId xmlns:a16="http://schemas.microsoft.com/office/drawing/2014/main" id="{F2B05E91-F733-4C13-9417-51B80C64E1EC}"/>
              </a:ext>
            </a:extLst>
          </p:cNvPr>
          <p:cNvSpPr/>
          <p:nvPr/>
        </p:nvSpPr>
        <p:spPr>
          <a:xfrm>
            <a:off x="4803588" y="2539882"/>
            <a:ext cx="2346516" cy="2190389"/>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1">
            <a:extLst>
              <a:ext uri="{FF2B5EF4-FFF2-40B4-BE49-F238E27FC236}">
                <a16:creationId xmlns:a16="http://schemas.microsoft.com/office/drawing/2014/main" id="{34668956-4F2E-4D55-AA17-F22163B202ED}"/>
              </a:ext>
            </a:extLst>
          </p:cNvPr>
          <p:cNvSpPr txBox="1">
            <a:spLocks/>
          </p:cNvSpPr>
          <p:nvPr/>
        </p:nvSpPr>
        <p:spPr>
          <a:xfrm>
            <a:off x="4572000" y="3970505"/>
            <a:ext cx="2516508" cy="1005840"/>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b="1" dirty="0">
                <a:latin typeface="Arial"/>
                <a:cs typeface="Arial"/>
              </a:rPr>
              <a:t>WHAT AM I GOOD AT?</a:t>
            </a:r>
            <a:endParaRPr lang="en-US" dirty="0">
              <a:cs typeface="Arial"/>
            </a:endParaRPr>
          </a:p>
        </p:txBody>
      </p:sp>
      <p:sp>
        <p:nvSpPr>
          <p:cNvPr id="11" name="Text Placeholder 32">
            <a:extLst>
              <a:ext uri="{FF2B5EF4-FFF2-40B4-BE49-F238E27FC236}">
                <a16:creationId xmlns:a16="http://schemas.microsoft.com/office/drawing/2014/main" id="{1D8CF424-19B0-476F-B9EC-F34726B541FA}"/>
              </a:ext>
            </a:extLst>
          </p:cNvPr>
          <p:cNvSpPr txBox="1">
            <a:spLocks/>
          </p:cNvSpPr>
          <p:nvPr/>
        </p:nvSpPr>
        <p:spPr>
          <a:xfrm>
            <a:off x="4611585" y="2790164"/>
            <a:ext cx="2476923" cy="41450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dirty="0">
                <a:latin typeface="Arial"/>
                <a:cs typeface="Arial"/>
              </a:rPr>
              <a:t>Date here</a:t>
            </a:r>
            <a:endParaRPr lang="en-US" dirty="0"/>
          </a:p>
        </p:txBody>
      </p:sp>
      <p:cxnSp>
        <p:nvCxnSpPr>
          <p:cNvPr id="12" name="Straight Connector 11">
            <a:extLst>
              <a:ext uri="{FF2B5EF4-FFF2-40B4-BE49-F238E27FC236}">
                <a16:creationId xmlns:a16="http://schemas.microsoft.com/office/drawing/2014/main" id="{582B74B0-6186-4D50-B60E-8BA6DF90C22B}"/>
              </a:ext>
            </a:extLst>
          </p:cNvPr>
          <p:cNvCxnSpPr>
            <a:cxnSpLocks/>
          </p:cNvCxnSpPr>
          <p:nvPr/>
        </p:nvCxnSpPr>
        <p:spPr>
          <a:xfrm>
            <a:off x="6422644" y="3280200"/>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9B8D6A5-8CAE-4CA8-AB2D-0C7F3C08525C}"/>
              </a:ext>
            </a:extLst>
          </p:cNvPr>
          <p:cNvGrpSpPr/>
          <p:nvPr/>
        </p:nvGrpSpPr>
        <p:grpSpPr>
          <a:xfrm>
            <a:off x="2197075" y="153817"/>
            <a:ext cx="2097541" cy="716591"/>
            <a:chOff x="1910904" y="108235"/>
            <a:chExt cx="2228638" cy="761378"/>
          </a:xfrm>
        </p:grpSpPr>
        <p:sp>
          <p:nvSpPr>
            <p:cNvPr id="13" name="Rectangle 12">
              <a:extLst>
                <a:ext uri="{FF2B5EF4-FFF2-40B4-BE49-F238E27FC236}">
                  <a16:creationId xmlns:a16="http://schemas.microsoft.com/office/drawing/2014/main" id="{9292AA8B-4EAE-4E47-95B9-49DE8E5CE278}"/>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4B4CA39-762B-4421-BE16-486CB1519B60}"/>
                </a:ext>
              </a:extLst>
            </p:cNvPr>
            <p:cNvPicPr>
              <a:picLocks noChangeAspect="1"/>
            </p:cNvPicPr>
            <p:nvPr/>
          </p:nvPicPr>
          <p:blipFill>
            <a:blip r:embed="rId4"/>
            <a:stretch>
              <a:fillRect/>
            </a:stretch>
          </p:blipFill>
          <p:spPr>
            <a:xfrm>
              <a:off x="2026007" y="138093"/>
              <a:ext cx="2105920" cy="71659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26EB-AD98-49D1-A610-E85824AF0F83}"/>
              </a:ext>
            </a:extLst>
          </p:cNvPr>
          <p:cNvSpPr>
            <a:spLocks noGrp="1"/>
          </p:cNvSpPr>
          <p:nvPr>
            <p:ph type="title"/>
          </p:nvPr>
        </p:nvSpPr>
        <p:spPr>
          <a:xfrm>
            <a:off x="522376" y="2842898"/>
            <a:ext cx="2943277" cy="812264"/>
          </a:xfrm>
        </p:spPr>
        <p:txBody>
          <a:bodyPr>
            <a:normAutofit/>
          </a:bodyPr>
          <a:lstStyle/>
          <a:p>
            <a:r>
              <a:rPr lang="en-US" sz="2800" b="1" dirty="0">
                <a:solidFill>
                  <a:schemeClr val="accent1"/>
                </a:solidFill>
              </a:rPr>
              <a:t>COMPONENT 3:</a:t>
            </a:r>
          </a:p>
        </p:txBody>
      </p:sp>
      <p:sp>
        <p:nvSpPr>
          <p:cNvPr id="3" name="Footer Placeholder 2">
            <a:extLst>
              <a:ext uri="{FF2B5EF4-FFF2-40B4-BE49-F238E27FC236}">
                <a16:creationId xmlns:a16="http://schemas.microsoft.com/office/drawing/2014/main" id="{D4D6CD48-DE71-48B0-BD6F-AAA8A807B6E6}"/>
              </a:ext>
            </a:extLst>
          </p:cNvPr>
          <p:cNvSpPr>
            <a:spLocks noGrp="1"/>
          </p:cNvSpPr>
          <p:nvPr>
            <p:ph type="ftr" sz="quarter" idx="3"/>
          </p:nvPr>
        </p:nvSpPr>
        <p:spPr/>
        <p:txBody>
          <a:bodyPr/>
          <a:lstStyle/>
          <a:p>
            <a:r>
              <a:rPr lang="en-US"/>
              <a:t>What Am I Good At?</a:t>
            </a:r>
            <a:endParaRPr lang="en-US" dirty="0"/>
          </a:p>
        </p:txBody>
      </p:sp>
      <p:graphicFrame>
        <p:nvGraphicFramePr>
          <p:cNvPr id="5" name="Content Placeholder 4">
            <a:extLst>
              <a:ext uri="{FF2B5EF4-FFF2-40B4-BE49-F238E27FC236}">
                <a16:creationId xmlns:a16="http://schemas.microsoft.com/office/drawing/2014/main" id="{F671FE01-E731-40AF-9DC9-B2125E58D614}"/>
              </a:ext>
            </a:extLst>
          </p:cNvPr>
          <p:cNvGraphicFramePr>
            <a:graphicFrameLocks noGrp="1"/>
          </p:cNvGraphicFramePr>
          <p:nvPr>
            <p:ph idx="1"/>
          </p:nvPr>
        </p:nvGraphicFramePr>
        <p:xfrm>
          <a:off x="3785494" y="1081260"/>
          <a:ext cx="5131012" cy="3810000"/>
        </p:xfrm>
        <a:graphic>
          <a:graphicData uri="http://schemas.openxmlformats.org/drawingml/2006/table">
            <a:tbl>
              <a:tblPr firstRow="1" bandRow="1">
                <a:tableStyleId>{C848BDD3-F6B9-46D5-A063-E137D14EAA0F}</a:tableStyleId>
              </a:tblPr>
              <a:tblGrid>
                <a:gridCol w="2565506">
                  <a:extLst>
                    <a:ext uri="{9D8B030D-6E8A-4147-A177-3AD203B41FA5}">
                      <a16:colId xmlns:a16="http://schemas.microsoft.com/office/drawing/2014/main" val="2261278670"/>
                    </a:ext>
                  </a:extLst>
                </a:gridCol>
                <a:gridCol w="2565506">
                  <a:extLst>
                    <a:ext uri="{9D8B030D-6E8A-4147-A177-3AD203B41FA5}">
                      <a16:colId xmlns:a16="http://schemas.microsoft.com/office/drawing/2014/main" val="1165057584"/>
                    </a:ext>
                  </a:extLst>
                </a:gridCol>
              </a:tblGrid>
              <a:tr h="350285">
                <a:tc gridSpan="2">
                  <a:txBody>
                    <a:bodyPr/>
                    <a:lstStyle/>
                    <a:p>
                      <a:pPr algn="ctr"/>
                      <a:r>
                        <a:rPr lang="en-US" sz="1800" b="1" dirty="0"/>
                        <a:t>WHAT DOES THIS LOOK/FEEL/SOUND LIKE?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1" dirty="0"/>
                    </a:p>
                  </a:txBody>
                  <a:tcPr/>
                </a:tc>
                <a:extLst>
                  <a:ext uri="{0D108BD9-81ED-4DB2-BD59-A6C34878D82A}">
                    <a16:rowId xmlns:a16="http://schemas.microsoft.com/office/drawing/2014/main" val="2886967731"/>
                  </a:ext>
                </a:extLst>
              </a:tr>
              <a:tr h="5646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Offline: in your community, classroom, and home​</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Online: in your online community​</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847143"/>
                  </a:ext>
                </a:extLst>
              </a:tr>
              <a:tr h="929818">
                <a:tc>
                  <a:txBody>
                    <a:bodyPr/>
                    <a:lstStyle/>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546922"/>
                  </a:ext>
                </a:extLst>
              </a:tr>
            </a:tbl>
          </a:graphicData>
        </a:graphic>
      </p:graphicFrame>
      <p:pic>
        <p:nvPicPr>
          <p:cNvPr id="6" name="Google Shape;100;p19">
            <a:extLst>
              <a:ext uri="{FF2B5EF4-FFF2-40B4-BE49-F238E27FC236}">
                <a16:creationId xmlns:a16="http://schemas.microsoft.com/office/drawing/2014/main" id="{D73603E1-059A-4F06-AD69-97A9C1873AE8}"/>
              </a:ext>
            </a:extLst>
          </p:cNvPr>
          <p:cNvPicPr preferRelativeResize="0"/>
          <p:nvPr/>
        </p:nvPicPr>
        <p:blipFill>
          <a:blip r:embed="rId3">
            <a:alphaModFix/>
          </a:blip>
          <a:stretch>
            <a:fillRect/>
          </a:stretch>
        </p:blipFill>
        <p:spPr>
          <a:xfrm>
            <a:off x="507128" y="2062372"/>
            <a:ext cx="3110267" cy="509378"/>
          </a:xfrm>
          <a:prstGeom prst="rect">
            <a:avLst/>
          </a:prstGeom>
          <a:noFill/>
          <a:ln>
            <a:noFill/>
          </a:ln>
        </p:spPr>
      </p:pic>
    </p:spTree>
    <p:extLst>
      <p:ext uri="{BB962C8B-B14F-4D97-AF65-F5344CB8AC3E}">
        <p14:creationId xmlns:p14="http://schemas.microsoft.com/office/powerpoint/2010/main" val="266688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26EB-AD98-49D1-A610-E85824AF0F83}"/>
              </a:ext>
            </a:extLst>
          </p:cNvPr>
          <p:cNvSpPr>
            <a:spLocks noGrp="1"/>
          </p:cNvSpPr>
          <p:nvPr>
            <p:ph type="title"/>
          </p:nvPr>
        </p:nvSpPr>
        <p:spPr>
          <a:xfrm>
            <a:off x="545410" y="2858746"/>
            <a:ext cx="2943277" cy="828448"/>
          </a:xfrm>
        </p:spPr>
        <p:txBody>
          <a:bodyPr>
            <a:normAutofit/>
          </a:bodyPr>
          <a:lstStyle/>
          <a:p>
            <a:r>
              <a:rPr lang="en-US" sz="2800" b="1" dirty="0">
                <a:solidFill>
                  <a:schemeClr val="accent1"/>
                </a:solidFill>
              </a:rPr>
              <a:t>COMPONENT 4</a:t>
            </a:r>
            <a:r>
              <a:rPr lang="en-US" sz="2800" dirty="0"/>
              <a:t>:</a:t>
            </a:r>
          </a:p>
        </p:txBody>
      </p:sp>
      <p:sp>
        <p:nvSpPr>
          <p:cNvPr id="3" name="Footer Placeholder 2">
            <a:extLst>
              <a:ext uri="{FF2B5EF4-FFF2-40B4-BE49-F238E27FC236}">
                <a16:creationId xmlns:a16="http://schemas.microsoft.com/office/drawing/2014/main" id="{D4D6CD48-DE71-48B0-BD6F-AAA8A807B6E6}"/>
              </a:ext>
            </a:extLst>
          </p:cNvPr>
          <p:cNvSpPr>
            <a:spLocks noGrp="1"/>
          </p:cNvSpPr>
          <p:nvPr>
            <p:ph type="ftr" sz="quarter" idx="3"/>
          </p:nvPr>
        </p:nvSpPr>
        <p:spPr/>
        <p:txBody>
          <a:bodyPr/>
          <a:lstStyle/>
          <a:p>
            <a:r>
              <a:rPr lang="en-US"/>
              <a:t>What Am I Good At?</a:t>
            </a:r>
            <a:endParaRPr lang="en-US" dirty="0"/>
          </a:p>
        </p:txBody>
      </p:sp>
      <p:graphicFrame>
        <p:nvGraphicFramePr>
          <p:cNvPr id="5" name="Content Placeholder 4">
            <a:extLst>
              <a:ext uri="{FF2B5EF4-FFF2-40B4-BE49-F238E27FC236}">
                <a16:creationId xmlns:a16="http://schemas.microsoft.com/office/drawing/2014/main" id="{F671FE01-E731-40AF-9DC9-B2125E58D614}"/>
              </a:ext>
            </a:extLst>
          </p:cNvPr>
          <p:cNvGraphicFramePr>
            <a:graphicFrameLocks noGrp="1"/>
          </p:cNvGraphicFramePr>
          <p:nvPr>
            <p:ph idx="1"/>
          </p:nvPr>
        </p:nvGraphicFramePr>
        <p:xfrm>
          <a:off x="3785494" y="1081260"/>
          <a:ext cx="5131012" cy="3810000"/>
        </p:xfrm>
        <a:graphic>
          <a:graphicData uri="http://schemas.openxmlformats.org/drawingml/2006/table">
            <a:tbl>
              <a:tblPr firstRow="1" bandRow="1">
                <a:tableStyleId>{C848BDD3-F6B9-46D5-A063-E137D14EAA0F}</a:tableStyleId>
              </a:tblPr>
              <a:tblGrid>
                <a:gridCol w="2565506">
                  <a:extLst>
                    <a:ext uri="{9D8B030D-6E8A-4147-A177-3AD203B41FA5}">
                      <a16:colId xmlns:a16="http://schemas.microsoft.com/office/drawing/2014/main" val="2261278670"/>
                    </a:ext>
                  </a:extLst>
                </a:gridCol>
                <a:gridCol w="2565506">
                  <a:extLst>
                    <a:ext uri="{9D8B030D-6E8A-4147-A177-3AD203B41FA5}">
                      <a16:colId xmlns:a16="http://schemas.microsoft.com/office/drawing/2014/main" val="1165057584"/>
                    </a:ext>
                  </a:extLst>
                </a:gridCol>
              </a:tblGrid>
              <a:tr h="350285">
                <a:tc gridSpan="2">
                  <a:txBody>
                    <a:bodyPr/>
                    <a:lstStyle/>
                    <a:p>
                      <a:pPr algn="ctr"/>
                      <a:r>
                        <a:rPr lang="en-US" sz="1800" b="1" dirty="0"/>
                        <a:t>WHAT DOES THIS LOOK/FEEL/SOUND LIKE?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1" dirty="0"/>
                    </a:p>
                  </a:txBody>
                  <a:tcPr/>
                </a:tc>
                <a:extLst>
                  <a:ext uri="{0D108BD9-81ED-4DB2-BD59-A6C34878D82A}">
                    <a16:rowId xmlns:a16="http://schemas.microsoft.com/office/drawing/2014/main" val="2886967731"/>
                  </a:ext>
                </a:extLst>
              </a:tr>
              <a:tr h="5646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Offline: in your community, classroom, and home​</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Online: in your online community​</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847143"/>
                  </a:ext>
                </a:extLst>
              </a:tr>
              <a:tr h="929818">
                <a:tc>
                  <a:txBody>
                    <a:bodyPr/>
                    <a:lstStyle/>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546922"/>
                  </a:ext>
                </a:extLst>
              </a:tr>
            </a:tbl>
          </a:graphicData>
        </a:graphic>
      </p:graphicFrame>
      <p:pic>
        <p:nvPicPr>
          <p:cNvPr id="7" name="Google Shape;107;p20">
            <a:extLst>
              <a:ext uri="{FF2B5EF4-FFF2-40B4-BE49-F238E27FC236}">
                <a16:creationId xmlns:a16="http://schemas.microsoft.com/office/drawing/2014/main" id="{FC8F03FD-96EC-4907-9FDA-6597AEB9BC54}"/>
              </a:ext>
            </a:extLst>
          </p:cNvPr>
          <p:cNvPicPr preferRelativeResize="0"/>
          <p:nvPr/>
        </p:nvPicPr>
        <p:blipFill>
          <a:blip r:embed="rId3">
            <a:alphaModFix/>
          </a:blip>
          <a:stretch>
            <a:fillRect/>
          </a:stretch>
        </p:blipFill>
        <p:spPr>
          <a:xfrm>
            <a:off x="507128" y="2041550"/>
            <a:ext cx="3019843" cy="594265"/>
          </a:xfrm>
          <a:prstGeom prst="rect">
            <a:avLst/>
          </a:prstGeom>
          <a:noFill/>
          <a:ln>
            <a:noFill/>
          </a:ln>
        </p:spPr>
      </p:pic>
    </p:spTree>
    <p:extLst>
      <p:ext uri="{BB962C8B-B14F-4D97-AF65-F5344CB8AC3E}">
        <p14:creationId xmlns:p14="http://schemas.microsoft.com/office/powerpoint/2010/main" val="158001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26EB-AD98-49D1-A610-E85824AF0F83}"/>
              </a:ext>
            </a:extLst>
          </p:cNvPr>
          <p:cNvSpPr>
            <a:spLocks noGrp="1"/>
          </p:cNvSpPr>
          <p:nvPr>
            <p:ph type="title"/>
          </p:nvPr>
        </p:nvSpPr>
        <p:spPr>
          <a:xfrm>
            <a:off x="522376" y="2672700"/>
            <a:ext cx="2943277" cy="925552"/>
          </a:xfrm>
        </p:spPr>
        <p:txBody>
          <a:bodyPr>
            <a:normAutofit/>
          </a:bodyPr>
          <a:lstStyle/>
          <a:p>
            <a:r>
              <a:rPr lang="en-US" sz="2800" b="1" dirty="0">
                <a:solidFill>
                  <a:schemeClr val="accent1"/>
                </a:solidFill>
              </a:rPr>
              <a:t>COMPONENT 5:</a:t>
            </a:r>
          </a:p>
        </p:txBody>
      </p:sp>
      <p:sp>
        <p:nvSpPr>
          <p:cNvPr id="3" name="Footer Placeholder 2">
            <a:extLst>
              <a:ext uri="{FF2B5EF4-FFF2-40B4-BE49-F238E27FC236}">
                <a16:creationId xmlns:a16="http://schemas.microsoft.com/office/drawing/2014/main" id="{D4D6CD48-DE71-48B0-BD6F-AAA8A807B6E6}"/>
              </a:ext>
            </a:extLst>
          </p:cNvPr>
          <p:cNvSpPr>
            <a:spLocks noGrp="1"/>
          </p:cNvSpPr>
          <p:nvPr>
            <p:ph type="ftr" sz="quarter" idx="3"/>
          </p:nvPr>
        </p:nvSpPr>
        <p:spPr/>
        <p:txBody>
          <a:bodyPr/>
          <a:lstStyle/>
          <a:p>
            <a:r>
              <a:rPr lang="en-US"/>
              <a:t>What Am I Good At?</a:t>
            </a:r>
            <a:endParaRPr lang="en-US" dirty="0"/>
          </a:p>
        </p:txBody>
      </p:sp>
      <p:graphicFrame>
        <p:nvGraphicFramePr>
          <p:cNvPr id="5" name="Content Placeholder 4">
            <a:extLst>
              <a:ext uri="{FF2B5EF4-FFF2-40B4-BE49-F238E27FC236}">
                <a16:creationId xmlns:a16="http://schemas.microsoft.com/office/drawing/2014/main" id="{F671FE01-E731-40AF-9DC9-B2125E58D614}"/>
              </a:ext>
            </a:extLst>
          </p:cNvPr>
          <p:cNvGraphicFramePr>
            <a:graphicFrameLocks noGrp="1"/>
          </p:cNvGraphicFramePr>
          <p:nvPr>
            <p:ph idx="1"/>
          </p:nvPr>
        </p:nvGraphicFramePr>
        <p:xfrm>
          <a:off x="3785494" y="1081260"/>
          <a:ext cx="5131012" cy="3810000"/>
        </p:xfrm>
        <a:graphic>
          <a:graphicData uri="http://schemas.openxmlformats.org/drawingml/2006/table">
            <a:tbl>
              <a:tblPr firstRow="1" bandRow="1">
                <a:tableStyleId>{C848BDD3-F6B9-46D5-A063-E137D14EAA0F}</a:tableStyleId>
              </a:tblPr>
              <a:tblGrid>
                <a:gridCol w="2565506">
                  <a:extLst>
                    <a:ext uri="{9D8B030D-6E8A-4147-A177-3AD203B41FA5}">
                      <a16:colId xmlns:a16="http://schemas.microsoft.com/office/drawing/2014/main" val="2261278670"/>
                    </a:ext>
                  </a:extLst>
                </a:gridCol>
                <a:gridCol w="2565506">
                  <a:extLst>
                    <a:ext uri="{9D8B030D-6E8A-4147-A177-3AD203B41FA5}">
                      <a16:colId xmlns:a16="http://schemas.microsoft.com/office/drawing/2014/main" val="1165057584"/>
                    </a:ext>
                  </a:extLst>
                </a:gridCol>
              </a:tblGrid>
              <a:tr h="350285">
                <a:tc gridSpan="2">
                  <a:txBody>
                    <a:bodyPr/>
                    <a:lstStyle/>
                    <a:p>
                      <a:pPr algn="ctr"/>
                      <a:r>
                        <a:rPr lang="en-US" sz="1800" b="1" dirty="0"/>
                        <a:t>WHAT DOES THIS LOOK/FEEL/SOUND LIKE?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1" dirty="0"/>
                    </a:p>
                  </a:txBody>
                  <a:tcPr/>
                </a:tc>
                <a:extLst>
                  <a:ext uri="{0D108BD9-81ED-4DB2-BD59-A6C34878D82A}">
                    <a16:rowId xmlns:a16="http://schemas.microsoft.com/office/drawing/2014/main" val="2886967731"/>
                  </a:ext>
                </a:extLst>
              </a:tr>
              <a:tr h="5646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Offline: in your community, classroom, and home​</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Online: in your online community​</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847143"/>
                  </a:ext>
                </a:extLst>
              </a:tr>
              <a:tr h="929818">
                <a:tc>
                  <a:txBody>
                    <a:bodyPr/>
                    <a:lstStyle/>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546922"/>
                  </a:ext>
                </a:extLst>
              </a:tr>
            </a:tbl>
          </a:graphicData>
        </a:graphic>
      </p:graphicFrame>
      <p:pic>
        <p:nvPicPr>
          <p:cNvPr id="6" name="Google Shape;114;p21">
            <a:extLst>
              <a:ext uri="{FF2B5EF4-FFF2-40B4-BE49-F238E27FC236}">
                <a16:creationId xmlns:a16="http://schemas.microsoft.com/office/drawing/2014/main" id="{79AADEEA-2052-427A-9BA3-4BDEF805FFDC}"/>
              </a:ext>
            </a:extLst>
          </p:cNvPr>
          <p:cNvPicPr preferRelativeResize="0"/>
          <p:nvPr/>
        </p:nvPicPr>
        <p:blipFill>
          <a:blip r:embed="rId3">
            <a:alphaModFix/>
          </a:blip>
          <a:stretch>
            <a:fillRect/>
          </a:stretch>
        </p:blipFill>
        <p:spPr>
          <a:xfrm>
            <a:off x="522376" y="1986282"/>
            <a:ext cx="2943277" cy="484519"/>
          </a:xfrm>
          <a:prstGeom prst="rect">
            <a:avLst/>
          </a:prstGeom>
          <a:noFill/>
          <a:ln>
            <a:noFill/>
          </a:ln>
        </p:spPr>
      </p:pic>
    </p:spTree>
    <p:extLst>
      <p:ext uri="{BB962C8B-B14F-4D97-AF65-F5344CB8AC3E}">
        <p14:creationId xmlns:p14="http://schemas.microsoft.com/office/powerpoint/2010/main" val="149288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9359-8D73-4A44-9EE9-0B99639D4211}"/>
              </a:ext>
            </a:extLst>
          </p:cNvPr>
          <p:cNvSpPr>
            <a:spLocks noGrp="1"/>
          </p:cNvSpPr>
          <p:nvPr>
            <p:ph type="title"/>
          </p:nvPr>
        </p:nvSpPr>
        <p:spPr>
          <a:xfrm>
            <a:off x="623888" y="1488218"/>
            <a:ext cx="2294727" cy="2967209"/>
          </a:xfrm>
        </p:spPr>
        <p:txBody>
          <a:bodyPr anchor="t">
            <a:normAutofit/>
          </a:bodyPr>
          <a:lstStyle/>
          <a:p>
            <a:r>
              <a:rPr lang="en-US" sz="2800" b="1" dirty="0">
                <a:solidFill>
                  <a:schemeClr val="accent1"/>
                </a:solidFill>
              </a:rPr>
              <a:t>ONLINE SAFETY: DIGITAL FOOTPRINT</a:t>
            </a:r>
          </a:p>
        </p:txBody>
      </p:sp>
      <p:sp>
        <p:nvSpPr>
          <p:cNvPr id="3" name="Footer Placeholder 2">
            <a:extLst>
              <a:ext uri="{FF2B5EF4-FFF2-40B4-BE49-F238E27FC236}">
                <a16:creationId xmlns:a16="http://schemas.microsoft.com/office/drawing/2014/main" id="{BA5EC512-804F-4CA4-9577-CC49E88AE0A9}"/>
              </a:ext>
            </a:extLst>
          </p:cNvPr>
          <p:cNvSpPr>
            <a:spLocks noGrp="1"/>
          </p:cNvSpPr>
          <p:nvPr>
            <p:ph type="ftr" sz="quarter" idx="3"/>
          </p:nvPr>
        </p:nvSpPr>
        <p:spPr/>
        <p:txBody>
          <a:bodyPr/>
          <a:lstStyle/>
          <a:p>
            <a:r>
              <a:rPr lang="en-US" dirty="0"/>
              <a:t>What Am I Good At?</a:t>
            </a:r>
          </a:p>
        </p:txBody>
      </p:sp>
      <p:sp>
        <p:nvSpPr>
          <p:cNvPr id="4" name="Content Placeholder 3">
            <a:extLst>
              <a:ext uri="{FF2B5EF4-FFF2-40B4-BE49-F238E27FC236}">
                <a16:creationId xmlns:a16="http://schemas.microsoft.com/office/drawing/2014/main" id="{A7CC476D-759A-4829-8A0F-0D02BF51C344}"/>
              </a:ext>
            </a:extLst>
          </p:cNvPr>
          <p:cNvSpPr>
            <a:spLocks noGrp="1"/>
          </p:cNvSpPr>
          <p:nvPr>
            <p:ph idx="1"/>
          </p:nvPr>
        </p:nvSpPr>
        <p:spPr>
          <a:xfrm>
            <a:off x="3275764" y="1115367"/>
            <a:ext cx="5418084" cy="3567165"/>
          </a:xfrm>
        </p:spPr>
        <p:txBody>
          <a:bodyPr>
            <a:normAutofit fontScale="92500" lnSpcReduction="10000"/>
          </a:bodyPr>
          <a:lstStyle/>
          <a:p>
            <a:pPr>
              <a:lnSpc>
                <a:spcPct val="95000"/>
              </a:lnSpc>
              <a:spcBef>
                <a:spcPts val="0"/>
              </a:spcBef>
              <a:buClr>
                <a:schemeClr val="dk1"/>
              </a:buClr>
              <a:buSzPts val="770"/>
            </a:pPr>
            <a:r>
              <a:rPr lang="en-US" sz="1900" b="1" dirty="0"/>
              <a:t>DEFINITION: </a:t>
            </a:r>
            <a:r>
              <a:rPr lang="en-US" sz="1900" dirty="0"/>
              <a:t>“the trail of data you leave when using the internet. It includes websites you visit, emails you send, and information you submit online.” ​</a:t>
            </a:r>
            <a:r>
              <a:rPr lang="en-US" sz="2000" u="sng" dirty="0">
                <a:hlinkClick r:id="rId3"/>
              </a:rPr>
              <a:t>(</a:t>
            </a:r>
            <a:r>
              <a:rPr lang="en-US" sz="2000" u="sng" dirty="0" err="1">
                <a:hlinkClick r:id="rId3"/>
              </a:rPr>
              <a:t>Kapersky</a:t>
            </a:r>
            <a:r>
              <a:rPr lang="en-US" sz="2000" u="sng" dirty="0">
                <a:hlinkClick r:id="rId3"/>
              </a:rPr>
              <a:t>)</a:t>
            </a:r>
            <a:endParaRPr lang="en-US" sz="2400" dirty="0"/>
          </a:p>
          <a:p>
            <a:pPr lvl="0">
              <a:lnSpc>
                <a:spcPct val="95000"/>
              </a:lnSpc>
              <a:spcBef>
                <a:spcPts val="0"/>
              </a:spcBef>
              <a:buClr>
                <a:schemeClr val="dk1"/>
              </a:buClr>
              <a:buSzPts val="770"/>
            </a:pPr>
            <a:endParaRPr lang="en-US" sz="1900" dirty="0"/>
          </a:p>
          <a:p>
            <a:pPr marL="342900" lvl="0" indent="-342900">
              <a:lnSpc>
                <a:spcPct val="95000"/>
              </a:lnSpc>
              <a:spcBef>
                <a:spcPts val="1200"/>
              </a:spcBef>
              <a:buClr>
                <a:schemeClr val="accent1"/>
              </a:buClr>
              <a:buSzPct val="100000"/>
              <a:buFont typeface="Arial" panose="020B0604020202020204" pitchFamily="34" charset="0"/>
              <a:buChar char="•"/>
            </a:pPr>
            <a:r>
              <a:rPr lang="en-US" sz="1900" dirty="0"/>
              <a:t>Your digital footprint is relatively permanent</a:t>
            </a:r>
          </a:p>
          <a:p>
            <a:pPr marL="342900" lvl="0" indent="-342900">
              <a:lnSpc>
                <a:spcPct val="95000"/>
              </a:lnSpc>
              <a:spcBef>
                <a:spcPts val="1200"/>
              </a:spcBef>
              <a:buClr>
                <a:schemeClr val="accent1"/>
              </a:buClr>
              <a:buSzPct val="100000"/>
              <a:buFont typeface="Arial" panose="020B0604020202020204" pitchFamily="34" charset="0"/>
              <a:buChar char="•"/>
            </a:pPr>
            <a:r>
              <a:rPr lang="en-US" sz="1900" dirty="0"/>
              <a:t>It forms your digital reputation. </a:t>
            </a:r>
          </a:p>
          <a:p>
            <a:pPr marL="342900" lvl="0" indent="-342900">
              <a:lnSpc>
                <a:spcPct val="95000"/>
              </a:lnSpc>
              <a:spcBef>
                <a:spcPts val="1200"/>
              </a:spcBef>
              <a:buClr>
                <a:schemeClr val="accent1"/>
              </a:buClr>
              <a:buSzPct val="100000"/>
              <a:buFont typeface="Arial" panose="020B0604020202020204" pitchFamily="34" charset="0"/>
              <a:buChar char="•"/>
            </a:pPr>
            <a:r>
              <a:rPr lang="en-US" sz="1900" dirty="0"/>
              <a:t>Once information is online, it’s difficult to control who sees it and how it’s used. ​</a:t>
            </a:r>
          </a:p>
          <a:p>
            <a:pPr marL="342900" lvl="0" indent="-342900">
              <a:lnSpc>
                <a:spcPct val="95000"/>
              </a:lnSpc>
              <a:spcBef>
                <a:spcPts val="1200"/>
              </a:spcBef>
              <a:buClr>
                <a:schemeClr val="accent1"/>
              </a:buClr>
              <a:buSzPct val="100000"/>
              <a:buFont typeface="Arial" panose="020B0604020202020204" pitchFamily="34" charset="0"/>
              <a:buChar char="•"/>
            </a:pPr>
            <a:r>
              <a:rPr lang="en-US" sz="1900" dirty="0"/>
              <a:t>Think before you post, determine which information to share, and check your privacy settings. ​</a:t>
            </a:r>
          </a:p>
          <a:p>
            <a:endParaRPr lang="en-US" dirty="0"/>
          </a:p>
        </p:txBody>
      </p:sp>
    </p:spTree>
    <p:extLst>
      <p:ext uri="{BB962C8B-B14F-4D97-AF65-F5344CB8AC3E}">
        <p14:creationId xmlns:p14="http://schemas.microsoft.com/office/powerpoint/2010/main" val="247535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B47-DD89-4129-8B6F-B22C12B70D30}"/>
              </a:ext>
            </a:extLst>
          </p:cNvPr>
          <p:cNvSpPr>
            <a:spLocks noGrp="1"/>
          </p:cNvSpPr>
          <p:nvPr>
            <p:ph type="title"/>
          </p:nvPr>
        </p:nvSpPr>
        <p:spPr>
          <a:xfrm>
            <a:off x="623888" y="1488218"/>
            <a:ext cx="2537651" cy="2967209"/>
          </a:xfrm>
        </p:spPr>
        <p:txBody>
          <a:bodyPr anchor="t">
            <a:normAutofit/>
          </a:bodyPr>
          <a:lstStyle/>
          <a:p>
            <a:r>
              <a:rPr lang="en-US" sz="2800" b="1" dirty="0">
                <a:solidFill>
                  <a:schemeClr val="accent1"/>
                </a:solidFill>
              </a:rPr>
              <a:t>ONLINE REPUTATION</a:t>
            </a:r>
          </a:p>
        </p:txBody>
      </p:sp>
      <p:sp>
        <p:nvSpPr>
          <p:cNvPr id="3" name="Footer Placeholder 2">
            <a:extLst>
              <a:ext uri="{FF2B5EF4-FFF2-40B4-BE49-F238E27FC236}">
                <a16:creationId xmlns:a16="http://schemas.microsoft.com/office/drawing/2014/main" id="{17C281CC-B4F1-4087-99E9-C14BB29E8CCD}"/>
              </a:ext>
            </a:extLst>
          </p:cNvPr>
          <p:cNvSpPr>
            <a:spLocks noGrp="1"/>
          </p:cNvSpPr>
          <p:nvPr>
            <p:ph type="ftr" sz="quarter" idx="3"/>
          </p:nvPr>
        </p:nvSpPr>
        <p:spPr/>
        <p:txBody>
          <a:bodyPr/>
          <a:lstStyle/>
          <a:p>
            <a:r>
              <a:rPr lang="en-US"/>
              <a:t>What Am I Good At?</a:t>
            </a:r>
            <a:endParaRPr lang="en-US" dirty="0"/>
          </a:p>
        </p:txBody>
      </p:sp>
      <p:sp>
        <p:nvSpPr>
          <p:cNvPr id="4" name="Content Placeholder 3">
            <a:extLst>
              <a:ext uri="{FF2B5EF4-FFF2-40B4-BE49-F238E27FC236}">
                <a16:creationId xmlns:a16="http://schemas.microsoft.com/office/drawing/2014/main" id="{E140AF9C-0AF2-4CD6-AD93-7ECF084ABDE0}"/>
              </a:ext>
            </a:extLst>
          </p:cNvPr>
          <p:cNvSpPr>
            <a:spLocks noGrp="1"/>
          </p:cNvSpPr>
          <p:nvPr>
            <p:ph idx="1"/>
          </p:nvPr>
        </p:nvSpPr>
        <p:spPr>
          <a:xfrm>
            <a:off x="4170066" y="1488219"/>
            <a:ext cx="4523781" cy="2967209"/>
          </a:xfrm>
        </p:spPr>
        <p:txBody>
          <a:bodyPr>
            <a:normAutofit/>
          </a:bodyPr>
          <a:lstStyle/>
          <a:p>
            <a:r>
              <a:rPr lang="en-US" sz="1800" b="1" dirty="0"/>
              <a:t>HOW TO MANAGE/MAINTAIN A POSITIVE ONLINE REPUTATION</a:t>
            </a:r>
          </a:p>
        </p:txBody>
      </p:sp>
      <p:pic>
        <p:nvPicPr>
          <p:cNvPr id="5" name="Google Shape;129;p23" descr="g.co/DigitalCitizenshipCourse" title="Manage Your Online Reputation">
            <a:hlinkClick r:id="rId3"/>
            <a:extLst>
              <a:ext uri="{FF2B5EF4-FFF2-40B4-BE49-F238E27FC236}">
                <a16:creationId xmlns:a16="http://schemas.microsoft.com/office/drawing/2014/main" id="{1F8A452F-7725-47A3-9E85-C27F09CCB2A6}"/>
              </a:ext>
            </a:extLst>
          </p:cNvPr>
          <p:cNvPicPr preferRelativeResize="0"/>
          <p:nvPr/>
        </p:nvPicPr>
        <p:blipFill>
          <a:blip r:embed="rId4">
            <a:alphaModFix/>
          </a:blip>
          <a:stretch>
            <a:fillRect/>
          </a:stretch>
        </p:blipFill>
        <p:spPr>
          <a:xfrm>
            <a:off x="4170066" y="2115179"/>
            <a:ext cx="3883325" cy="2689938"/>
          </a:xfrm>
          <a:prstGeom prst="rect">
            <a:avLst/>
          </a:prstGeom>
          <a:noFill/>
          <a:ln>
            <a:noFill/>
          </a:ln>
        </p:spPr>
      </p:pic>
    </p:spTree>
    <p:extLst>
      <p:ext uri="{BB962C8B-B14F-4D97-AF65-F5344CB8AC3E}">
        <p14:creationId xmlns:p14="http://schemas.microsoft.com/office/powerpoint/2010/main" val="332186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26EB-AD98-49D1-A610-E85824AF0F83}"/>
              </a:ext>
            </a:extLst>
          </p:cNvPr>
          <p:cNvSpPr>
            <a:spLocks noGrp="1"/>
          </p:cNvSpPr>
          <p:nvPr>
            <p:ph type="title"/>
          </p:nvPr>
        </p:nvSpPr>
        <p:spPr>
          <a:xfrm>
            <a:off x="507128" y="1502655"/>
            <a:ext cx="2943277" cy="2967209"/>
          </a:xfrm>
        </p:spPr>
        <p:txBody>
          <a:bodyPr anchor="t">
            <a:normAutofit/>
          </a:bodyPr>
          <a:lstStyle/>
          <a:p>
            <a:r>
              <a:rPr lang="en-US" sz="2800" b="1" dirty="0">
                <a:solidFill>
                  <a:schemeClr val="accent1"/>
                </a:solidFill>
              </a:rPr>
              <a:t>WHAT IMPACTS YOUR ONLINE REPUTATION?</a:t>
            </a:r>
          </a:p>
        </p:txBody>
      </p:sp>
      <p:sp>
        <p:nvSpPr>
          <p:cNvPr id="3" name="Footer Placeholder 2">
            <a:extLst>
              <a:ext uri="{FF2B5EF4-FFF2-40B4-BE49-F238E27FC236}">
                <a16:creationId xmlns:a16="http://schemas.microsoft.com/office/drawing/2014/main" id="{D4D6CD48-DE71-48B0-BD6F-AAA8A807B6E6}"/>
              </a:ext>
            </a:extLst>
          </p:cNvPr>
          <p:cNvSpPr>
            <a:spLocks noGrp="1"/>
          </p:cNvSpPr>
          <p:nvPr>
            <p:ph type="ftr" sz="quarter" idx="3"/>
          </p:nvPr>
        </p:nvSpPr>
        <p:spPr/>
        <p:txBody>
          <a:bodyPr/>
          <a:lstStyle/>
          <a:p>
            <a:r>
              <a:rPr lang="en-US"/>
              <a:t>What Am I Good At?</a:t>
            </a:r>
            <a:endParaRPr lang="en-US" dirty="0"/>
          </a:p>
        </p:txBody>
      </p:sp>
      <p:graphicFrame>
        <p:nvGraphicFramePr>
          <p:cNvPr id="5" name="Content Placeholder 4">
            <a:extLst>
              <a:ext uri="{FF2B5EF4-FFF2-40B4-BE49-F238E27FC236}">
                <a16:creationId xmlns:a16="http://schemas.microsoft.com/office/drawing/2014/main" id="{F671FE01-E731-40AF-9DC9-B2125E58D614}"/>
              </a:ext>
            </a:extLst>
          </p:cNvPr>
          <p:cNvGraphicFramePr>
            <a:graphicFrameLocks noGrp="1"/>
          </p:cNvGraphicFramePr>
          <p:nvPr>
            <p:ph idx="1"/>
            <p:extLst>
              <p:ext uri="{D42A27DB-BD31-4B8C-83A1-F6EECF244321}">
                <p14:modId xmlns:p14="http://schemas.microsoft.com/office/powerpoint/2010/main" val="3065423279"/>
              </p:ext>
            </p:extLst>
          </p:nvPr>
        </p:nvGraphicFramePr>
        <p:xfrm>
          <a:off x="3637503" y="1081259"/>
          <a:ext cx="5279004" cy="3576396"/>
        </p:xfrm>
        <a:graphic>
          <a:graphicData uri="http://schemas.openxmlformats.org/drawingml/2006/table">
            <a:tbl>
              <a:tblPr firstRow="1" bandRow="1">
                <a:tableStyleId>{C848BDD3-F6B9-46D5-A063-E137D14EAA0F}</a:tableStyleId>
              </a:tblPr>
              <a:tblGrid>
                <a:gridCol w="2639502">
                  <a:extLst>
                    <a:ext uri="{9D8B030D-6E8A-4147-A177-3AD203B41FA5}">
                      <a16:colId xmlns:a16="http://schemas.microsoft.com/office/drawing/2014/main" val="2261278670"/>
                    </a:ext>
                  </a:extLst>
                </a:gridCol>
                <a:gridCol w="2639502">
                  <a:extLst>
                    <a:ext uri="{9D8B030D-6E8A-4147-A177-3AD203B41FA5}">
                      <a16:colId xmlns:a16="http://schemas.microsoft.com/office/drawing/2014/main" val="1165057584"/>
                    </a:ext>
                  </a:extLst>
                </a:gridCol>
              </a:tblGrid>
              <a:tr h="7985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t>ACTIONS: </a:t>
                      </a:r>
                      <a:r>
                        <a:rPr lang="en-US" sz="1800" b="0" dirty="0"/>
                        <a:t>build your online reputation</a:t>
                      </a:r>
                    </a:p>
                    <a:p>
                      <a:pPr algn="l"/>
                      <a:endParaRPr lang="en-US" sz="18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t>ACTIONS: </a:t>
                      </a:r>
                      <a:r>
                        <a:rPr lang="en-US" sz="1800" b="0" dirty="0"/>
                        <a:t>tear down your online reputation​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847143"/>
                  </a:ext>
                </a:extLst>
              </a:tr>
              <a:tr h="2661996">
                <a:tc>
                  <a:txBody>
                    <a:bodyPr/>
                    <a:lstStyle/>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546922"/>
                  </a:ext>
                </a:extLst>
              </a:tr>
            </a:tbl>
          </a:graphicData>
        </a:graphic>
      </p:graphicFrame>
    </p:spTree>
    <p:extLst>
      <p:ext uri="{BB962C8B-B14F-4D97-AF65-F5344CB8AC3E}">
        <p14:creationId xmlns:p14="http://schemas.microsoft.com/office/powerpoint/2010/main" val="373823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26EB-AD98-49D1-A610-E85824AF0F83}"/>
              </a:ext>
            </a:extLst>
          </p:cNvPr>
          <p:cNvSpPr>
            <a:spLocks noGrp="1"/>
          </p:cNvSpPr>
          <p:nvPr>
            <p:ph type="title"/>
          </p:nvPr>
        </p:nvSpPr>
        <p:spPr>
          <a:xfrm>
            <a:off x="507128" y="1502655"/>
            <a:ext cx="2943277" cy="2967209"/>
          </a:xfrm>
        </p:spPr>
        <p:txBody>
          <a:bodyPr anchor="t">
            <a:normAutofit/>
          </a:bodyPr>
          <a:lstStyle/>
          <a:p>
            <a:r>
              <a:rPr lang="en-US" sz="2800" b="1" dirty="0">
                <a:solidFill>
                  <a:schemeClr val="accent1"/>
                </a:solidFill>
              </a:rPr>
              <a:t>PERSONAL INFORMATION</a:t>
            </a:r>
          </a:p>
        </p:txBody>
      </p:sp>
      <p:sp>
        <p:nvSpPr>
          <p:cNvPr id="3" name="Footer Placeholder 2">
            <a:extLst>
              <a:ext uri="{FF2B5EF4-FFF2-40B4-BE49-F238E27FC236}">
                <a16:creationId xmlns:a16="http://schemas.microsoft.com/office/drawing/2014/main" id="{D4D6CD48-DE71-48B0-BD6F-AAA8A807B6E6}"/>
              </a:ext>
            </a:extLst>
          </p:cNvPr>
          <p:cNvSpPr>
            <a:spLocks noGrp="1"/>
          </p:cNvSpPr>
          <p:nvPr>
            <p:ph type="ftr" sz="quarter" idx="3"/>
          </p:nvPr>
        </p:nvSpPr>
        <p:spPr/>
        <p:txBody>
          <a:bodyPr/>
          <a:lstStyle/>
          <a:p>
            <a:r>
              <a:rPr lang="en-US"/>
              <a:t>What Am I Good At?</a:t>
            </a:r>
            <a:endParaRPr lang="en-US" dirty="0"/>
          </a:p>
        </p:txBody>
      </p:sp>
      <p:sp>
        <p:nvSpPr>
          <p:cNvPr id="6" name="Content Placeholder 5">
            <a:extLst>
              <a:ext uri="{FF2B5EF4-FFF2-40B4-BE49-F238E27FC236}">
                <a16:creationId xmlns:a16="http://schemas.microsoft.com/office/drawing/2014/main" id="{42A8451A-4AB4-4ED9-9C2D-CC315D1DB757}"/>
              </a:ext>
            </a:extLst>
          </p:cNvPr>
          <p:cNvSpPr>
            <a:spLocks noGrp="1"/>
          </p:cNvSpPr>
          <p:nvPr>
            <p:ph idx="1"/>
          </p:nvPr>
        </p:nvSpPr>
        <p:spPr>
          <a:xfrm>
            <a:off x="3572191" y="1457012"/>
            <a:ext cx="5302528" cy="3490786"/>
          </a:xfrm>
        </p:spPr>
        <p:txBody>
          <a:bodyPr/>
          <a:lstStyle/>
          <a:p>
            <a:r>
              <a:rPr lang="en-US" sz="1800" b="1" dirty="0"/>
              <a:t>WHAT IS THE DIFFERENCE BETWEEN “PRIVATE” AND “PUBLIC”</a:t>
            </a:r>
          </a:p>
          <a:p>
            <a:pPr marL="285750" indent="-285750">
              <a:buClr>
                <a:schemeClr val="accent1"/>
              </a:buClr>
              <a:buFont typeface="Arial" panose="020B0604020202020204" pitchFamily="34" charset="0"/>
              <a:buChar char="•"/>
            </a:pPr>
            <a:r>
              <a:rPr lang="en-US" sz="1800" dirty="0"/>
              <a:t>It is important to know what can be considered public and what should stay private</a:t>
            </a:r>
          </a:p>
          <a:p>
            <a:pPr marL="285750" indent="-285750">
              <a:buClr>
                <a:schemeClr val="accent1"/>
              </a:buClr>
              <a:buFont typeface="Arial" panose="020B0604020202020204" pitchFamily="34" charset="0"/>
              <a:buChar char="•"/>
            </a:pPr>
            <a:r>
              <a:rPr lang="en-US" sz="1800" dirty="0"/>
              <a:t>Some information must be kept private to keep you safe</a:t>
            </a:r>
          </a:p>
          <a:p>
            <a:pPr marL="285750" indent="-285750">
              <a:buClr>
                <a:schemeClr val="accent1"/>
              </a:buClr>
              <a:buFont typeface="Arial" panose="020B0604020202020204" pitchFamily="34" charset="0"/>
              <a:buChar char="•"/>
            </a:pPr>
            <a:r>
              <a:rPr lang="en-US" sz="1800" dirty="0"/>
              <a:t>Some information must be kept private to protect yours (or your family’s) identity</a:t>
            </a:r>
          </a:p>
          <a:p>
            <a:pPr marL="285750" indent="-285750">
              <a:buClr>
                <a:schemeClr val="accent1"/>
              </a:buClr>
              <a:buFont typeface="Arial" panose="020B0604020202020204" pitchFamily="34" charset="0"/>
              <a:buChar char="•"/>
            </a:pPr>
            <a:r>
              <a:rPr lang="en-US" sz="1800" b="1" dirty="0"/>
              <a:t>CAN YOU THINK OF EXAMPLES FOR PRIVATE AND PUBLIC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2506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623888" y="1488218"/>
            <a:ext cx="2621730"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b="1" dirty="0">
                <a:solidFill>
                  <a:schemeClr val="accent1"/>
                </a:solidFill>
              </a:rPr>
              <a:t>CONCLUSION</a:t>
            </a:r>
            <a:endParaRPr sz="2800" b="1" dirty="0">
              <a:solidFill>
                <a:schemeClr val="accent1"/>
              </a:solidFill>
            </a:endParaRPr>
          </a:p>
        </p:txBody>
      </p:sp>
      <p:sp>
        <p:nvSpPr>
          <p:cNvPr id="148" name="Google Shape;148;p26"/>
          <p:cNvSpPr txBox="1">
            <a:spLocks noGrp="1"/>
          </p:cNvSpPr>
          <p:nvPr>
            <p:ph idx="1"/>
          </p:nvPr>
        </p:nvSpPr>
        <p:spPr>
          <a:xfrm>
            <a:off x="3596692" y="1488219"/>
            <a:ext cx="5097155"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b="1" dirty="0"/>
              <a:t>ANSWER THE REFLECTION QUESTIONS</a:t>
            </a:r>
          </a:p>
          <a:p>
            <a:pPr marL="285750" lvl="0" indent="-285750">
              <a:spcBef>
                <a:spcPts val="0"/>
              </a:spcBef>
              <a:spcAft>
                <a:spcPts val="1200"/>
              </a:spcAft>
              <a:buClr>
                <a:schemeClr val="accent1"/>
              </a:buClr>
              <a:buFont typeface="Arial" panose="020B0604020202020204" pitchFamily="34" charset="0"/>
              <a:buChar char="•"/>
            </a:pPr>
            <a:r>
              <a:rPr lang="en-US" sz="1800" dirty="0"/>
              <a:t>What have you learned from this lesson? </a:t>
            </a:r>
          </a:p>
          <a:p>
            <a:pPr marL="285750" lvl="0" indent="-285750">
              <a:spcBef>
                <a:spcPts val="0"/>
              </a:spcBef>
              <a:spcAft>
                <a:spcPts val="1200"/>
              </a:spcAft>
              <a:buClr>
                <a:schemeClr val="accent1"/>
              </a:buClr>
              <a:buFont typeface="Arial" panose="020B0604020202020204" pitchFamily="34" charset="0"/>
              <a:buChar char="•"/>
            </a:pPr>
            <a:r>
              <a:rPr lang="en-US" sz="1800" dirty="0"/>
              <a:t>As a student, how can you practice online safety and good digital citizenship now? </a:t>
            </a:r>
            <a:endParaRPr lang="en" sz="1800" dirty="0"/>
          </a:p>
          <a:p>
            <a:pPr marL="285750" lvl="0" indent="-285750" algn="l" rtl="0">
              <a:spcBef>
                <a:spcPts val="0"/>
              </a:spcBef>
              <a:spcAft>
                <a:spcPts val="1200"/>
              </a:spcAft>
              <a:buClr>
                <a:schemeClr val="accent1"/>
              </a:buClr>
              <a:buFont typeface="Arial" panose="020B0604020202020204" pitchFamily="34" charset="0"/>
              <a:buChar char="•"/>
            </a:pPr>
            <a:r>
              <a:rPr lang="en" sz="1800" dirty="0"/>
              <a:t>What are you going to do today to become a better digital citizen?</a:t>
            </a:r>
            <a:endParaRPr sz="1800" dirty="0"/>
          </a:p>
        </p:txBody>
      </p:sp>
      <p:pic>
        <p:nvPicPr>
          <p:cNvPr id="149" name="Google Shape;149;p26"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5368819" y="3710821"/>
            <a:ext cx="1552900" cy="1164675"/>
          </a:xfrm>
          <a:prstGeom prst="rect">
            <a:avLst/>
          </a:prstGeom>
          <a:noFill/>
          <a:ln>
            <a:noFill/>
          </a:ln>
        </p:spPr>
      </p:pic>
      <p:sp>
        <p:nvSpPr>
          <p:cNvPr id="2" name="Footer Placeholder 1">
            <a:extLst>
              <a:ext uri="{FF2B5EF4-FFF2-40B4-BE49-F238E27FC236}">
                <a16:creationId xmlns:a16="http://schemas.microsoft.com/office/drawing/2014/main" id="{2FD892FC-5AFC-4308-9AE7-6FDE52FD3551}"/>
              </a:ext>
            </a:extLst>
          </p:cNvPr>
          <p:cNvSpPr>
            <a:spLocks noGrp="1"/>
          </p:cNvSpPr>
          <p:nvPr>
            <p:ph type="ftr" sz="quarter" idx="3"/>
          </p:nvPr>
        </p:nvSpPr>
        <p:spPr/>
        <p:txBody>
          <a:bodyPr/>
          <a:lstStyle/>
          <a:p>
            <a:r>
              <a:rPr lang="en-US"/>
              <a:t>What Am I Good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77C8-4613-421C-B822-5C952729B880}"/>
              </a:ext>
            </a:extLst>
          </p:cNvPr>
          <p:cNvSpPr>
            <a:spLocks noGrp="1"/>
          </p:cNvSpPr>
          <p:nvPr>
            <p:ph type="title"/>
          </p:nvPr>
        </p:nvSpPr>
        <p:spPr>
          <a:xfrm>
            <a:off x="623888" y="1488218"/>
            <a:ext cx="2537651" cy="2967209"/>
          </a:xfrm>
        </p:spPr>
        <p:txBody>
          <a:bodyPr anchor="t">
            <a:normAutofit/>
          </a:bodyPr>
          <a:lstStyle/>
          <a:p>
            <a:r>
              <a:rPr lang="en-US" sz="2800" b="1" dirty="0">
                <a:solidFill>
                  <a:schemeClr val="accent1"/>
                </a:solidFill>
              </a:rPr>
              <a:t>LEARNING OUTCOMES</a:t>
            </a:r>
          </a:p>
        </p:txBody>
      </p:sp>
      <p:sp>
        <p:nvSpPr>
          <p:cNvPr id="3" name="Content Placeholder 2">
            <a:extLst>
              <a:ext uri="{FF2B5EF4-FFF2-40B4-BE49-F238E27FC236}">
                <a16:creationId xmlns:a16="http://schemas.microsoft.com/office/drawing/2014/main" id="{415172D4-65F5-406E-9D08-91269959986D}"/>
              </a:ext>
            </a:extLst>
          </p:cNvPr>
          <p:cNvSpPr>
            <a:spLocks noGrp="1"/>
          </p:cNvSpPr>
          <p:nvPr>
            <p:ph idx="1"/>
          </p:nvPr>
        </p:nvSpPr>
        <p:spPr>
          <a:xfrm>
            <a:off x="3329162" y="887250"/>
            <a:ext cx="5754065" cy="4043045"/>
          </a:xfrm>
        </p:spPr>
        <p:txBody>
          <a:bodyPr>
            <a:normAutofit fontScale="25000" lnSpcReduction="20000"/>
          </a:bodyPr>
          <a:lstStyle/>
          <a:p>
            <a:pPr lvl="0">
              <a:lnSpc>
                <a:spcPct val="120000"/>
              </a:lnSpc>
              <a:spcBef>
                <a:spcPts val="1000"/>
              </a:spcBef>
            </a:pPr>
            <a:r>
              <a:rPr lang="en-US" sz="7200" b="1" dirty="0">
                <a:solidFill>
                  <a:schemeClr val="dk1"/>
                </a:solidFill>
                <a:highlight>
                  <a:schemeClr val="lt1"/>
                </a:highlight>
                <a:ea typeface="Calibri"/>
                <a:cs typeface="Arial" panose="020B0604020202020204" pitchFamily="34" charset="0"/>
                <a:sym typeface="Calibri"/>
              </a:rPr>
              <a:t>STUDENTS WILL BE ABLE TO (SWBAT):</a:t>
            </a:r>
          </a:p>
          <a:p>
            <a:pPr marL="685800" lvl="1" indent="-342900">
              <a:lnSpc>
                <a:spcPct val="120000"/>
              </a:lnSpc>
              <a:spcBef>
                <a:spcPts val="0"/>
              </a:spcBef>
              <a:buClr>
                <a:schemeClr val="tx1"/>
              </a:buClr>
              <a:buFont typeface="+mj-lt"/>
              <a:buAutoNum type="arabicPeriod"/>
            </a:pPr>
            <a:r>
              <a:rPr lang="en-US" sz="5600" b="0" dirty="0">
                <a:solidFill>
                  <a:schemeClr val="dk1"/>
                </a:solidFill>
                <a:highlight>
                  <a:schemeClr val="lt1"/>
                </a:highlight>
                <a:ea typeface="Calibri"/>
                <a:cs typeface="Arial" panose="020B0604020202020204" pitchFamily="34" charset="0"/>
                <a:sym typeface="Calibri"/>
              </a:rPr>
              <a:t>Define digital citizenship. ​</a:t>
            </a:r>
          </a:p>
          <a:p>
            <a:pPr marL="685800" lvl="1" indent="-342900">
              <a:lnSpc>
                <a:spcPct val="120000"/>
              </a:lnSpc>
              <a:spcBef>
                <a:spcPts val="0"/>
              </a:spcBef>
              <a:buClr>
                <a:schemeClr val="tx1"/>
              </a:buClr>
              <a:buFont typeface="+mj-lt"/>
              <a:buAutoNum type="arabicPeriod"/>
            </a:pPr>
            <a:r>
              <a:rPr lang="en-US" sz="5600" b="0" dirty="0">
                <a:solidFill>
                  <a:schemeClr val="dk1"/>
                </a:solidFill>
                <a:highlight>
                  <a:schemeClr val="lt1"/>
                </a:highlight>
                <a:ea typeface="Calibri"/>
                <a:cs typeface="Arial" panose="020B0604020202020204" pitchFamily="34" charset="0"/>
                <a:sym typeface="Calibri"/>
              </a:rPr>
              <a:t>Build connections between school/classroom rules to an online setting.​</a:t>
            </a:r>
          </a:p>
          <a:p>
            <a:pPr marL="685800" lvl="1" indent="-342900">
              <a:lnSpc>
                <a:spcPct val="120000"/>
              </a:lnSpc>
              <a:spcBef>
                <a:spcPts val="0"/>
              </a:spcBef>
              <a:buClr>
                <a:schemeClr val="tx1"/>
              </a:buClr>
              <a:buFont typeface="+mj-lt"/>
              <a:buAutoNum type="arabicPeriod"/>
            </a:pPr>
            <a:r>
              <a:rPr lang="en-US" sz="5600" b="0" dirty="0">
                <a:solidFill>
                  <a:schemeClr val="dk1"/>
                </a:solidFill>
                <a:highlight>
                  <a:schemeClr val="lt1"/>
                </a:highlight>
                <a:ea typeface="Calibri"/>
                <a:cs typeface="Arial" panose="020B0604020202020204" pitchFamily="34" charset="0"/>
                <a:sym typeface="Calibri"/>
              </a:rPr>
              <a:t>Explain ways to keep their personal information safe.</a:t>
            </a:r>
          </a:p>
          <a:p>
            <a:pPr marL="685800" lvl="1" indent="-342900">
              <a:lnSpc>
                <a:spcPct val="120000"/>
              </a:lnSpc>
              <a:spcBef>
                <a:spcPts val="0"/>
              </a:spcBef>
              <a:buClr>
                <a:schemeClr val="tx1"/>
              </a:buClr>
              <a:buFont typeface="+mj-lt"/>
              <a:buAutoNum type="arabicPeriod"/>
            </a:pPr>
            <a:r>
              <a:rPr lang="en-US" sz="5600" b="0" dirty="0">
                <a:solidFill>
                  <a:schemeClr val="dk1"/>
                </a:solidFill>
                <a:highlight>
                  <a:schemeClr val="lt1"/>
                </a:highlight>
                <a:cs typeface="Arial" panose="020B0604020202020204" pitchFamily="34" charset="0"/>
                <a:sym typeface="Calibri"/>
              </a:rPr>
              <a:t>Understand why it is important to protect one’s personal information.</a:t>
            </a:r>
          </a:p>
          <a:p>
            <a:pPr lvl="1">
              <a:lnSpc>
                <a:spcPct val="120000"/>
              </a:lnSpc>
              <a:spcBef>
                <a:spcPts val="0"/>
              </a:spcBef>
              <a:buClr>
                <a:schemeClr val="tx1"/>
              </a:buClr>
            </a:pPr>
            <a:endParaRPr lang="en-US" sz="5600" b="0" dirty="0">
              <a:solidFill>
                <a:schemeClr val="dk1"/>
              </a:solidFill>
              <a:highlight>
                <a:schemeClr val="lt1"/>
              </a:highlight>
              <a:cs typeface="Arial" panose="020B0604020202020204" pitchFamily="34" charset="0"/>
              <a:sym typeface="Calibri"/>
            </a:endParaRPr>
          </a:p>
          <a:p>
            <a:pPr lvl="0">
              <a:lnSpc>
                <a:spcPct val="120000"/>
              </a:lnSpc>
              <a:spcBef>
                <a:spcPts val="0"/>
              </a:spcBef>
            </a:pPr>
            <a:r>
              <a:rPr lang="en-US" sz="7200" b="1" dirty="0">
                <a:solidFill>
                  <a:schemeClr val="dk1"/>
                </a:solidFill>
                <a:highlight>
                  <a:schemeClr val="lt1"/>
                </a:highlight>
                <a:cs typeface="Arial" panose="020B0604020202020204" pitchFamily="34" charset="0"/>
                <a:sym typeface="Calibri"/>
              </a:rPr>
              <a:t>FOCUS STANDARDS:</a:t>
            </a:r>
          </a:p>
          <a:p>
            <a:pPr>
              <a:lnSpc>
                <a:spcPct val="120000"/>
              </a:lnSpc>
              <a:spcBef>
                <a:spcPts val="0"/>
              </a:spcBef>
            </a:pPr>
            <a:r>
              <a:rPr lang="en-US" sz="5600" dirty="0">
                <a:highlight>
                  <a:schemeClr val="lt1"/>
                </a:highlight>
                <a:cs typeface="Arial" panose="020B0604020202020204" pitchFamily="34" charset="0"/>
              </a:rPr>
              <a:t>Domain 1: Self Evaluation (Who am I?)</a:t>
            </a:r>
          </a:p>
          <a:p>
            <a:pPr lvl="1">
              <a:lnSpc>
                <a:spcPct val="120000"/>
              </a:lnSpc>
              <a:spcBef>
                <a:spcPts val="0"/>
              </a:spcBef>
            </a:pPr>
            <a:r>
              <a:rPr lang="en-US" sz="5600" b="0" dirty="0">
                <a:solidFill>
                  <a:schemeClr val="tx1"/>
                </a:solidFill>
                <a:highlight>
                  <a:schemeClr val="lt1"/>
                </a:highlight>
                <a:cs typeface="Arial" panose="020B0604020202020204" pitchFamily="34" charset="0"/>
              </a:rPr>
              <a:t>4. Identify Skills (</a:t>
            </a:r>
            <a:r>
              <a:rPr lang="en-US" sz="5600" b="0">
                <a:solidFill>
                  <a:schemeClr val="tx1"/>
                </a:solidFill>
                <a:highlight>
                  <a:schemeClr val="lt1"/>
                </a:highlight>
                <a:cs typeface="Arial" panose="020B0604020202020204" pitchFamily="34" charset="0"/>
              </a:rPr>
              <a:t>What am I good at?)</a:t>
            </a:r>
            <a:endParaRPr lang="en-US" sz="5600" b="0" dirty="0">
              <a:solidFill>
                <a:schemeClr val="tx1"/>
              </a:solidFill>
              <a:highlight>
                <a:schemeClr val="lt1"/>
              </a:highlight>
              <a:cs typeface="Arial" panose="020B0604020202020204" pitchFamily="34" charset="0"/>
            </a:endParaRPr>
          </a:p>
          <a:p>
            <a:pPr marL="685800" lvl="2" indent="0">
              <a:lnSpc>
                <a:spcPct val="120000"/>
              </a:lnSpc>
              <a:spcBef>
                <a:spcPts val="0"/>
              </a:spcBef>
              <a:buNone/>
            </a:pPr>
            <a:r>
              <a:rPr lang="en-US" sz="4800" b="0" dirty="0">
                <a:solidFill>
                  <a:schemeClr val="accent2"/>
                </a:solidFill>
                <a:highlight>
                  <a:schemeClr val="lt1"/>
                </a:highlight>
                <a:cs typeface="Arial" panose="020B0604020202020204" pitchFamily="34" charset="0"/>
                <a:sym typeface="Calibri"/>
              </a:rPr>
              <a:t>iii. Follow classroom/workplace protocols to maintain the security of information, computers, networks, and facilities. </a:t>
            </a:r>
          </a:p>
          <a:p>
            <a:pPr marL="685800" lvl="2" indent="0">
              <a:lnSpc>
                <a:spcPct val="120000"/>
              </a:lnSpc>
              <a:spcBef>
                <a:spcPts val="0"/>
              </a:spcBef>
              <a:buNone/>
            </a:pPr>
            <a:r>
              <a:rPr lang="en-US" sz="4800" b="0" dirty="0">
                <a:solidFill>
                  <a:schemeClr val="accent2"/>
                </a:solidFill>
                <a:highlight>
                  <a:schemeClr val="lt1"/>
                </a:highlight>
                <a:cs typeface="Arial" panose="020B0604020202020204" pitchFamily="34" charset="0"/>
                <a:sym typeface="Calibri"/>
              </a:rPr>
              <a:t>vi. Demonstrate basic internet and email safety</a:t>
            </a:r>
          </a:p>
          <a:p>
            <a:pPr marL="685800" lvl="2" indent="0">
              <a:lnSpc>
                <a:spcPct val="120000"/>
              </a:lnSpc>
              <a:spcBef>
                <a:spcPts val="0"/>
              </a:spcBef>
              <a:buNone/>
            </a:pPr>
            <a:r>
              <a:rPr lang="en-US" sz="4800" b="0" dirty="0">
                <a:solidFill>
                  <a:schemeClr val="accent2"/>
                </a:solidFill>
                <a:highlight>
                  <a:schemeClr val="lt1"/>
                </a:highlight>
                <a:cs typeface="Arial" panose="020B0604020202020204" pitchFamily="34" charset="0"/>
                <a:sym typeface="Calibri"/>
              </a:rPr>
              <a:t>v. Document a reflection about personal presence on social media, associated risks, and changes needed for personal safety</a:t>
            </a:r>
          </a:p>
          <a:p>
            <a:pPr marL="241300" lvl="0">
              <a:lnSpc>
                <a:spcPct val="118421"/>
              </a:lnSpc>
              <a:spcBef>
                <a:spcPts val="0"/>
              </a:spcBef>
              <a:buClr>
                <a:schemeClr val="accent1"/>
              </a:buClr>
            </a:pPr>
            <a:endParaRPr lang="en-US" sz="1600" dirty="0">
              <a:solidFill>
                <a:schemeClr val="dk1"/>
              </a:solidFill>
              <a:highlight>
                <a:schemeClr val="lt1"/>
              </a:highlight>
              <a:latin typeface="Calibri"/>
              <a:cs typeface="Calibri"/>
              <a:sym typeface="Calibri"/>
            </a:endParaRPr>
          </a:p>
        </p:txBody>
      </p:sp>
      <p:sp>
        <p:nvSpPr>
          <p:cNvPr id="8" name="Footer Placeholder 7">
            <a:extLst>
              <a:ext uri="{FF2B5EF4-FFF2-40B4-BE49-F238E27FC236}">
                <a16:creationId xmlns:a16="http://schemas.microsoft.com/office/drawing/2014/main" id="{436BD2E0-4B62-4856-B924-0778590AC7E4}"/>
              </a:ext>
            </a:extLst>
          </p:cNvPr>
          <p:cNvSpPr>
            <a:spLocks noGrp="1"/>
          </p:cNvSpPr>
          <p:nvPr>
            <p:ph type="ftr" sz="quarter" idx="3"/>
          </p:nvPr>
        </p:nvSpPr>
        <p:spPr/>
        <p:txBody>
          <a:bodyPr/>
          <a:lstStyle/>
          <a:p>
            <a:r>
              <a:rPr lang="en-US"/>
              <a:t>What Am I Good At?</a:t>
            </a:r>
            <a:endParaRPr lang="en-US" dirty="0"/>
          </a:p>
        </p:txBody>
      </p:sp>
    </p:spTree>
    <p:extLst>
      <p:ext uri="{BB962C8B-B14F-4D97-AF65-F5344CB8AC3E}">
        <p14:creationId xmlns:p14="http://schemas.microsoft.com/office/powerpoint/2010/main" val="192139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23888" y="1488218"/>
            <a:ext cx="2537651" cy="2967209"/>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sz="2800" b="1" dirty="0">
                <a:solidFill>
                  <a:schemeClr val="accent1"/>
                </a:solidFill>
                <a:highlight>
                  <a:schemeClr val="lt1"/>
                </a:highlight>
              </a:rPr>
              <a:t>QUICK WRITE</a:t>
            </a:r>
            <a:r>
              <a:rPr lang="en" sz="2800" dirty="0">
                <a:highlight>
                  <a:schemeClr val="lt1"/>
                </a:highlight>
              </a:rPr>
              <a:t>​</a:t>
            </a:r>
            <a:endParaRPr sz="2800" dirty="0">
              <a:highlight>
                <a:schemeClr val="lt1"/>
              </a:highlight>
            </a:endParaRPr>
          </a:p>
        </p:txBody>
      </p:sp>
      <p:sp>
        <p:nvSpPr>
          <p:cNvPr id="62" name="Google Shape;62;p14"/>
          <p:cNvSpPr txBox="1">
            <a:spLocks noGrp="1"/>
          </p:cNvSpPr>
          <p:nvPr>
            <p:ph idx="1"/>
          </p:nvPr>
        </p:nvSpPr>
        <p:spPr>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US" sz="1800" b="1" dirty="0">
                <a:highlight>
                  <a:schemeClr val="lt1"/>
                </a:highlight>
              </a:rPr>
              <a:t>WRITE FOR THE FULL FIVE</a:t>
            </a:r>
          </a:p>
          <a:p>
            <a:pPr marL="342900" lvl="0" indent="-342900">
              <a:spcBef>
                <a:spcPts val="0"/>
              </a:spcBef>
              <a:spcAft>
                <a:spcPts val="1200"/>
              </a:spcAft>
              <a:buAutoNum type="arabicPeriod"/>
            </a:pPr>
            <a:r>
              <a:rPr lang="en-US" sz="1800" dirty="0">
                <a:highlight>
                  <a:schemeClr val="lt1"/>
                </a:highlight>
              </a:rPr>
              <a:t>What are ways you can practice being safe on the internet? </a:t>
            </a:r>
          </a:p>
          <a:p>
            <a:pPr marL="342900" lvl="0" indent="-342900">
              <a:spcBef>
                <a:spcPts val="0"/>
              </a:spcBef>
              <a:spcAft>
                <a:spcPts val="1200"/>
              </a:spcAft>
              <a:buAutoNum type="arabicPeriod"/>
            </a:pPr>
            <a:r>
              <a:rPr lang="en-US" sz="1800" dirty="0">
                <a:highlight>
                  <a:schemeClr val="lt1"/>
                </a:highlight>
              </a:rPr>
              <a:t>How would you define digital citizenship?</a:t>
            </a:r>
            <a:r>
              <a:rPr lang="en-US" dirty="0">
                <a:highlight>
                  <a:schemeClr val="lt1"/>
                </a:highlight>
              </a:rPr>
              <a:t> </a:t>
            </a:r>
          </a:p>
        </p:txBody>
      </p:sp>
      <p:pic>
        <p:nvPicPr>
          <p:cNvPr id="63" name="Google Shape;63;p14" descr="This timer counts down silently until it reaches 0:00, then a police siren sounds to alert you that time is up." title="5 Minute Timer">
            <a:hlinkClick r:id="rId3"/>
          </p:cNvPr>
          <p:cNvPicPr preferRelativeResize="0"/>
          <p:nvPr/>
        </p:nvPicPr>
        <p:blipFill>
          <a:blip r:embed="rId4">
            <a:alphaModFix/>
          </a:blip>
          <a:stretch>
            <a:fillRect/>
          </a:stretch>
        </p:blipFill>
        <p:spPr>
          <a:xfrm>
            <a:off x="4847295" y="3258574"/>
            <a:ext cx="1973326" cy="1480000"/>
          </a:xfrm>
          <a:prstGeom prst="rect">
            <a:avLst/>
          </a:prstGeom>
          <a:noFill/>
          <a:ln w="9525" cap="flat" cmpd="sng">
            <a:solidFill>
              <a:schemeClr val="lt1"/>
            </a:solidFill>
            <a:prstDash val="solid"/>
            <a:round/>
            <a:headEnd type="none" w="sm" len="sm"/>
            <a:tailEnd type="none" w="sm" len="sm"/>
          </a:ln>
        </p:spPr>
      </p:pic>
      <p:sp>
        <p:nvSpPr>
          <p:cNvPr id="2" name="Footer Placeholder 1">
            <a:extLst>
              <a:ext uri="{FF2B5EF4-FFF2-40B4-BE49-F238E27FC236}">
                <a16:creationId xmlns:a16="http://schemas.microsoft.com/office/drawing/2014/main" id="{B91FAC5C-380B-4132-BC35-A04FF6BDC5EA}"/>
              </a:ext>
            </a:extLst>
          </p:cNvPr>
          <p:cNvSpPr>
            <a:spLocks noGrp="1"/>
          </p:cNvSpPr>
          <p:nvPr>
            <p:ph type="ftr" sz="quarter" idx="3"/>
          </p:nvPr>
        </p:nvSpPr>
        <p:spPr/>
        <p:txBody>
          <a:bodyPr/>
          <a:lstStyle/>
          <a:p>
            <a:r>
              <a:rPr lang="en-US"/>
              <a:t>What Am I Good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5F9D-1119-4633-8BDE-E0859E8F69EE}"/>
              </a:ext>
            </a:extLst>
          </p:cNvPr>
          <p:cNvSpPr>
            <a:spLocks noGrp="1"/>
          </p:cNvSpPr>
          <p:nvPr>
            <p:ph type="title"/>
          </p:nvPr>
        </p:nvSpPr>
        <p:spPr>
          <a:xfrm>
            <a:off x="623888" y="1488218"/>
            <a:ext cx="2537651" cy="2967209"/>
          </a:xfrm>
        </p:spPr>
        <p:txBody>
          <a:bodyPr anchor="t">
            <a:normAutofit/>
          </a:bodyPr>
          <a:lstStyle/>
          <a:p>
            <a:r>
              <a:rPr lang="en-US" sz="2800" b="1" dirty="0">
                <a:solidFill>
                  <a:schemeClr val="accent1"/>
                </a:solidFill>
              </a:rPr>
              <a:t>DEFINING TERMS</a:t>
            </a:r>
          </a:p>
        </p:txBody>
      </p:sp>
      <p:sp>
        <p:nvSpPr>
          <p:cNvPr id="3" name="Footer Placeholder 2">
            <a:extLst>
              <a:ext uri="{FF2B5EF4-FFF2-40B4-BE49-F238E27FC236}">
                <a16:creationId xmlns:a16="http://schemas.microsoft.com/office/drawing/2014/main" id="{91DDACC7-C9DC-44F0-AF5C-D280352EC458}"/>
              </a:ext>
            </a:extLst>
          </p:cNvPr>
          <p:cNvSpPr>
            <a:spLocks noGrp="1"/>
          </p:cNvSpPr>
          <p:nvPr>
            <p:ph type="ftr" sz="quarter" idx="3"/>
          </p:nvPr>
        </p:nvSpPr>
        <p:spPr/>
        <p:txBody>
          <a:bodyPr/>
          <a:lstStyle/>
          <a:p>
            <a:r>
              <a:rPr lang="en-US"/>
              <a:t>What Am I Good At?</a:t>
            </a:r>
            <a:endParaRPr lang="en-US" dirty="0"/>
          </a:p>
        </p:txBody>
      </p:sp>
      <p:sp>
        <p:nvSpPr>
          <p:cNvPr id="4" name="Content Placeholder 3">
            <a:extLst>
              <a:ext uri="{FF2B5EF4-FFF2-40B4-BE49-F238E27FC236}">
                <a16:creationId xmlns:a16="http://schemas.microsoft.com/office/drawing/2014/main" id="{493DBD6A-9A90-4261-B8C8-2EBCE7F42BF3}"/>
              </a:ext>
            </a:extLst>
          </p:cNvPr>
          <p:cNvSpPr>
            <a:spLocks noGrp="1"/>
          </p:cNvSpPr>
          <p:nvPr>
            <p:ph idx="1"/>
          </p:nvPr>
        </p:nvSpPr>
        <p:spPr>
          <a:xfrm>
            <a:off x="3161540" y="1488218"/>
            <a:ext cx="5412876" cy="2967209"/>
          </a:xfrm>
        </p:spPr>
        <p:txBody>
          <a:bodyPr>
            <a:normAutofit fontScale="92500" lnSpcReduction="10000"/>
          </a:bodyPr>
          <a:lstStyle/>
          <a:p>
            <a:pPr marL="285750" indent="-285750" fontAlgn="base">
              <a:buClr>
                <a:schemeClr val="accent1"/>
              </a:buClr>
              <a:buFont typeface="Arial" panose="020B0604020202020204" pitchFamily="34" charset="0"/>
              <a:buChar char="•"/>
            </a:pPr>
            <a:r>
              <a:rPr lang="en-US" sz="1800" b="1" dirty="0"/>
              <a:t>DIGITAL CITIZENSHIP:</a:t>
            </a:r>
            <a:r>
              <a:rPr lang="en-US" sz="1800" dirty="0"/>
              <a:t> “the continuously developing norms of appropriate, responsible, and empowered technology use.” </a:t>
            </a:r>
            <a:r>
              <a:rPr lang="en-US" u="sng" dirty="0">
                <a:hlinkClick r:id="rId3"/>
              </a:rPr>
              <a:t>(Digital Citizenship)</a:t>
            </a:r>
            <a:endParaRPr lang="en-US" sz="1800" dirty="0"/>
          </a:p>
          <a:p>
            <a:pPr fontAlgn="base">
              <a:buClr>
                <a:schemeClr val="accent1"/>
              </a:buClr>
            </a:pPr>
            <a:endParaRPr lang="en-US" sz="1800" b="1" dirty="0"/>
          </a:p>
          <a:p>
            <a:pPr marL="285750" indent="-285750" fontAlgn="base">
              <a:buClr>
                <a:schemeClr val="accent1"/>
              </a:buClr>
              <a:buFont typeface="Arial" panose="020B0604020202020204" pitchFamily="34" charset="0"/>
              <a:buChar char="•"/>
            </a:pPr>
            <a:r>
              <a:rPr lang="en-US" sz="1800" b="1" dirty="0"/>
              <a:t>DIGITAL FOOTPRINT:</a:t>
            </a:r>
            <a:r>
              <a:rPr lang="en-US" sz="1800" dirty="0"/>
              <a:t> “the trail of data you leave when using the internet. It includes websites you visit, emails you send, and information you submit online.” </a:t>
            </a:r>
            <a:r>
              <a:rPr lang="en-US" u="sng" dirty="0">
                <a:hlinkClick r:id="rId4"/>
              </a:rPr>
              <a:t>(</a:t>
            </a:r>
            <a:r>
              <a:rPr lang="en-US" u="sng" dirty="0" err="1">
                <a:hlinkClick r:id="rId4"/>
              </a:rPr>
              <a:t>Kapersky</a:t>
            </a:r>
            <a:r>
              <a:rPr lang="en-US" u="sng" dirty="0">
                <a:hlinkClick r:id="rId4"/>
              </a:rPr>
              <a:t>)</a:t>
            </a:r>
            <a:endParaRPr lang="en-US" sz="1800" dirty="0"/>
          </a:p>
          <a:p>
            <a:pPr fontAlgn="base">
              <a:buClr>
                <a:schemeClr val="accent1"/>
              </a:buClr>
            </a:pPr>
            <a:endParaRPr lang="en-US" sz="1800" b="1" dirty="0"/>
          </a:p>
          <a:p>
            <a:pPr marL="285750" indent="-285750" fontAlgn="base">
              <a:buClr>
                <a:schemeClr val="accent1"/>
              </a:buClr>
              <a:buFont typeface="Arial" panose="020B0604020202020204" pitchFamily="34" charset="0"/>
              <a:buChar char="•"/>
            </a:pPr>
            <a:r>
              <a:rPr lang="en-US" sz="1800" dirty="0"/>
              <a:t>How do these concepts compare to “citizenship” and “carbon footprint” (or similar ideas)?</a:t>
            </a:r>
            <a:endParaRPr lang="en-US" dirty="0"/>
          </a:p>
        </p:txBody>
      </p:sp>
    </p:spTree>
    <p:extLst>
      <p:ext uri="{BB962C8B-B14F-4D97-AF65-F5344CB8AC3E}">
        <p14:creationId xmlns:p14="http://schemas.microsoft.com/office/powerpoint/2010/main" val="228122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9375E0-99F2-4D06-AE59-ED1641F223C5}"/>
              </a:ext>
            </a:extLst>
          </p:cNvPr>
          <p:cNvPicPr>
            <a:picLocks noChangeAspect="1"/>
          </p:cNvPicPr>
          <p:nvPr/>
        </p:nvPicPr>
        <p:blipFill rotWithShape="1">
          <a:blip r:embed="rId3"/>
          <a:srcRect t="16410" b="41880"/>
          <a:stretch/>
        </p:blipFill>
        <p:spPr>
          <a:xfrm>
            <a:off x="-151982" y="-375550"/>
            <a:ext cx="9527093" cy="5650935"/>
          </a:xfrm>
          <a:prstGeom prst="rect">
            <a:avLst/>
          </a:prstGeom>
        </p:spPr>
      </p:pic>
      <p:sp>
        <p:nvSpPr>
          <p:cNvPr id="7" name="Rectangle 6">
            <a:extLst>
              <a:ext uri="{FF2B5EF4-FFF2-40B4-BE49-F238E27FC236}">
                <a16:creationId xmlns:a16="http://schemas.microsoft.com/office/drawing/2014/main" id="{F4209E85-ED13-4CA4-B64F-5687FA00BD30}"/>
              </a:ext>
            </a:extLst>
          </p:cNvPr>
          <p:cNvSpPr/>
          <p:nvPr/>
        </p:nvSpPr>
        <p:spPr>
          <a:xfrm>
            <a:off x="-151982" y="-375550"/>
            <a:ext cx="9539288" cy="565989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EFC75223-D7B2-417E-BF31-929F50F49183}"/>
              </a:ext>
            </a:extLst>
          </p:cNvPr>
          <p:cNvSpPr>
            <a:spLocks noGrp="1"/>
          </p:cNvSpPr>
          <p:nvPr>
            <p:ph type="title"/>
          </p:nvPr>
        </p:nvSpPr>
        <p:spPr>
          <a:xfrm>
            <a:off x="282412" y="745121"/>
            <a:ext cx="5397855" cy="2346668"/>
          </a:xfrm>
        </p:spPr>
        <p:txBody>
          <a:bodyPr>
            <a:noAutofit/>
          </a:bodyPr>
          <a:lstStyle/>
          <a:p>
            <a:r>
              <a:rPr lang="en-US" sz="3800" dirty="0"/>
              <a:t>“GOOD CITIZENSHIP IN PERSON, NEEDS TO FLOW INTO GOOD CITIZENSHIP ONLINE…”</a:t>
            </a:r>
          </a:p>
        </p:txBody>
      </p:sp>
      <p:sp>
        <p:nvSpPr>
          <p:cNvPr id="3" name="Text Placeholder 2">
            <a:extLst>
              <a:ext uri="{FF2B5EF4-FFF2-40B4-BE49-F238E27FC236}">
                <a16:creationId xmlns:a16="http://schemas.microsoft.com/office/drawing/2014/main" id="{0A2BC097-9942-42D3-A13E-FFB6480BB5B3}"/>
              </a:ext>
            </a:extLst>
          </p:cNvPr>
          <p:cNvSpPr>
            <a:spLocks noGrp="1"/>
          </p:cNvSpPr>
          <p:nvPr>
            <p:ph type="body" idx="1"/>
          </p:nvPr>
        </p:nvSpPr>
        <p:spPr>
          <a:xfrm>
            <a:off x="282412" y="3987988"/>
            <a:ext cx="2153460" cy="432697"/>
          </a:xfrm>
        </p:spPr>
        <p:txBody>
          <a:bodyPr/>
          <a:lstStyle/>
          <a:p>
            <a:r>
              <a:rPr lang="en-US" dirty="0"/>
              <a:t>Quote by: Jill </a:t>
            </a:r>
            <a:r>
              <a:rPr lang="en-US" dirty="0" err="1"/>
              <a:t>Felty</a:t>
            </a:r>
            <a:endParaRPr lang="en-US" dirty="0"/>
          </a:p>
        </p:txBody>
      </p:sp>
      <p:sp>
        <p:nvSpPr>
          <p:cNvPr id="4" name="Footer Placeholder 3">
            <a:extLst>
              <a:ext uri="{FF2B5EF4-FFF2-40B4-BE49-F238E27FC236}">
                <a16:creationId xmlns:a16="http://schemas.microsoft.com/office/drawing/2014/main" id="{0F469E4F-BE8E-4342-AAF7-BBF6F69DC3C5}"/>
              </a:ext>
            </a:extLst>
          </p:cNvPr>
          <p:cNvSpPr>
            <a:spLocks noGrp="1"/>
          </p:cNvSpPr>
          <p:nvPr>
            <p:ph type="ftr" sz="quarter" idx="3"/>
          </p:nvPr>
        </p:nvSpPr>
        <p:spPr/>
        <p:txBody>
          <a:bodyPr/>
          <a:lstStyle/>
          <a:p>
            <a:r>
              <a:rPr lang="en-US"/>
              <a:t>What Am I Good At?</a:t>
            </a:r>
            <a:endParaRPr lang="en-US" dirty="0"/>
          </a:p>
        </p:txBody>
      </p:sp>
    </p:spTree>
    <p:extLst>
      <p:ext uri="{BB962C8B-B14F-4D97-AF65-F5344CB8AC3E}">
        <p14:creationId xmlns:p14="http://schemas.microsoft.com/office/powerpoint/2010/main" val="199036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23888" y="1488218"/>
            <a:ext cx="2963374"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b="1" dirty="0">
                <a:solidFill>
                  <a:schemeClr val="accent1"/>
                </a:solidFill>
              </a:rPr>
              <a:t>INTRODUCTION VIDEO: DIGITAL LEADERSHIP</a:t>
            </a:r>
            <a:endParaRPr sz="2800" b="1" dirty="0">
              <a:solidFill>
                <a:schemeClr val="accent1"/>
              </a:solidFill>
            </a:endParaRPr>
          </a:p>
        </p:txBody>
      </p:sp>
      <p:pic>
        <p:nvPicPr>
          <p:cNvPr id="70" name="Google Shape;70;p15" descr="In this video, you will not only learn about Digital Citizenship, but Digital Leadership. I am a Digital Citizen. Are you?" title="What Does it Mean to be a (Digital) Citizen?">
            <a:hlinkClick r:id="rId3"/>
          </p:cNvPr>
          <p:cNvPicPr preferRelativeResize="0"/>
          <p:nvPr/>
        </p:nvPicPr>
        <p:blipFill>
          <a:blip r:embed="rId4">
            <a:alphaModFix/>
          </a:blip>
          <a:stretch>
            <a:fillRect/>
          </a:stretch>
        </p:blipFill>
        <p:spPr>
          <a:xfrm>
            <a:off x="4479925" y="1256042"/>
            <a:ext cx="4114800" cy="3113755"/>
          </a:xfrm>
          <a:prstGeom prst="rect">
            <a:avLst/>
          </a:prstGeom>
          <a:noFill/>
          <a:ln>
            <a:noFill/>
          </a:ln>
        </p:spPr>
      </p:pic>
      <p:sp>
        <p:nvSpPr>
          <p:cNvPr id="4" name="Footer Placeholder 3">
            <a:extLst>
              <a:ext uri="{FF2B5EF4-FFF2-40B4-BE49-F238E27FC236}">
                <a16:creationId xmlns:a16="http://schemas.microsoft.com/office/drawing/2014/main" id="{419487A2-CDF1-4E23-AA90-CA653874176F}"/>
              </a:ext>
            </a:extLst>
          </p:cNvPr>
          <p:cNvSpPr>
            <a:spLocks noGrp="1"/>
          </p:cNvSpPr>
          <p:nvPr>
            <p:ph type="ftr" sz="quarter" idx="3"/>
          </p:nvPr>
        </p:nvSpPr>
        <p:spPr/>
        <p:txBody>
          <a:bodyPr/>
          <a:lstStyle/>
          <a:p>
            <a:r>
              <a:rPr lang="en-US"/>
              <a:t>What Am I Good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623888" y="1488218"/>
            <a:ext cx="2537651"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b="1" dirty="0">
                <a:solidFill>
                  <a:schemeClr val="accent1"/>
                </a:solidFill>
              </a:rPr>
              <a:t>DEFINE DIGITAL CITIZENSHIP</a:t>
            </a:r>
            <a:endParaRPr sz="2800" b="1" dirty="0">
              <a:solidFill>
                <a:schemeClr val="accent1"/>
              </a:solidFill>
            </a:endParaRPr>
          </a:p>
        </p:txBody>
      </p:sp>
      <p:sp>
        <p:nvSpPr>
          <p:cNvPr id="76" name="Google Shape;76;p16"/>
          <p:cNvSpPr txBox="1">
            <a:spLocks noGrp="1"/>
          </p:cNvSpPr>
          <p:nvPr>
            <p:ph idx="1"/>
          </p:nvPr>
        </p:nvSpPr>
        <p:spPr>
          <a:xfrm>
            <a:off x="3351124" y="758652"/>
            <a:ext cx="5612005" cy="4195186"/>
          </a:xfrm>
          <a:prstGeom prst="rect">
            <a:avLst/>
          </a:prstGeom>
        </p:spPr>
        <p:txBody>
          <a:bodyPr spcFirstLastPara="1" wrap="square" lIns="91425" tIns="91425" rIns="91425" bIns="91425" anchor="t" anchorCtr="0">
            <a:normAutofit lnSpcReduction="10000"/>
          </a:bodyPr>
          <a:lstStyle/>
          <a:p>
            <a:pPr lvl="0" rtl="0">
              <a:spcBef>
                <a:spcPts val="0"/>
              </a:spcBef>
              <a:spcAft>
                <a:spcPts val="1200"/>
              </a:spcAft>
              <a:buClr>
                <a:schemeClr val="accent1"/>
              </a:buClr>
            </a:pPr>
            <a:r>
              <a:rPr lang="en-US" sz="1800" b="1" dirty="0">
                <a:cs typeface="Arial" panose="020B0604020202020204" pitchFamily="34" charset="0"/>
              </a:rPr>
              <a:t>REVIEW THESE DEFINITIONS </a:t>
            </a:r>
          </a:p>
          <a:p>
            <a:pPr lvl="0" rtl="0">
              <a:spcBef>
                <a:spcPts val="0"/>
              </a:spcBef>
              <a:spcAft>
                <a:spcPts val="1200"/>
              </a:spcAft>
              <a:buClr>
                <a:schemeClr val="accent1"/>
              </a:buClr>
            </a:pPr>
            <a:r>
              <a:rPr lang="en-US" sz="1800" b="1" dirty="0">
                <a:cs typeface="Arial" panose="020B0604020202020204" pitchFamily="34" charset="0"/>
                <a:sym typeface="Wingdings" panose="05000000000000000000" pitchFamily="2" charset="2"/>
              </a:rPr>
              <a:t> CREATE YOUR OWN</a:t>
            </a:r>
          </a:p>
          <a:p>
            <a:pPr marL="285750" lvl="0" indent="-285750">
              <a:spcBef>
                <a:spcPts val="0"/>
              </a:spcBef>
              <a:buClr>
                <a:schemeClr val="accent1"/>
              </a:buClr>
              <a:buSzPts val="1100"/>
              <a:buFont typeface="Arial" panose="020B0604020202020204" pitchFamily="34" charset="0"/>
              <a:buChar char="•"/>
            </a:pPr>
            <a:r>
              <a:rPr lang="en-US" sz="1800" dirty="0">
                <a:solidFill>
                  <a:schemeClr val="dk1"/>
                </a:solidFill>
                <a:highlight>
                  <a:schemeClr val="lt1"/>
                </a:highlight>
                <a:ea typeface="Georgia"/>
                <a:cs typeface="Arial" panose="020B0604020202020204" pitchFamily="34" charset="0"/>
                <a:sym typeface="Georgia"/>
              </a:rPr>
              <a:t>“Digital Citizenship is more than just a teaching tool, it is a way to prepare students for a society full of technology.” ​Dr. Mark Ripple</a:t>
            </a:r>
          </a:p>
          <a:p>
            <a:pPr marL="285750" lvl="0" indent="-285750">
              <a:spcBef>
                <a:spcPts val="0"/>
              </a:spcBef>
              <a:buClr>
                <a:schemeClr val="accent1"/>
              </a:buClr>
              <a:buSzPts val="1100"/>
              <a:buFont typeface="Arial" panose="020B0604020202020204" pitchFamily="34" charset="0"/>
              <a:buChar char="•"/>
            </a:pPr>
            <a:endParaRPr lang="en-US" sz="1800" dirty="0">
              <a:solidFill>
                <a:schemeClr val="dk1"/>
              </a:solidFill>
              <a:highlight>
                <a:schemeClr val="lt1"/>
              </a:highlight>
              <a:ea typeface="Georgia"/>
              <a:cs typeface="Arial" panose="020B0604020202020204" pitchFamily="34" charset="0"/>
              <a:sym typeface="Georgia"/>
            </a:endParaRPr>
          </a:p>
          <a:p>
            <a:pPr marL="285750" lvl="0" indent="-285750">
              <a:lnSpc>
                <a:spcPct val="115000"/>
              </a:lnSpc>
              <a:spcBef>
                <a:spcPts val="0"/>
              </a:spcBef>
              <a:buClr>
                <a:schemeClr val="accent1"/>
              </a:buClr>
              <a:buFont typeface="Arial" panose="020B0604020202020204" pitchFamily="34" charset="0"/>
              <a:buChar char="•"/>
            </a:pPr>
            <a:r>
              <a:rPr lang="en-US" sz="1800" dirty="0">
                <a:solidFill>
                  <a:schemeClr val="dk1"/>
                </a:solidFill>
                <a:highlight>
                  <a:schemeClr val="lt1"/>
                </a:highlight>
                <a:ea typeface="Georgia"/>
                <a:cs typeface="Arial" panose="020B0604020202020204" pitchFamily="34" charset="0"/>
                <a:sym typeface="Georgia"/>
              </a:rPr>
              <a:t>“Being a digital citizen is a way of thinking, being, and acting online. It’s thinking critically, being safe, and acting responsibly.” ​Common Sense Media</a:t>
            </a:r>
          </a:p>
          <a:p>
            <a:pPr marL="285750" lvl="0" indent="-285750">
              <a:lnSpc>
                <a:spcPct val="115000"/>
              </a:lnSpc>
              <a:spcBef>
                <a:spcPts val="0"/>
              </a:spcBef>
              <a:buClr>
                <a:schemeClr val="accent1"/>
              </a:buClr>
              <a:buFont typeface="Arial" panose="020B0604020202020204" pitchFamily="34" charset="0"/>
              <a:buChar char="•"/>
            </a:pPr>
            <a:endParaRPr lang="en-US" sz="1800" dirty="0">
              <a:solidFill>
                <a:schemeClr val="dk1"/>
              </a:solidFill>
              <a:highlight>
                <a:schemeClr val="lt1"/>
              </a:highlight>
              <a:ea typeface="Georgia"/>
              <a:cs typeface="Arial" panose="020B0604020202020204" pitchFamily="34" charset="0"/>
              <a:sym typeface="Georgia"/>
            </a:endParaRPr>
          </a:p>
          <a:p>
            <a:pPr marL="285750" lvl="0" indent="-285750">
              <a:lnSpc>
                <a:spcPct val="115000"/>
              </a:lnSpc>
              <a:spcBef>
                <a:spcPts val="0"/>
              </a:spcBef>
              <a:buClr>
                <a:schemeClr val="accent1"/>
              </a:buClr>
              <a:buFont typeface="Arial" panose="020B0604020202020204" pitchFamily="34" charset="0"/>
              <a:buChar char="•"/>
            </a:pPr>
            <a:r>
              <a:rPr lang="en-US" sz="1800" dirty="0">
                <a:solidFill>
                  <a:schemeClr val="dk1"/>
                </a:solidFill>
                <a:highlight>
                  <a:schemeClr val="lt1"/>
                </a:highlight>
                <a:ea typeface="Georgia"/>
                <a:cs typeface="Arial" panose="020B0604020202020204" pitchFamily="34" charset="0"/>
                <a:sym typeface="Georgia"/>
              </a:rPr>
              <a:t>“Digital citizenship is not so different from what we think of as  traditional citizenship: Be kind, respectful, and responsible, and participate in activities that make the world a better place.” ​ISTE</a:t>
            </a:r>
          </a:p>
          <a:p>
            <a:pPr lvl="0">
              <a:spcBef>
                <a:spcPts val="0"/>
              </a:spcBef>
              <a:buClr>
                <a:schemeClr val="dk1"/>
              </a:buClr>
              <a:buSzPts val="1100"/>
            </a:pPr>
            <a:endParaRPr b="1" dirty="0"/>
          </a:p>
        </p:txBody>
      </p:sp>
      <p:sp>
        <p:nvSpPr>
          <p:cNvPr id="3" name="Footer Placeholder 2">
            <a:extLst>
              <a:ext uri="{FF2B5EF4-FFF2-40B4-BE49-F238E27FC236}">
                <a16:creationId xmlns:a16="http://schemas.microsoft.com/office/drawing/2014/main" id="{695F1EE5-AF30-461F-B0A8-F96279E36600}"/>
              </a:ext>
            </a:extLst>
          </p:cNvPr>
          <p:cNvSpPr>
            <a:spLocks noGrp="1"/>
          </p:cNvSpPr>
          <p:nvPr>
            <p:ph type="ftr" sz="quarter" idx="3"/>
          </p:nvPr>
        </p:nvSpPr>
        <p:spPr/>
        <p:txBody>
          <a:bodyPr/>
          <a:lstStyle/>
          <a:p>
            <a:r>
              <a:rPr lang="en-US"/>
              <a:t>What Am I Good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26EB-AD98-49D1-A610-E85824AF0F83}"/>
              </a:ext>
            </a:extLst>
          </p:cNvPr>
          <p:cNvSpPr>
            <a:spLocks noGrp="1"/>
          </p:cNvSpPr>
          <p:nvPr>
            <p:ph type="title"/>
          </p:nvPr>
        </p:nvSpPr>
        <p:spPr>
          <a:xfrm>
            <a:off x="522376" y="2781196"/>
            <a:ext cx="2943277" cy="787391"/>
          </a:xfrm>
        </p:spPr>
        <p:txBody>
          <a:bodyPr>
            <a:normAutofit/>
          </a:bodyPr>
          <a:lstStyle/>
          <a:p>
            <a:r>
              <a:rPr lang="en-US" sz="2800" b="1" dirty="0">
                <a:solidFill>
                  <a:schemeClr val="accent1"/>
                </a:solidFill>
              </a:rPr>
              <a:t>COMPONENT 1:</a:t>
            </a:r>
          </a:p>
        </p:txBody>
      </p:sp>
      <p:sp>
        <p:nvSpPr>
          <p:cNvPr id="3" name="Footer Placeholder 2">
            <a:extLst>
              <a:ext uri="{FF2B5EF4-FFF2-40B4-BE49-F238E27FC236}">
                <a16:creationId xmlns:a16="http://schemas.microsoft.com/office/drawing/2014/main" id="{D4D6CD48-DE71-48B0-BD6F-AAA8A807B6E6}"/>
              </a:ext>
            </a:extLst>
          </p:cNvPr>
          <p:cNvSpPr>
            <a:spLocks noGrp="1"/>
          </p:cNvSpPr>
          <p:nvPr>
            <p:ph type="ftr" sz="quarter" idx="3"/>
          </p:nvPr>
        </p:nvSpPr>
        <p:spPr/>
        <p:txBody>
          <a:bodyPr/>
          <a:lstStyle/>
          <a:p>
            <a:r>
              <a:rPr lang="en-US"/>
              <a:t>What Am I Good At?</a:t>
            </a:r>
            <a:endParaRPr lang="en-US" dirty="0"/>
          </a:p>
        </p:txBody>
      </p:sp>
      <p:graphicFrame>
        <p:nvGraphicFramePr>
          <p:cNvPr id="5" name="Content Placeholder 4">
            <a:extLst>
              <a:ext uri="{FF2B5EF4-FFF2-40B4-BE49-F238E27FC236}">
                <a16:creationId xmlns:a16="http://schemas.microsoft.com/office/drawing/2014/main" id="{F671FE01-E731-40AF-9DC9-B2125E58D614}"/>
              </a:ext>
            </a:extLst>
          </p:cNvPr>
          <p:cNvGraphicFramePr>
            <a:graphicFrameLocks noGrp="1"/>
          </p:cNvGraphicFramePr>
          <p:nvPr>
            <p:ph idx="1"/>
            <p:extLst>
              <p:ext uri="{D42A27DB-BD31-4B8C-83A1-F6EECF244321}">
                <p14:modId xmlns:p14="http://schemas.microsoft.com/office/powerpoint/2010/main" val="1872487716"/>
              </p:ext>
            </p:extLst>
          </p:nvPr>
        </p:nvGraphicFramePr>
        <p:xfrm>
          <a:off x="3785494" y="1081260"/>
          <a:ext cx="5131012" cy="3810000"/>
        </p:xfrm>
        <a:graphic>
          <a:graphicData uri="http://schemas.openxmlformats.org/drawingml/2006/table">
            <a:tbl>
              <a:tblPr firstRow="1" bandRow="1">
                <a:tableStyleId>{C848BDD3-F6B9-46D5-A063-E137D14EAA0F}</a:tableStyleId>
              </a:tblPr>
              <a:tblGrid>
                <a:gridCol w="2565506">
                  <a:extLst>
                    <a:ext uri="{9D8B030D-6E8A-4147-A177-3AD203B41FA5}">
                      <a16:colId xmlns:a16="http://schemas.microsoft.com/office/drawing/2014/main" val="2261278670"/>
                    </a:ext>
                  </a:extLst>
                </a:gridCol>
                <a:gridCol w="2565506">
                  <a:extLst>
                    <a:ext uri="{9D8B030D-6E8A-4147-A177-3AD203B41FA5}">
                      <a16:colId xmlns:a16="http://schemas.microsoft.com/office/drawing/2014/main" val="1165057584"/>
                    </a:ext>
                  </a:extLst>
                </a:gridCol>
              </a:tblGrid>
              <a:tr h="350285">
                <a:tc gridSpan="2">
                  <a:txBody>
                    <a:bodyPr/>
                    <a:lstStyle/>
                    <a:p>
                      <a:pPr algn="ctr"/>
                      <a:r>
                        <a:rPr lang="en-US" sz="1800" b="1" dirty="0"/>
                        <a:t>WHAT DOES THIS LOOK/FEEL/SOUND LIKE?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1" dirty="0"/>
                    </a:p>
                  </a:txBody>
                  <a:tcPr/>
                </a:tc>
                <a:extLst>
                  <a:ext uri="{0D108BD9-81ED-4DB2-BD59-A6C34878D82A}">
                    <a16:rowId xmlns:a16="http://schemas.microsoft.com/office/drawing/2014/main" val="2886967731"/>
                  </a:ext>
                </a:extLst>
              </a:tr>
              <a:tr h="5646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Offline: in your community, classroom, and home​</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Online: in your online community​</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847143"/>
                  </a:ext>
                </a:extLst>
              </a:tr>
              <a:tr h="929818">
                <a:tc>
                  <a:txBody>
                    <a:bodyPr/>
                    <a:lstStyle/>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546922"/>
                  </a:ext>
                </a:extLst>
              </a:tr>
            </a:tbl>
          </a:graphicData>
        </a:graphic>
      </p:graphicFrame>
      <p:pic>
        <p:nvPicPr>
          <p:cNvPr id="6" name="Google Shape;86;p17">
            <a:extLst>
              <a:ext uri="{FF2B5EF4-FFF2-40B4-BE49-F238E27FC236}">
                <a16:creationId xmlns:a16="http://schemas.microsoft.com/office/drawing/2014/main" id="{026CC685-FE88-4B61-B080-3EA07D75219A}"/>
              </a:ext>
            </a:extLst>
          </p:cNvPr>
          <p:cNvPicPr preferRelativeResize="0"/>
          <p:nvPr/>
        </p:nvPicPr>
        <p:blipFill>
          <a:blip r:embed="rId3">
            <a:alphaModFix/>
          </a:blip>
          <a:stretch>
            <a:fillRect/>
          </a:stretch>
        </p:blipFill>
        <p:spPr>
          <a:xfrm>
            <a:off x="410808" y="2032834"/>
            <a:ext cx="2943277" cy="628435"/>
          </a:xfrm>
          <a:prstGeom prst="rect">
            <a:avLst/>
          </a:prstGeom>
          <a:noFill/>
          <a:ln>
            <a:noFill/>
          </a:ln>
        </p:spPr>
      </p:pic>
    </p:spTree>
    <p:extLst>
      <p:ext uri="{BB962C8B-B14F-4D97-AF65-F5344CB8AC3E}">
        <p14:creationId xmlns:p14="http://schemas.microsoft.com/office/powerpoint/2010/main" val="198534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26EB-AD98-49D1-A610-E85824AF0F83}"/>
              </a:ext>
            </a:extLst>
          </p:cNvPr>
          <p:cNvSpPr>
            <a:spLocks noGrp="1"/>
          </p:cNvSpPr>
          <p:nvPr>
            <p:ph type="title"/>
          </p:nvPr>
        </p:nvSpPr>
        <p:spPr>
          <a:xfrm>
            <a:off x="507126" y="2745794"/>
            <a:ext cx="2943277" cy="909368"/>
          </a:xfrm>
        </p:spPr>
        <p:txBody>
          <a:bodyPr>
            <a:normAutofit/>
          </a:bodyPr>
          <a:lstStyle/>
          <a:p>
            <a:r>
              <a:rPr lang="en-US" sz="2800" b="1" dirty="0">
                <a:solidFill>
                  <a:schemeClr val="accent1"/>
                </a:solidFill>
              </a:rPr>
              <a:t>COMPONENT 2:</a:t>
            </a:r>
          </a:p>
        </p:txBody>
      </p:sp>
      <p:sp>
        <p:nvSpPr>
          <p:cNvPr id="3" name="Footer Placeholder 2">
            <a:extLst>
              <a:ext uri="{FF2B5EF4-FFF2-40B4-BE49-F238E27FC236}">
                <a16:creationId xmlns:a16="http://schemas.microsoft.com/office/drawing/2014/main" id="{D4D6CD48-DE71-48B0-BD6F-AAA8A807B6E6}"/>
              </a:ext>
            </a:extLst>
          </p:cNvPr>
          <p:cNvSpPr>
            <a:spLocks noGrp="1"/>
          </p:cNvSpPr>
          <p:nvPr>
            <p:ph type="ftr" sz="quarter" idx="3"/>
          </p:nvPr>
        </p:nvSpPr>
        <p:spPr/>
        <p:txBody>
          <a:bodyPr/>
          <a:lstStyle/>
          <a:p>
            <a:r>
              <a:rPr lang="en-US"/>
              <a:t>What Am I Good At?</a:t>
            </a:r>
            <a:endParaRPr lang="en-US" dirty="0"/>
          </a:p>
        </p:txBody>
      </p:sp>
      <p:graphicFrame>
        <p:nvGraphicFramePr>
          <p:cNvPr id="5" name="Content Placeholder 4">
            <a:extLst>
              <a:ext uri="{FF2B5EF4-FFF2-40B4-BE49-F238E27FC236}">
                <a16:creationId xmlns:a16="http://schemas.microsoft.com/office/drawing/2014/main" id="{F671FE01-E731-40AF-9DC9-B2125E58D614}"/>
              </a:ext>
            </a:extLst>
          </p:cNvPr>
          <p:cNvGraphicFramePr>
            <a:graphicFrameLocks noGrp="1"/>
          </p:cNvGraphicFramePr>
          <p:nvPr>
            <p:ph idx="1"/>
          </p:nvPr>
        </p:nvGraphicFramePr>
        <p:xfrm>
          <a:off x="3785494" y="1081260"/>
          <a:ext cx="5131012" cy="3810000"/>
        </p:xfrm>
        <a:graphic>
          <a:graphicData uri="http://schemas.openxmlformats.org/drawingml/2006/table">
            <a:tbl>
              <a:tblPr firstRow="1" bandRow="1">
                <a:tableStyleId>{C848BDD3-F6B9-46D5-A063-E137D14EAA0F}</a:tableStyleId>
              </a:tblPr>
              <a:tblGrid>
                <a:gridCol w="2565506">
                  <a:extLst>
                    <a:ext uri="{9D8B030D-6E8A-4147-A177-3AD203B41FA5}">
                      <a16:colId xmlns:a16="http://schemas.microsoft.com/office/drawing/2014/main" val="2261278670"/>
                    </a:ext>
                  </a:extLst>
                </a:gridCol>
                <a:gridCol w="2565506">
                  <a:extLst>
                    <a:ext uri="{9D8B030D-6E8A-4147-A177-3AD203B41FA5}">
                      <a16:colId xmlns:a16="http://schemas.microsoft.com/office/drawing/2014/main" val="1165057584"/>
                    </a:ext>
                  </a:extLst>
                </a:gridCol>
              </a:tblGrid>
              <a:tr h="350285">
                <a:tc gridSpan="2">
                  <a:txBody>
                    <a:bodyPr/>
                    <a:lstStyle/>
                    <a:p>
                      <a:pPr algn="ctr"/>
                      <a:r>
                        <a:rPr lang="en-US" sz="1800" b="1" dirty="0"/>
                        <a:t>WHAT DOES THIS LOOK/FEEL/SOUND LIKE?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1" dirty="0"/>
                    </a:p>
                  </a:txBody>
                  <a:tcPr/>
                </a:tc>
                <a:extLst>
                  <a:ext uri="{0D108BD9-81ED-4DB2-BD59-A6C34878D82A}">
                    <a16:rowId xmlns:a16="http://schemas.microsoft.com/office/drawing/2014/main" val="2886967731"/>
                  </a:ext>
                </a:extLst>
              </a:tr>
              <a:tr h="5646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Offline: in your community, classroom, and home​</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Online: in your online community​</a:t>
                      </a:r>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847143"/>
                  </a:ext>
                </a:extLst>
              </a:tr>
              <a:tr h="929818">
                <a:tc>
                  <a:txBody>
                    <a:bodyPr/>
                    <a:lstStyle/>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p>
                      <a:pPr algn="l"/>
                      <a:endParaRPr lang="en-US" sz="14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546922"/>
                  </a:ext>
                </a:extLst>
              </a:tr>
            </a:tbl>
          </a:graphicData>
        </a:graphic>
      </p:graphicFrame>
      <p:pic>
        <p:nvPicPr>
          <p:cNvPr id="7" name="Google Shape;93;p18">
            <a:extLst>
              <a:ext uri="{FF2B5EF4-FFF2-40B4-BE49-F238E27FC236}">
                <a16:creationId xmlns:a16="http://schemas.microsoft.com/office/drawing/2014/main" id="{CD3C538F-8B90-476E-9EFE-79C4B1EDF5D9}"/>
              </a:ext>
            </a:extLst>
          </p:cNvPr>
          <p:cNvPicPr preferRelativeResize="0"/>
          <p:nvPr/>
        </p:nvPicPr>
        <p:blipFill>
          <a:blip r:embed="rId3">
            <a:alphaModFix/>
          </a:blip>
          <a:stretch>
            <a:fillRect/>
          </a:stretch>
        </p:blipFill>
        <p:spPr>
          <a:xfrm>
            <a:off x="462887" y="2086587"/>
            <a:ext cx="3031757" cy="485163"/>
          </a:xfrm>
          <a:prstGeom prst="rect">
            <a:avLst/>
          </a:prstGeom>
          <a:noFill/>
          <a:ln>
            <a:noFill/>
          </a:ln>
        </p:spPr>
      </p:pic>
    </p:spTree>
    <p:extLst>
      <p:ext uri="{BB962C8B-B14F-4D97-AF65-F5344CB8AC3E}">
        <p14:creationId xmlns:p14="http://schemas.microsoft.com/office/powerpoint/2010/main" val="2159291472"/>
      </p:ext>
    </p:extLst>
  </p:cSld>
  <p:clrMapOvr>
    <a:masterClrMapping/>
  </p:clrMapOvr>
</p:sld>
</file>

<file path=ppt/theme/theme1.xml><?xml version="1.0" encoding="utf-8"?>
<a:theme xmlns:a="http://schemas.openxmlformats.org/drawingml/2006/main" name="SLIDE DECK TEMPLAT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0A4BCA-D23E-45BE-8662-50685BAFE39D}">
  <ds:schemaRefs>
    <ds:schemaRef ds:uri="e79566cd-f847-4411-bfa4-89aa038057a8"/>
    <ds:schemaRef ds:uri="http://purl.org/dc/terms/"/>
    <ds:schemaRef ds:uri="http://purl.org/dc/dcmitype/"/>
    <ds:schemaRef ds:uri="http://schemas.microsoft.com/office/2006/documentManagement/types"/>
    <ds:schemaRef ds:uri="http://schemas.microsoft.com/office/infopath/2007/PartnerControls"/>
    <ds:schemaRef ds:uri="031b28de-6f87-4eab-8d2f-5c442a493674"/>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2F46393-207B-43FF-A5AC-D6F4963D0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566cd-f847-4411-bfa4-89aa038057a8"/>
    <ds:schemaRef ds:uri="031b28de-6f87-4eab-8d2f-5c442a493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A65545-F4B8-4D0F-92BF-1EE098B287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DECK TEMPLATE</Template>
  <TotalTime>1271</TotalTime>
  <Words>2114</Words>
  <Application>Microsoft Office PowerPoint</Application>
  <PresentationFormat>On-screen Show (16:9)</PresentationFormat>
  <Paragraphs>234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Georgia</vt:lpstr>
      <vt:lpstr>Wingdings</vt:lpstr>
      <vt:lpstr>SLIDE DECK TEMPLATE</vt:lpstr>
      <vt:lpstr>CREATING A PROFESSIONAL ONLINE PRESENCE</vt:lpstr>
      <vt:lpstr>LEARNING OUTCOMES</vt:lpstr>
      <vt:lpstr>QUICK WRITE​</vt:lpstr>
      <vt:lpstr>DEFINING TERMS</vt:lpstr>
      <vt:lpstr>“GOOD CITIZENSHIP IN PERSON, NEEDS TO FLOW INTO GOOD CITIZENSHIP ONLINE…”</vt:lpstr>
      <vt:lpstr>INTRODUCTION VIDEO: DIGITAL LEADERSHIP</vt:lpstr>
      <vt:lpstr>DEFINE DIGITAL CITIZENSHIP</vt:lpstr>
      <vt:lpstr>COMPONENT 1:</vt:lpstr>
      <vt:lpstr>COMPONENT 2:</vt:lpstr>
      <vt:lpstr>COMPONENT 3:</vt:lpstr>
      <vt:lpstr>COMPONENT 4:</vt:lpstr>
      <vt:lpstr>COMPONENT 5:</vt:lpstr>
      <vt:lpstr>ONLINE SAFETY: DIGITAL FOOTPRINT</vt:lpstr>
      <vt:lpstr>ONLINE REPUTATION</vt:lpstr>
      <vt:lpstr>WHAT IMPACTS YOUR ONLINE REPUTATION?</vt:lpstr>
      <vt:lpstr>PERSONAL INFORMATION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DIGITAL CITIZEN</dc:title>
  <cp:lastModifiedBy>Jenni Bradford</cp:lastModifiedBy>
  <cp:revision>21</cp:revision>
  <dcterms:modified xsi:type="dcterms:W3CDTF">2022-07-28T21:17:47Z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