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21"/>
  </p:notesMasterIdLst>
  <p:sldIdLst>
    <p:sldId id="257" r:id="rId5"/>
    <p:sldId id="258" r:id="rId6"/>
    <p:sldId id="269" r:id="rId7"/>
    <p:sldId id="259" r:id="rId8"/>
    <p:sldId id="260" r:id="rId9"/>
    <p:sldId id="261" r:id="rId10"/>
    <p:sldId id="262" r:id="rId11"/>
    <p:sldId id="270" r:id="rId12"/>
    <p:sldId id="271" r:id="rId13"/>
    <p:sldId id="265" r:id="rId14"/>
    <p:sldId id="273" r:id="rId15"/>
    <p:sldId id="263" r:id="rId16"/>
    <p:sldId id="266" r:id="rId17"/>
    <p:sldId id="267" r:id="rId18"/>
    <p:sldId id="272" r:id="rId19"/>
    <p:sldId id="26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5961"/>
    <a:srgbClr val="00B3BC"/>
    <a:srgbClr val="464646"/>
    <a:srgbClr val="FAAF3F"/>
    <a:srgbClr val="EE59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8C53BE-D4B8-42DD-8207-BC0004185ECC}" v="10" dt="2022-07-19T17:10:17.2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86" autoAdjust="0"/>
    <p:restoredTop sz="94660"/>
  </p:normalViewPr>
  <p:slideViewPr>
    <p:cSldViewPr snapToGrid="0">
      <p:cViewPr varScale="1">
        <p:scale>
          <a:sx n="93" d="100"/>
          <a:sy n="93" d="100"/>
        </p:scale>
        <p:origin x="8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 Bradford" userId="S::jenni.bradford@cte.idaho.gov::3788f530-b324-4833-a718-de0051e3c82f" providerId="AD" clId="Web-{6D25E45D-7182-4B18-86CC-A5049429EE93}"/>
    <pc:docChg chg="modSld">
      <pc:chgData name="Jenni Bradford" userId="S::jenni.bradford@cte.idaho.gov::3788f530-b324-4833-a718-de0051e3c82f" providerId="AD" clId="Web-{6D25E45D-7182-4B18-86CC-A5049429EE93}" dt="2022-07-13T14:45:59.080" v="4" actId="20577"/>
      <pc:docMkLst>
        <pc:docMk/>
      </pc:docMkLst>
      <pc:sldChg chg="modSp">
        <pc:chgData name="Jenni Bradford" userId="S::jenni.bradford@cte.idaho.gov::3788f530-b324-4833-a718-de0051e3c82f" providerId="AD" clId="Web-{6D25E45D-7182-4B18-86CC-A5049429EE93}" dt="2022-07-13T14:45:59.080" v="4" actId="20577"/>
        <pc:sldMkLst>
          <pc:docMk/>
          <pc:sldMk cId="1332722179" sldId="257"/>
        </pc:sldMkLst>
        <pc:spChg chg="mod">
          <ac:chgData name="Jenni Bradford" userId="S::jenni.bradford@cte.idaho.gov::3788f530-b324-4833-a718-de0051e3c82f" providerId="AD" clId="Web-{6D25E45D-7182-4B18-86CC-A5049429EE93}" dt="2022-07-13T14:45:59.080" v="4" actId="20577"/>
          <ac:spMkLst>
            <pc:docMk/>
            <pc:sldMk cId="1332722179" sldId="257"/>
            <ac:spMk id="29" creationId="{CBA6D047-F43C-5545-90BB-2C62B1CAF172}"/>
          </ac:spMkLst>
        </pc:spChg>
      </pc:sldChg>
    </pc:docChg>
  </pc:docChgLst>
  <pc:docChgLst>
    <pc:chgData name="Jenni Bradford" userId="S::jenni.bradford@cte.idaho.gov::3788f530-b324-4833-a718-de0051e3c82f" providerId="AD" clId="Web-{E7EF8F41-7449-4A84-AF3B-8FA6B62FEBAF}"/>
    <pc:docChg chg="modSld">
      <pc:chgData name="Jenni Bradford" userId="S::jenni.bradford@cte.idaho.gov::3788f530-b324-4833-a718-de0051e3c82f" providerId="AD" clId="Web-{E7EF8F41-7449-4A84-AF3B-8FA6B62FEBAF}" dt="2022-07-13T14:29:08.973" v="0" actId="20577"/>
      <pc:docMkLst>
        <pc:docMk/>
      </pc:docMkLst>
      <pc:sldChg chg="modSp">
        <pc:chgData name="Jenni Bradford" userId="S::jenni.bradford@cte.idaho.gov::3788f530-b324-4833-a718-de0051e3c82f" providerId="AD" clId="Web-{E7EF8F41-7449-4A84-AF3B-8FA6B62FEBAF}" dt="2022-07-13T14:29:08.973" v="0" actId="20577"/>
        <pc:sldMkLst>
          <pc:docMk/>
          <pc:sldMk cId="1332722179" sldId="257"/>
        </pc:sldMkLst>
        <pc:spChg chg="mod">
          <ac:chgData name="Jenni Bradford" userId="S::jenni.bradford@cte.idaho.gov::3788f530-b324-4833-a718-de0051e3c82f" providerId="AD" clId="Web-{E7EF8F41-7449-4A84-AF3B-8FA6B62FEBAF}" dt="2022-07-13T14:29:08.973" v="0" actId="20577"/>
          <ac:spMkLst>
            <pc:docMk/>
            <pc:sldMk cId="1332722179" sldId="257"/>
            <ac:spMk id="32" creationId="{BEAA5549-B6EE-024C-9E5F-A8574100FFA2}"/>
          </ac:spMkLst>
        </pc:spChg>
      </pc:sldChg>
    </pc:docChg>
  </pc:docChgLst>
  <pc:docChgLst>
    <pc:chgData name="Kelsey Laven" userId="S::kelsey.laven@cte.idaho.gov::594c705a-352e-4ea3-bf3f-ebe59960e6da" providerId="AD" clId="Web-{7E741CEB-512A-48FF-B5CD-486A38FC7674}"/>
    <pc:docChg chg="modSld">
      <pc:chgData name="Kelsey Laven" userId="S::kelsey.laven@cte.idaho.gov::594c705a-352e-4ea3-bf3f-ebe59960e6da" providerId="AD" clId="Web-{7E741CEB-512A-48FF-B5CD-486A38FC7674}" dt="2022-06-20T21:06:37.590" v="2"/>
      <pc:docMkLst>
        <pc:docMk/>
      </pc:docMkLst>
      <pc:sldChg chg="addSp delSp modSp">
        <pc:chgData name="Kelsey Laven" userId="S::kelsey.laven@cte.idaho.gov::594c705a-352e-4ea3-bf3f-ebe59960e6da" providerId="AD" clId="Web-{7E741CEB-512A-48FF-B5CD-486A38FC7674}" dt="2022-06-20T21:06:37.590" v="2"/>
        <pc:sldMkLst>
          <pc:docMk/>
          <pc:sldMk cId="1332722179" sldId="257"/>
        </pc:sldMkLst>
        <pc:spChg chg="add del mod">
          <ac:chgData name="Kelsey Laven" userId="S::kelsey.laven@cte.idaho.gov::594c705a-352e-4ea3-bf3f-ebe59960e6da" providerId="AD" clId="Web-{7E741CEB-512A-48FF-B5CD-486A38FC7674}" dt="2022-06-20T21:06:29.527" v="1"/>
          <ac:spMkLst>
            <pc:docMk/>
            <pc:sldMk cId="1332722179" sldId="257"/>
            <ac:spMk id="3" creationId="{065EF3C3-B98A-CFD7-1EE7-A33A92887C54}"/>
          </ac:spMkLst>
        </pc:spChg>
        <pc:picChg chg="del">
          <ac:chgData name="Kelsey Laven" userId="S::kelsey.laven@cte.idaho.gov::594c705a-352e-4ea3-bf3f-ebe59960e6da" providerId="AD" clId="Web-{7E741CEB-512A-48FF-B5CD-486A38FC7674}" dt="2022-06-20T21:06:21.090" v="0"/>
          <ac:picMkLst>
            <pc:docMk/>
            <pc:sldMk cId="1332722179" sldId="257"/>
            <ac:picMk id="4" creationId="{DC484206-339C-5E00-8930-F87155222289}"/>
          </ac:picMkLst>
        </pc:picChg>
        <pc:picChg chg="add mod ord modCrop">
          <ac:chgData name="Kelsey Laven" userId="S::kelsey.laven@cte.idaho.gov::594c705a-352e-4ea3-bf3f-ebe59960e6da" providerId="AD" clId="Web-{7E741CEB-512A-48FF-B5CD-486A38FC7674}" dt="2022-06-20T21:06:37.590" v="2"/>
          <ac:picMkLst>
            <pc:docMk/>
            <pc:sldMk cId="1332722179" sldId="257"/>
            <ac:picMk id="5" creationId="{8F3F4B2A-3CD6-79FF-6491-78CD31A7618A}"/>
          </ac:picMkLst>
        </pc:picChg>
      </pc:sldChg>
    </pc:docChg>
  </pc:docChgLst>
  <pc:docChgLst>
    <pc:chgData name="Kelsey Laven" userId="594c705a-352e-4ea3-bf3f-ebe59960e6da" providerId="ADAL" clId="{E8F45ED3-C7A4-4505-BF99-7AD8715EA338}"/>
    <pc:docChg chg="undo custSel addSld delSld modSld modMainMaster">
      <pc:chgData name="Kelsey Laven" userId="594c705a-352e-4ea3-bf3f-ebe59960e6da" providerId="ADAL" clId="{E8F45ED3-C7A4-4505-BF99-7AD8715EA338}" dt="2022-07-12T18:04:47.920" v="927"/>
      <pc:docMkLst>
        <pc:docMk/>
      </pc:docMkLst>
      <pc:sldChg chg="addSp delSp modSp">
        <pc:chgData name="Kelsey Laven" userId="594c705a-352e-4ea3-bf3f-ebe59960e6da" providerId="ADAL" clId="{E8F45ED3-C7A4-4505-BF99-7AD8715EA338}" dt="2022-07-12T18:04:47.920" v="927"/>
        <pc:sldMkLst>
          <pc:docMk/>
          <pc:sldMk cId="1332722179" sldId="257"/>
        </pc:sldMkLst>
        <pc:spChg chg="add del">
          <ac:chgData name="Kelsey Laven" userId="594c705a-352e-4ea3-bf3f-ebe59960e6da" providerId="ADAL" clId="{E8F45ED3-C7A4-4505-BF99-7AD8715EA338}" dt="2022-07-12T18:03:22.186" v="918"/>
          <ac:spMkLst>
            <pc:docMk/>
            <pc:sldMk cId="1332722179" sldId="257"/>
            <ac:spMk id="11" creationId="{EF054ADB-BEA1-4468-A0A8-B6D1FD7CF7B9}"/>
          </ac:spMkLst>
        </pc:spChg>
        <pc:spChg chg="mod">
          <ac:chgData name="Kelsey Laven" userId="594c705a-352e-4ea3-bf3f-ebe59960e6da" providerId="ADAL" clId="{E8F45ED3-C7A4-4505-BF99-7AD8715EA338}" dt="2022-07-12T17:36:56.007" v="916"/>
          <ac:spMkLst>
            <pc:docMk/>
            <pc:sldMk cId="1332722179" sldId="257"/>
            <ac:spMk id="32" creationId="{BEAA5549-B6EE-024C-9E5F-A8574100FFA2}"/>
          </ac:spMkLst>
        </pc:spChg>
        <pc:spChg chg="mod">
          <ac:chgData name="Kelsey Laven" userId="594c705a-352e-4ea3-bf3f-ebe59960e6da" providerId="ADAL" clId="{E8F45ED3-C7A4-4505-BF99-7AD8715EA338}" dt="2022-07-12T18:04:47.920" v="927"/>
          <ac:spMkLst>
            <pc:docMk/>
            <pc:sldMk cId="1332722179" sldId="257"/>
            <ac:spMk id="33" creationId="{8CF2E9E0-AB4D-184A-A52D-C08AEF23AF16}"/>
          </ac:spMkLst>
        </pc:spChg>
        <pc:grpChg chg="add del mod">
          <ac:chgData name="Kelsey Laven" userId="594c705a-352e-4ea3-bf3f-ebe59960e6da" providerId="ADAL" clId="{E8F45ED3-C7A4-4505-BF99-7AD8715EA338}" dt="2022-07-12T18:04:28.905" v="923" actId="478"/>
          <ac:grpSpMkLst>
            <pc:docMk/>
            <pc:sldMk cId="1332722179" sldId="257"/>
            <ac:grpSpMk id="12" creationId="{34BF0521-3599-43AA-A79B-34ECD991A68D}"/>
          </ac:grpSpMkLst>
        </pc:grpChg>
      </pc:sldChg>
      <pc:sldChg chg="delSp modSp">
        <pc:chgData name="Kelsey Laven" userId="594c705a-352e-4ea3-bf3f-ebe59960e6da" providerId="ADAL" clId="{E8F45ED3-C7A4-4505-BF99-7AD8715EA338}" dt="2022-06-28T22:09:53.601" v="901" actId="20577"/>
        <pc:sldMkLst>
          <pc:docMk/>
          <pc:sldMk cId="4189799074" sldId="258"/>
        </pc:sldMkLst>
        <pc:spChg chg="mod">
          <ac:chgData name="Kelsey Laven" userId="594c705a-352e-4ea3-bf3f-ebe59960e6da" providerId="ADAL" clId="{E8F45ED3-C7A4-4505-BF99-7AD8715EA338}" dt="2022-06-23T15:27:38.727" v="818" actId="5793"/>
          <ac:spMkLst>
            <pc:docMk/>
            <pc:sldMk cId="4189799074" sldId="258"/>
            <ac:spMk id="2" creationId="{4225907F-E0FF-F940-A5A7-B6E4E355356A}"/>
          </ac:spMkLst>
        </pc:spChg>
        <pc:spChg chg="mod">
          <ac:chgData name="Kelsey Laven" userId="594c705a-352e-4ea3-bf3f-ebe59960e6da" providerId="ADAL" clId="{E8F45ED3-C7A4-4505-BF99-7AD8715EA338}" dt="2022-06-21T15:28:25.107" v="803" actId="255"/>
          <ac:spMkLst>
            <pc:docMk/>
            <pc:sldMk cId="4189799074" sldId="258"/>
            <ac:spMk id="14" creationId="{CD83BF0C-3686-EC4E-B77B-3BBC060DF56F}"/>
          </ac:spMkLst>
        </pc:spChg>
        <pc:spChg chg="del">
          <ac:chgData name="Kelsey Laven" userId="594c705a-352e-4ea3-bf3f-ebe59960e6da" providerId="ADAL" clId="{E8F45ED3-C7A4-4505-BF99-7AD8715EA338}" dt="2022-06-28T16:10:25.335" v="890" actId="478"/>
          <ac:spMkLst>
            <pc:docMk/>
            <pc:sldMk cId="4189799074" sldId="258"/>
            <ac:spMk id="19" creationId="{58F5815D-AB53-A743-B81B-292D8A275DBE}"/>
          </ac:spMkLst>
        </pc:spChg>
        <pc:spChg chg="mod">
          <ac:chgData name="Kelsey Laven" userId="594c705a-352e-4ea3-bf3f-ebe59960e6da" providerId="ADAL" clId="{E8F45ED3-C7A4-4505-BF99-7AD8715EA338}" dt="2022-06-28T22:09:53.601" v="901" actId="20577"/>
          <ac:spMkLst>
            <pc:docMk/>
            <pc:sldMk cId="4189799074" sldId="258"/>
            <ac:spMk id="29" creationId="{CBA6D047-F43C-5545-90BB-2C62B1CAF172}"/>
          </ac:spMkLst>
        </pc:spChg>
      </pc:sldChg>
      <pc:sldChg chg="addSp modSp">
        <pc:chgData name="Kelsey Laven" userId="594c705a-352e-4ea3-bf3f-ebe59960e6da" providerId="ADAL" clId="{E8F45ED3-C7A4-4505-BF99-7AD8715EA338}" dt="2022-06-27T21:34:50.869" v="889" actId="1076"/>
        <pc:sldMkLst>
          <pc:docMk/>
          <pc:sldMk cId="3000293623" sldId="259"/>
        </pc:sldMkLst>
        <pc:spChg chg="add ord">
          <ac:chgData name="Kelsey Laven" userId="594c705a-352e-4ea3-bf3f-ebe59960e6da" providerId="ADAL" clId="{E8F45ED3-C7A4-4505-BF99-7AD8715EA338}" dt="2022-06-24T15:02:02.771" v="885" actId="171"/>
          <ac:spMkLst>
            <pc:docMk/>
            <pc:sldMk cId="3000293623" sldId="259"/>
            <ac:spMk id="5" creationId="{DB6EB30C-A828-4464-93BC-F9AB6C03FD8D}"/>
          </ac:spMkLst>
        </pc:spChg>
        <pc:spChg chg="mod">
          <ac:chgData name="Kelsey Laven" userId="594c705a-352e-4ea3-bf3f-ebe59960e6da" providerId="ADAL" clId="{E8F45ED3-C7A4-4505-BF99-7AD8715EA338}" dt="2022-06-27T21:34:50.869" v="889" actId="1076"/>
          <ac:spMkLst>
            <pc:docMk/>
            <pc:sldMk cId="3000293623" sldId="259"/>
            <ac:spMk id="6" creationId="{148FAB83-1A92-A14E-9454-409688E9BDB6}"/>
          </ac:spMkLst>
        </pc:spChg>
        <pc:picChg chg="mod ord">
          <ac:chgData name="Kelsey Laven" userId="594c705a-352e-4ea3-bf3f-ebe59960e6da" providerId="ADAL" clId="{E8F45ED3-C7A4-4505-BF99-7AD8715EA338}" dt="2022-06-24T15:01:28.238" v="882"/>
          <ac:picMkLst>
            <pc:docMk/>
            <pc:sldMk cId="3000293623" sldId="259"/>
            <ac:picMk id="9" creationId="{D275F6A6-DF8E-94BD-0D4F-3B0F65926B1C}"/>
          </ac:picMkLst>
        </pc:picChg>
      </pc:sldChg>
      <pc:sldChg chg="modSp">
        <pc:chgData name="Kelsey Laven" userId="594c705a-352e-4ea3-bf3f-ebe59960e6da" providerId="ADAL" clId="{E8F45ED3-C7A4-4505-BF99-7AD8715EA338}" dt="2022-06-21T14:34:30.333" v="460" actId="20577"/>
        <pc:sldMkLst>
          <pc:docMk/>
          <pc:sldMk cId="3703535645" sldId="260"/>
        </pc:sldMkLst>
        <pc:spChg chg="mod">
          <ac:chgData name="Kelsey Laven" userId="594c705a-352e-4ea3-bf3f-ebe59960e6da" providerId="ADAL" clId="{E8F45ED3-C7A4-4505-BF99-7AD8715EA338}" dt="2022-06-21T14:34:30.333" v="460" actId="20577"/>
          <ac:spMkLst>
            <pc:docMk/>
            <pc:sldMk cId="3703535645" sldId="260"/>
            <ac:spMk id="9" creationId="{F2F5B2C9-579F-5044-8BBE-01B73A0E71A0}"/>
          </ac:spMkLst>
        </pc:spChg>
      </pc:sldChg>
      <pc:sldChg chg="modSp modNotesTx">
        <pc:chgData name="Kelsey Laven" userId="594c705a-352e-4ea3-bf3f-ebe59960e6da" providerId="ADAL" clId="{E8F45ED3-C7A4-4505-BF99-7AD8715EA338}" dt="2022-06-21T14:36:21.064" v="542" actId="113"/>
        <pc:sldMkLst>
          <pc:docMk/>
          <pc:sldMk cId="526649381" sldId="261"/>
        </pc:sldMkLst>
        <pc:spChg chg="mod">
          <ac:chgData name="Kelsey Laven" userId="594c705a-352e-4ea3-bf3f-ebe59960e6da" providerId="ADAL" clId="{E8F45ED3-C7A4-4505-BF99-7AD8715EA338}" dt="2022-06-21T14:36:21.064" v="542" actId="113"/>
          <ac:spMkLst>
            <pc:docMk/>
            <pc:sldMk cId="526649381" sldId="261"/>
            <ac:spMk id="9" creationId="{F2F5B2C9-579F-5044-8BBE-01B73A0E71A0}"/>
          </ac:spMkLst>
        </pc:spChg>
      </pc:sldChg>
      <pc:sldChg chg="modSp">
        <pc:chgData name="Kelsey Laven" userId="594c705a-352e-4ea3-bf3f-ebe59960e6da" providerId="ADAL" clId="{E8F45ED3-C7A4-4505-BF99-7AD8715EA338}" dt="2022-06-21T13:49:13.335" v="7" actId="12"/>
        <pc:sldMkLst>
          <pc:docMk/>
          <pc:sldMk cId="442514517" sldId="262"/>
        </pc:sldMkLst>
        <pc:spChg chg="mod">
          <ac:chgData name="Kelsey Laven" userId="594c705a-352e-4ea3-bf3f-ebe59960e6da" providerId="ADAL" clId="{E8F45ED3-C7A4-4505-BF99-7AD8715EA338}" dt="2022-06-21T13:49:13.335" v="7" actId="12"/>
          <ac:spMkLst>
            <pc:docMk/>
            <pc:sldMk cId="442514517" sldId="262"/>
            <ac:spMk id="9" creationId="{F2F5B2C9-579F-5044-8BBE-01B73A0E71A0}"/>
          </ac:spMkLst>
        </pc:spChg>
      </pc:sldChg>
      <pc:sldChg chg="modSp">
        <pc:chgData name="Kelsey Laven" userId="594c705a-352e-4ea3-bf3f-ebe59960e6da" providerId="ADAL" clId="{E8F45ED3-C7A4-4505-BF99-7AD8715EA338}" dt="2022-06-21T14:39:26.816" v="571" actId="255"/>
        <pc:sldMkLst>
          <pc:docMk/>
          <pc:sldMk cId="2652017012" sldId="265"/>
        </pc:sldMkLst>
        <pc:spChg chg="mod">
          <ac:chgData name="Kelsey Laven" userId="594c705a-352e-4ea3-bf3f-ebe59960e6da" providerId="ADAL" clId="{E8F45ED3-C7A4-4505-BF99-7AD8715EA338}" dt="2022-06-21T14:39:26.816" v="571" actId="255"/>
          <ac:spMkLst>
            <pc:docMk/>
            <pc:sldMk cId="2652017012" sldId="265"/>
            <ac:spMk id="4" creationId="{3A70EE9E-3069-4E4D-8C86-273F9F53AA3C}"/>
          </ac:spMkLst>
        </pc:spChg>
      </pc:sldChg>
      <pc:sldChg chg="modSp">
        <pc:chgData name="Kelsey Laven" userId="594c705a-352e-4ea3-bf3f-ebe59960e6da" providerId="ADAL" clId="{E8F45ED3-C7A4-4505-BF99-7AD8715EA338}" dt="2022-06-21T13:51:43.653" v="24" actId="1076"/>
        <pc:sldMkLst>
          <pc:docMk/>
          <pc:sldMk cId="3327259064" sldId="266"/>
        </pc:sldMkLst>
        <pc:spChg chg="mod">
          <ac:chgData name="Kelsey Laven" userId="594c705a-352e-4ea3-bf3f-ebe59960e6da" providerId="ADAL" clId="{E8F45ED3-C7A4-4505-BF99-7AD8715EA338}" dt="2022-06-21T13:51:43.653" v="24" actId="1076"/>
          <ac:spMkLst>
            <pc:docMk/>
            <pc:sldMk cId="3327259064" sldId="266"/>
            <ac:spMk id="2" creationId="{A0CD343A-D7A2-455A-B742-0835EB4B9B51}"/>
          </ac:spMkLst>
        </pc:spChg>
        <pc:picChg chg="mod">
          <ac:chgData name="Kelsey Laven" userId="594c705a-352e-4ea3-bf3f-ebe59960e6da" providerId="ADAL" clId="{E8F45ED3-C7A4-4505-BF99-7AD8715EA338}" dt="2022-06-21T13:51:35.664" v="22" actId="1076"/>
          <ac:picMkLst>
            <pc:docMk/>
            <pc:sldMk cId="3327259064" sldId="266"/>
            <ac:picMk id="5" creationId="{140A6F48-8CB7-4E39-8821-1E4D4293AAED}"/>
          </ac:picMkLst>
        </pc:picChg>
        <pc:picChg chg="mod">
          <ac:chgData name="Kelsey Laven" userId="594c705a-352e-4ea3-bf3f-ebe59960e6da" providerId="ADAL" clId="{E8F45ED3-C7A4-4505-BF99-7AD8715EA338}" dt="2022-06-21T13:51:38.454" v="23" actId="1076"/>
          <ac:picMkLst>
            <pc:docMk/>
            <pc:sldMk cId="3327259064" sldId="266"/>
            <ac:picMk id="6" creationId="{137E42C2-A2EE-4509-83F4-8E232197481A}"/>
          </ac:picMkLst>
        </pc:picChg>
      </pc:sldChg>
      <pc:sldChg chg="delSp modSp modNotesTx">
        <pc:chgData name="Kelsey Laven" userId="594c705a-352e-4ea3-bf3f-ebe59960e6da" providerId="ADAL" clId="{E8F45ED3-C7A4-4505-BF99-7AD8715EA338}" dt="2022-06-21T14:46:53.337" v="802" actId="20577"/>
        <pc:sldMkLst>
          <pc:docMk/>
          <pc:sldMk cId="3877418861" sldId="267"/>
        </pc:sldMkLst>
        <pc:spChg chg="mod">
          <ac:chgData name="Kelsey Laven" userId="594c705a-352e-4ea3-bf3f-ebe59960e6da" providerId="ADAL" clId="{E8F45ED3-C7A4-4505-BF99-7AD8715EA338}" dt="2022-06-21T14:45:26.999" v="682" actId="1076"/>
          <ac:spMkLst>
            <pc:docMk/>
            <pc:sldMk cId="3877418861" sldId="267"/>
            <ac:spMk id="4" creationId="{4993D154-BE42-9E63-BA7D-F7AE38304C73}"/>
          </ac:spMkLst>
        </pc:spChg>
        <pc:picChg chg="del mod">
          <ac:chgData name="Kelsey Laven" userId="594c705a-352e-4ea3-bf3f-ebe59960e6da" providerId="ADAL" clId="{E8F45ED3-C7A4-4505-BF99-7AD8715EA338}" dt="2022-06-21T14:43:37.904" v="593" actId="478"/>
          <ac:picMkLst>
            <pc:docMk/>
            <pc:sldMk cId="3877418861" sldId="267"/>
            <ac:picMk id="7" creationId="{DEA7D84C-FC1E-4AE3-BC78-5198FC229CCF}"/>
          </ac:picMkLst>
        </pc:picChg>
      </pc:sldChg>
      <pc:sldChg chg="modSp">
        <pc:chgData name="Kelsey Laven" userId="594c705a-352e-4ea3-bf3f-ebe59960e6da" providerId="ADAL" clId="{E8F45ED3-C7A4-4505-BF99-7AD8715EA338}" dt="2022-06-21T13:51:20.353" v="21" actId="12"/>
        <pc:sldMkLst>
          <pc:docMk/>
          <pc:sldMk cId="3604730072" sldId="268"/>
        </pc:sldMkLst>
        <pc:spChg chg="mod">
          <ac:chgData name="Kelsey Laven" userId="594c705a-352e-4ea3-bf3f-ebe59960e6da" providerId="ADAL" clId="{E8F45ED3-C7A4-4505-BF99-7AD8715EA338}" dt="2022-06-21T13:51:20.353" v="21" actId="12"/>
          <ac:spMkLst>
            <pc:docMk/>
            <pc:sldMk cId="3604730072" sldId="268"/>
            <ac:spMk id="4" creationId="{ABCE8206-6242-4194-8841-13A31B600C52}"/>
          </ac:spMkLst>
        </pc:spChg>
      </pc:sldChg>
      <pc:sldChg chg="delSp modSp modNotesTx">
        <pc:chgData name="Kelsey Laven" userId="594c705a-352e-4ea3-bf3f-ebe59960e6da" providerId="ADAL" clId="{E8F45ED3-C7A4-4505-BF99-7AD8715EA338}" dt="2022-07-07T15:28:11.613" v="902" actId="478"/>
        <pc:sldMkLst>
          <pc:docMk/>
          <pc:sldMk cId="2947181405" sldId="269"/>
        </pc:sldMkLst>
        <pc:spChg chg="mod">
          <ac:chgData name="Kelsey Laven" userId="594c705a-352e-4ea3-bf3f-ebe59960e6da" providerId="ADAL" clId="{E8F45ED3-C7A4-4505-BF99-7AD8715EA338}" dt="2022-06-21T13:49:31.232" v="8" actId="12"/>
          <ac:spMkLst>
            <pc:docMk/>
            <pc:sldMk cId="2947181405" sldId="269"/>
            <ac:spMk id="14" creationId="{CD83BF0C-3686-EC4E-B77B-3BBC060DF56F}"/>
          </ac:spMkLst>
        </pc:spChg>
        <pc:spChg chg="del">
          <ac:chgData name="Kelsey Laven" userId="594c705a-352e-4ea3-bf3f-ebe59960e6da" providerId="ADAL" clId="{E8F45ED3-C7A4-4505-BF99-7AD8715EA338}" dt="2022-07-07T15:28:11.613" v="902" actId="478"/>
          <ac:spMkLst>
            <pc:docMk/>
            <pc:sldMk cId="2947181405" sldId="269"/>
            <ac:spMk id="19" creationId="{58F5815D-AB53-A743-B81B-292D8A275DBE}"/>
          </ac:spMkLst>
        </pc:spChg>
      </pc:sldChg>
      <pc:sldChg chg="addSp delSp modSp add">
        <pc:chgData name="Kelsey Laven" userId="594c705a-352e-4ea3-bf3f-ebe59960e6da" providerId="ADAL" clId="{E8F45ED3-C7A4-4505-BF99-7AD8715EA338}" dt="2022-06-21T14:44:52.229" v="674" actId="20577"/>
        <pc:sldMkLst>
          <pc:docMk/>
          <pc:sldMk cId="188068195" sldId="272"/>
        </pc:sldMkLst>
        <pc:spChg chg="mod">
          <ac:chgData name="Kelsey Laven" userId="594c705a-352e-4ea3-bf3f-ebe59960e6da" providerId="ADAL" clId="{E8F45ED3-C7A4-4505-BF99-7AD8715EA338}" dt="2022-06-21T14:44:52.229" v="674" actId="20577"/>
          <ac:spMkLst>
            <pc:docMk/>
            <pc:sldMk cId="188068195" sldId="272"/>
            <ac:spMk id="2" creationId="{F731C0EB-79BD-4594-BA93-31ED3244D1FB}"/>
          </ac:spMkLst>
        </pc:spChg>
        <pc:spChg chg="del">
          <ac:chgData name="Kelsey Laven" userId="594c705a-352e-4ea3-bf3f-ebe59960e6da" providerId="ADAL" clId="{E8F45ED3-C7A4-4505-BF99-7AD8715EA338}" dt="2022-06-21T14:44:12.413" v="599" actId="478"/>
          <ac:spMkLst>
            <pc:docMk/>
            <pc:sldMk cId="188068195" sldId="272"/>
            <ac:spMk id="4" creationId="{BCB03B6C-69DE-4BF0-91F2-076ACA641573}"/>
          </ac:spMkLst>
        </pc:spChg>
        <pc:picChg chg="add mod">
          <ac:chgData name="Kelsey Laven" userId="594c705a-352e-4ea3-bf3f-ebe59960e6da" providerId="ADAL" clId="{E8F45ED3-C7A4-4505-BF99-7AD8715EA338}" dt="2022-06-21T14:44:23.501" v="604" actId="1076"/>
          <ac:picMkLst>
            <pc:docMk/>
            <pc:sldMk cId="188068195" sldId="272"/>
            <ac:picMk id="5" creationId="{36831C70-EF84-4514-B54D-9A9C160DFA53}"/>
          </ac:picMkLst>
        </pc:picChg>
      </pc:sldChg>
      <pc:sldChg chg="addSp modSp add">
        <pc:chgData name="Kelsey Laven" userId="594c705a-352e-4ea3-bf3f-ebe59960e6da" providerId="ADAL" clId="{E8F45ED3-C7A4-4505-BF99-7AD8715EA338}" dt="2022-06-23T15:59:31.670" v="869" actId="1076"/>
        <pc:sldMkLst>
          <pc:docMk/>
          <pc:sldMk cId="3574381690" sldId="273"/>
        </pc:sldMkLst>
        <pc:spChg chg="mod">
          <ac:chgData name="Kelsey Laven" userId="594c705a-352e-4ea3-bf3f-ebe59960e6da" providerId="ADAL" clId="{E8F45ED3-C7A4-4505-BF99-7AD8715EA338}" dt="2022-06-23T15:57:24.879" v="841" actId="20577"/>
          <ac:spMkLst>
            <pc:docMk/>
            <pc:sldMk cId="3574381690" sldId="273"/>
            <ac:spMk id="2" creationId="{0792B29F-CD54-4E02-A039-328B41402514}"/>
          </ac:spMkLst>
        </pc:spChg>
        <pc:spChg chg="mod">
          <ac:chgData name="Kelsey Laven" userId="594c705a-352e-4ea3-bf3f-ebe59960e6da" providerId="ADAL" clId="{E8F45ED3-C7A4-4505-BF99-7AD8715EA338}" dt="2022-06-23T15:58:18.485" v="866" actId="113"/>
          <ac:spMkLst>
            <pc:docMk/>
            <pc:sldMk cId="3574381690" sldId="273"/>
            <ac:spMk id="4" creationId="{4F21B4F9-773D-45F1-89D2-2D1F04CED655}"/>
          </ac:spMkLst>
        </pc:spChg>
        <pc:picChg chg="add mod">
          <ac:chgData name="Kelsey Laven" userId="594c705a-352e-4ea3-bf3f-ebe59960e6da" providerId="ADAL" clId="{E8F45ED3-C7A4-4505-BF99-7AD8715EA338}" dt="2022-06-23T15:59:31.670" v="869" actId="1076"/>
          <ac:picMkLst>
            <pc:docMk/>
            <pc:sldMk cId="3574381690" sldId="273"/>
            <ac:picMk id="6" creationId="{D66DDB51-EF4E-4405-B5E1-3A793218ABDF}"/>
          </ac:picMkLst>
        </pc:picChg>
      </pc:sldChg>
    </pc:docChg>
  </pc:docChgLst>
  <pc:docChgLst>
    <pc:chgData name="Kelsey Laven" userId="S::kelsey.laven@cte.idaho.gov::594c705a-352e-4ea3-bf3f-ebe59960e6da" providerId="AD" clId="Web-{FAE2F11F-3E91-4751-A0D2-A8B78F6149B1}"/>
    <pc:docChg chg="modSld">
      <pc:chgData name="Kelsey Laven" userId="S::kelsey.laven@cte.idaho.gov::594c705a-352e-4ea3-bf3f-ebe59960e6da" providerId="AD" clId="Web-{FAE2F11F-3E91-4751-A0D2-A8B78F6149B1}" dt="2022-06-16T16:36:09.024" v="3" actId="20577"/>
      <pc:docMkLst>
        <pc:docMk/>
      </pc:docMkLst>
      <pc:sldChg chg="modSp">
        <pc:chgData name="Kelsey Laven" userId="S::kelsey.laven@cte.idaho.gov::594c705a-352e-4ea3-bf3f-ebe59960e6da" providerId="AD" clId="Web-{FAE2F11F-3E91-4751-A0D2-A8B78F6149B1}" dt="2022-06-16T16:36:09.024" v="3" actId="20577"/>
        <pc:sldMkLst>
          <pc:docMk/>
          <pc:sldMk cId="1332722179" sldId="257"/>
        </pc:sldMkLst>
        <pc:spChg chg="mod">
          <ac:chgData name="Kelsey Laven" userId="S::kelsey.laven@cte.idaho.gov::594c705a-352e-4ea3-bf3f-ebe59960e6da" providerId="AD" clId="Web-{FAE2F11F-3E91-4751-A0D2-A8B78F6149B1}" dt="2022-06-16T16:36:09.024" v="3" actId="20577"/>
          <ac:spMkLst>
            <pc:docMk/>
            <pc:sldMk cId="1332722179" sldId="257"/>
            <ac:spMk id="32" creationId="{BEAA5549-B6EE-024C-9E5F-A8574100FFA2}"/>
          </ac:spMkLst>
        </pc:spChg>
      </pc:sldChg>
    </pc:docChg>
  </pc:docChgLst>
  <pc:docChgLst>
    <pc:chgData name="Kelsey Laven" userId="S::kelsey.laven@cte.idaho.gov::594c705a-352e-4ea3-bf3f-ebe59960e6da" providerId="AD" clId="Web-{4CA08439-2549-1FE3-BB1B-5A74D3C68346}"/>
    <pc:docChg chg="modSld">
      <pc:chgData name="Kelsey Laven" userId="S::kelsey.laven@cte.idaho.gov::594c705a-352e-4ea3-bf3f-ebe59960e6da" providerId="AD" clId="Web-{4CA08439-2549-1FE3-BB1B-5A74D3C68346}" dt="2022-06-16T21:25:25.164" v="607" actId="20577"/>
      <pc:docMkLst>
        <pc:docMk/>
      </pc:docMkLst>
      <pc:sldChg chg="addSp delSp modSp">
        <pc:chgData name="Kelsey Laven" userId="S::kelsey.laven@cte.idaho.gov::594c705a-352e-4ea3-bf3f-ebe59960e6da" providerId="AD" clId="Web-{4CA08439-2549-1FE3-BB1B-5A74D3C68346}" dt="2022-06-16T20:41:35.973" v="2"/>
        <pc:sldMkLst>
          <pc:docMk/>
          <pc:sldMk cId="1332722179" sldId="257"/>
        </pc:sldMkLst>
        <pc:spChg chg="add del mod">
          <ac:chgData name="Kelsey Laven" userId="S::kelsey.laven@cte.idaho.gov::594c705a-352e-4ea3-bf3f-ebe59960e6da" providerId="AD" clId="Web-{4CA08439-2549-1FE3-BB1B-5A74D3C68346}" dt="2022-06-16T20:41:35.973" v="2"/>
          <ac:spMkLst>
            <pc:docMk/>
            <pc:sldMk cId="1332722179" sldId="257"/>
            <ac:spMk id="3" creationId="{A5A76ADF-A127-D5AD-EC4E-6C52514F9F5A}"/>
          </ac:spMkLst>
        </pc:spChg>
        <pc:spChg chg="mod">
          <ac:chgData name="Kelsey Laven" userId="S::kelsey.laven@cte.idaho.gov::594c705a-352e-4ea3-bf3f-ebe59960e6da" providerId="AD" clId="Web-{4CA08439-2549-1FE3-BB1B-5A74D3C68346}" dt="2022-06-16T20:40:25.707" v="0" actId="20577"/>
          <ac:spMkLst>
            <pc:docMk/>
            <pc:sldMk cId="1332722179" sldId="257"/>
            <ac:spMk id="33" creationId="{8CF2E9E0-AB4D-184A-A52D-C08AEF23AF16}"/>
          </ac:spMkLst>
        </pc:spChg>
        <pc:picChg chg="add mod ord modCrop">
          <ac:chgData name="Kelsey Laven" userId="S::kelsey.laven@cte.idaho.gov::594c705a-352e-4ea3-bf3f-ebe59960e6da" providerId="AD" clId="Web-{4CA08439-2549-1FE3-BB1B-5A74D3C68346}" dt="2022-06-16T20:41:35.973" v="2"/>
          <ac:picMkLst>
            <pc:docMk/>
            <pc:sldMk cId="1332722179" sldId="257"/>
            <ac:picMk id="4" creationId="{DC484206-339C-5E00-8930-F87155222289}"/>
          </ac:picMkLst>
        </pc:picChg>
        <pc:picChg chg="del">
          <ac:chgData name="Kelsey Laven" userId="S::kelsey.laven@cte.idaho.gov::594c705a-352e-4ea3-bf3f-ebe59960e6da" providerId="AD" clId="Web-{4CA08439-2549-1FE3-BB1B-5A74D3C68346}" dt="2022-06-16T20:41:24.238" v="1"/>
          <ac:picMkLst>
            <pc:docMk/>
            <pc:sldMk cId="1332722179" sldId="257"/>
            <ac:picMk id="27" creationId="{66543AA7-4D3A-492A-AC57-FDFAEAC23F8E}"/>
          </ac:picMkLst>
        </pc:picChg>
      </pc:sldChg>
      <pc:sldChg chg="delSp modSp mod chgLayout">
        <pc:chgData name="Kelsey Laven" userId="S::kelsey.laven@cte.idaho.gov::594c705a-352e-4ea3-bf3f-ebe59960e6da" providerId="AD" clId="Web-{4CA08439-2549-1FE3-BB1B-5A74D3C68346}" dt="2022-06-16T20:46:32.768" v="31" actId="14100"/>
        <pc:sldMkLst>
          <pc:docMk/>
          <pc:sldMk cId="4189799074" sldId="258"/>
        </pc:sldMkLst>
        <pc:spChg chg="mod ord">
          <ac:chgData name="Kelsey Laven" userId="S::kelsey.laven@cte.idaho.gov::594c705a-352e-4ea3-bf3f-ebe59960e6da" providerId="AD" clId="Web-{4CA08439-2549-1FE3-BB1B-5A74D3C68346}" dt="2022-06-16T20:46:12.190" v="28" actId="1076"/>
          <ac:spMkLst>
            <pc:docMk/>
            <pc:sldMk cId="4189799074" sldId="258"/>
            <ac:spMk id="2" creationId="{4225907F-E0FF-F940-A5A7-B6E4E355356A}"/>
          </ac:spMkLst>
        </pc:spChg>
        <pc:spChg chg="mod">
          <ac:chgData name="Kelsey Laven" userId="S::kelsey.laven@cte.idaho.gov::594c705a-352e-4ea3-bf3f-ebe59960e6da" providerId="AD" clId="Web-{4CA08439-2549-1FE3-BB1B-5A74D3C68346}" dt="2022-06-16T20:46:15.643" v="29" actId="1076"/>
          <ac:spMkLst>
            <pc:docMk/>
            <pc:sldMk cId="4189799074" sldId="258"/>
            <ac:spMk id="14" creationId="{CD83BF0C-3686-EC4E-B77B-3BBC060DF56F}"/>
          </ac:spMkLst>
        </pc:spChg>
        <pc:spChg chg="mod ord">
          <ac:chgData name="Kelsey Laven" userId="S::kelsey.laven@cte.idaho.gov::594c705a-352e-4ea3-bf3f-ebe59960e6da" providerId="AD" clId="Web-{4CA08439-2549-1FE3-BB1B-5A74D3C68346}" dt="2022-06-16T20:46:32.768" v="31" actId="14100"/>
          <ac:spMkLst>
            <pc:docMk/>
            <pc:sldMk cId="4189799074" sldId="258"/>
            <ac:spMk id="29" creationId="{CBA6D047-F43C-5545-90BB-2C62B1CAF172}"/>
          </ac:spMkLst>
        </pc:spChg>
        <pc:spChg chg="del">
          <ac:chgData name="Kelsey Laven" userId="S::kelsey.laven@cte.idaho.gov::594c705a-352e-4ea3-bf3f-ebe59960e6da" providerId="AD" clId="Web-{4CA08439-2549-1FE3-BB1B-5A74D3C68346}" dt="2022-06-16T20:42:40.144" v="4"/>
          <ac:spMkLst>
            <pc:docMk/>
            <pc:sldMk cId="4189799074" sldId="258"/>
            <ac:spMk id="34" creationId="{16CE0906-7E01-C54F-BE16-060A9474E514}"/>
          </ac:spMkLst>
        </pc:spChg>
        <pc:picChg chg="mod ord modCrop">
          <ac:chgData name="Kelsey Laven" userId="S::kelsey.laven@cte.idaho.gov::594c705a-352e-4ea3-bf3f-ebe59960e6da" providerId="AD" clId="Web-{4CA08439-2549-1FE3-BB1B-5A74D3C68346}" dt="2022-06-16T20:45:18.972" v="19"/>
          <ac:picMkLst>
            <pc:docMk/>
            <pc:sldMk cId="4189799074" sldId="258"/>
            <ac:picMk id="6" creationId="{EC990321-4AC4-4646-AD6C-B03E80AD9989}"/>
          </ac:picMkLst>
        </pc:picChg>
      </pc:sldChg>
      <pc:sldChg chg="modSp mod setBg">
        <pc:chgData name="Kelsey Laven" userId="S::kelsey.laven@cte.idaho.gov::594c705a-352e-4ea3-bf3f-ebe59960e6da" providerId="AD" clId="Web-{4CA08439-2549-1FE3-BB1B-5A74D3C68346}" dt="2022-06-16T20:55:31.828" v="41"/>
        <pc:sldMkLst>
          <pc:docMk/>
          <pc:sldMk cId="3000293623" sldId="259"/>
        </pc:sldMkLst>
        <pc:spChg chg="mod">
          <ac:chgData name="Kelsey Laven" userId="S::kelsey.laven@cte.idaho.gov::594c705a-352e-4ea3-bf3f-ebe59960e6da" providerId="AD" clId="Web-{4CA08439-2549-1FE3-BB1B-5A74D3C68346}" dt="2022-06-16T20:46:59.018" v="35" actId="20577"/>
          <ac:spMkLst>
            <pc:docMk/>
            <pc:sldMk cId="3000293623" sldId="259"/>
            <ac:spMk id="2" creationId="{59A42CE2-0B7B-432C-A8D2-5438B8EDA45E}"/>
          </ac:spMkLst>
        </pc:spChg>
        <pc:spChg chg="mod">
          <ac:chgData name="Kelsey Laven" userId="S::kelsey.laven@cte.idaho.gov::594c705a-352e-4ea3-bf3f-ebe59960e6da" providerId="AD" clId="Web-{4CA08439-2549-1FE3-BB1B-5A74D3C68346}" dt="2022-06-16T20:55:28.469" v="40" actId="20577"/>
          <ac:spMkLst>
            <pc:docMk/>
            <pc:sldMk cId="3000293623" sldId="259"/>
            <ac:spMk id="7" creationId="{EAF82C8A-E227-B94E-87E5-D3D0DDB6ABF6}"/>
          </ac:spMkLst>
        </pc:spChg>
      </pc:sldChg>
      <pc:sldChg chg="delSp modSp modNotes">
        <pc:chgData name="Kelsey Laven" userId="S::kelsey.laven@cte.idaho.gov::594c705a-352e-4ea3-bf3f-ebe59960e6da" providerId="AD" clId="Web-{4CA08439-2549-1FE3-BB1B-5A74D3C68346}" dt="2022-06-16T21:13:02.465" v="224"/>
        <pc:sldMkLst>
          <pc:docMk/>
          <pc:sldMk cId="3703535645" sldId="260"/>
        </pc:sldMkLst>
        <pc:spChg chg="del">
          <ac:chgData name="Kelsey Laven" userId="S::kelsey.laven@cte.idaho.gov::594c705a-352e-4ea3-bf3f-ebe59960e6da" providerId="AD" clId="Web-{4CA08439-2549-1FE3-BB1B-5A74D3C68346}" dt="2022-06-16T20:55:59.625" v="53"/>
          <ac:spMkLst>
            <pc:docMk/>
            <pc:sldMk cId="3703535645" sldId="260"/>
            <ac:spMk id="2" creationId="{AE662CC9-2D5B-4EC0-A5CB-70ED699EBB34}"/>
          </ac:spMkLst>
        </pc:spChg>
        <pc:spChg chg="mod">
          <ac:chgData name="Kelsey Laven" userId="S::kelsey.laven@cte.idaho.gov::594c705a-352e-4ea3-bf3f-ebe59960e6da" providerId="AD" clId="Web-{4CA08439-2549-1FE3-BB1B-5A74D3C68346}" dt="2022-06-16T20:56:17.250" v="56" actId="1076"/>
          <ac:spMkLst>
            <pc:docMk/>
            <pc:sldMk cId="3703535645" sldId="260"/>
            <ac:spMk id="5" creationId="{E5E2A805-28E0-C646-B6F1-13D37438FC58}"/>
          </ac:spMkLst>
        </pc:spChg>
        <pc:spChg chg="mod">
          <ac:chgData name="Kelsey Laven" userId="S::kelsey.laven@cte.idaho.gov::594c705a-352e-4ea3-bf3f-ebe59960e6da" providerId="AD" clId="Web-{4CA08439-2549-1FE3-BB1B-5A74D3C68346}" dt="2022-06-16T20:57:48.422" v="70" actId="1076"/>
          <ac:spMkLst>
            <pc:docMk/>
            <pc:sldMk cId="3703535645" sldId="260"/>
            <ac:spMk id="9" creationId="{F2F5B2C9-579F-5044-8BBE-01B73A0E71A0}"/>
          </ac:spMkLst>
        </pc:spChg>
      </pc:sldChg>
      <pc:sldChg chg="delSp modSp modNotes">
        <pc:chgData name="Kelsey Laven" userId="S::kelsey.laven@cte.idaho.gov::594c705a-352e-4ea3-bf3f-ebe59960e6da" providerId="AD" clId="Web-{4CA08439-2549-1FE3-BB1B-5A74D3C68346}" dt="2022-06-16T21:14:12.214" v="309"/>
        <pc:sldMkLst>
          <pc:docMk/>
          <pc:sldMk cId="526649381" sldId="261"/>
        </pc:sldMkLst>
        <pc:spChg chg="mod">
          <ac:chgData name="Kelsey Laven" userId="S::kelsey.laven@cte.idaho.gov::594c705a-352e-4ea3-bf3f-ebe59960e6da" providerId="AD" clId="Web-{4CA08439-2549-1FE3-BB1B-5A74D3C68346}" dt="2022-06-16T20:58:34.187" v="93" actId="20577"/>
          <ac:spMkLst>
            <pc:docMk/>
            <pc:sldMk cId="526649381" sldId="261"/>
            <ac:spMk id="5" creationId="{E5E2A805-28E0-C646-B6F1-13D37438FC58}"/>
          </ac:spMkLst>
        </pc:spChg>
        <pc:spChg chg="del">
          <ac:chgData name="Kelsey Laven" userId="S::kelsey.laven@cte.idaho.gov::594c705a-352e-4ea3-bf3f-ebe59960e6da" providerId="AD" clId="Web-{4CA08439-2549-1FE3-BB1B-5A74D3C68346}" dt="2022-06-16T20:58:04.843" v="71"/>
          <ac:spMkLst>
            <pc:docMk/>
            <pc:sldMk cId="526649381" sldId="261"/>
            <ac:spMk id="6" creationId="{E37A78AD-D53D-4126-BEF1-6E657631F29E}"/>
          </ac:spMkLst>
        </pc:spChg>
        <pc:spChg chg="mod">
          <ac:chgData name="Kelsey Laven" userId="S::kelsey.laven@cte.idaho.gov::594c705a-352e-4ea3-bf3f-ebe59960e6da" providerId="AD" clId="Web-{4CA08439-2549-1FE3-BB1B-5A74D3C68346}" dt="2022-06-16T20:59:46.593" v="103" actId="20577"/>
          <ac:spMkLst>
            <pc:docMk/>
            <pc:sldMk cId="526649381" sldId="261"/>
            <ac:spMk id="9" creationId="{F2F5B2C9-579F-5044-8BBE-01B73A0E71A0}"/>
          </ac:spMkLst>
        </pc:spChg>
        <pc:picChg chg="mod">
          <ac:chgData name="Kelsey Laven" userId="S::kelsey.laven@cte.idaho.gov::594c705a-352e-4ea3-bf3f-ebe59960e6da" providerId="AD" clId="Web-{4CA08439-2549-1FE3-BB1B-5A74D3C68346}" dt="2022-06-16T20:58:15.765" v="73" actId="1076"/>
          <ac:picMkLst>
            <pc:docMk/>
            <pc:sldMk cId="526649381" sldId="261"/>
            <ac:picMk id="3" creationId="{5D123472-F123-4F4E-B2A1-D275A1737A5E}"/>
          </ac:picMkLst>
        </pc:picChg>
      </pc:sldChg>
      <pc:sldChg chg="modSp">
        <pc:chgData name="Kelsey Laven" userId="S::kelsey.laven@cte.idaho.gov::594c705a-352e-4ea3-bf3f-ebe59960e6da" providerId="AD" clId="Web-{4CA08439-2549-1FE3-BB1B-5A74D3C68346}" dt="2022-06-16T21:04:59.685" v="119" actId="20577"/>
        <pc:sldMkLst>
          <pc:docMk/>
          <pc:sldMk cId="442514517" sldId="262"/>
        </pc:sldMkLst>
        <pc:spChg chg="mod">
          <ac:chgData name="Kelsey Laven" userId="S::kelsey.laven@cte.idaho.gov::594c705a-352e-4ea3-bf3f-ebe59960e6da" providerId="AD" clId="Web-{4CA08439-2549-1FE3-BB1B-5A74D3C68346}" dt="2022-06-16T21:04:59.685" v="119" actId="20577"/>
          <ac:spMkLst>
            <pc:docMk/>
            <pc:sldMk cId="442514517" sldId="262"/>
            <ac:spMk id="5" creationId="{E5E2A805-28E0-C646-B6F1-13D37438FC58}"/>
          </ac:spMkLst>
        </pc:spChg>
        <pc:spChg chg="mod">
          <ac:chgData name="Kelsey Laven" userId="S::kelsey.laven@cte.idaho.gov::594c705a-352e-4ea3-bf3f-ebe59960e6da" providerId="AD" clId="Web-{4CA08439-2549-1FE3-BB1B-5A74D3C68346}" dt="2022-06-16T21:00:20.155" v="107" actId="1076"/>
          <ac:spMkLst>
            <pc:docMk/>
            <pc:sldMk cId="442514517" sldId="262"/>
            <ac:spMk id="8" creationId="{F51049CC-955F-49C0-BD01-1ACCE97FDBB4}"/>
          </ac:spMkLst>
        </pc:spChg>
      </pc:sldChg>
      <pc:sldChg chg="modSp modNotes">
        <pc:chgData name="Kelsey Laven" userId="S::kelsey.laven@cte.idaho.gov::594c705a-352e-4ea3-bf3f-ebe59960e6da" providerId="AD" clId="Web-{4CA08439-2549-1FE3-BB1B-5A74D3C68346}" dt="2022-06-16T21:14:45.933" v="331"/>
        <pc:sldMkLst>
          <pc:docMk/>
          <pc:sldMk cId="1540144369" sldId="263"/>
        </pc:sldMkLst>
        <pc:spChg chg="mod">
          <ac:chgData name="Kelsey Laven" userId="S::kelsey.laven@cte.idaho.gov::594c705a-352e-4ea3-bf3f-ebe59960e6da" providerId="AD" clId="Web-{4CA08439-2549-1FE3-BB1B-5A74D3C68346}" dt="2022-06-16T21:11:58.996" v="173" actId="20577"/>
          <ac:spMkLst>
            <pc:docMk/>
            <pc:sldMk cId="1540144369" sldId="263"/>
            <ac:spMk id="5" creationId="{E5E2A805-28E0-C646-B6F1-13D37438FC58}"/>
          </ac:spMkLst>
        </pc:spChg>
        <pc:picChg chg="mod">
          <ac:chgData name="Kelsey Laven" userId="S::kelsey.laven@cte.idaho.gov::594c705a-352e-4ea3-bf3f-ebe59960e6da" providerId="AD" clId="Web-{4CA08439-2549-1FE3-BB1B-5A74D3C68346}" dt="2022-06-16T21:09:34.059" v="160" actId="1076"/>
          <ac:picMkLst>
            <pc:docMk/>
            <pc:sldMk cId="1540144369" sldId="263"/>
            <ac:picMk id="2" creationId="{FB4B6B6C-4C10-451D-BDC6-39D9CC8D6AC4}"/>
          </ac:picMkLst>
        </pc:picChg>
      </pc:sldChg>
      <pc:sldChg chg="addSp delSp modSp">
        <pc:chgData name="Kelsey Laven" userId="S::kelsey.laven@cte.idaho.gov::594c705a-352e-4ea3-bf3f-ebe59960e6da" providerId="AD" clId="Web-{4CA08439-2549-1FE3-BB1B-5A74D3C68346}" dt="2022-06-16T21:09:17.450" v="158" actId="20577"/>
        <pc:sldMkLst>
          <pc:docMk/>
          <pc:sldMk cId="2652017012" sldId="265"/>
        </pc:sldMkLst>
        <pc:spChg chg="mod">
          <ac:chgData name="Kelsey Laven" userId="S::kelsey.laven@cte.idaho.gov::594c705a-352e-4ea3-bf3f-ebe59960e6da" providerId="AD" clId="Web-{4CA08439-2549-1FE3-BB1B-5A74D3C68346}" dt="2022-06-16T21:07:11.810" v="136" actId="14100"/>
          <ac:spMkLst>
            <pc:docMk/>
            <pc:sldMk cId="2652017012" sldId="265"/>
            <ac:spMk id="2" creationId="{F525163B-31F9-480C-88FC-6D2A5F6BD4BE}"/>
          </ac:spMkLst>
        </pc:spChg>
        <pc:spChg chg="mod">
          <ac:chgData name="Kelsey Laven" userId="S::kelsey.laven@cte.idaho.gov::594c705a-352e-4ea3-bf3f-ebe59960e6da" providerId="AD" clId="Web-{4CA08439-2549-1FE3-BB1B-5A74D3C68346}" dt="2022-06-16T21:09:17.450" v="158" actId="20577"/>
          <ac:spMkLst>
            <pc:docMk/>
            <pc:sldMk cId="2652017012" sldId="265"/>
            <ac:spMk id="4" creationId="{3A70EE9E-3069-4E4D-8C86-273F9F53AA3C}"/>
          </ac:spMkLst>
        </pc:spChg>
        <pc:spChg chg="del">
          <ac:chgData name="Kelsey Laven" userId="S::kelsey.laven@cte.idaho.gov::594c705a-352e-4ea3-bf3f-ebe59960e6da" providerId="AD" clId="Web-{4CA08439-2549-1FE3-BB1B-5A74D3C68346}" dt="2022-06-16T21:05:58.341" v="121"/>
          <ac:spMkLst>
            <pc:docMk/>
            <pc:sldMk cId="2652017012" sldId="265"/>
            <ac:spMk id="7" creationId="{C757F0C1-9430-4139-BE63-043BA7014FC6}"/>
          </ac:spMkLst>
        </pc:spChg>
        <pc:spChg chg="add del">
          <ac:chgData name="Kelsey Laven" userId="S::kelsey.laven@cte.idaho.gov::594c705a-352e-4ea3-bf3f-ebe59960e6da" providerId="AD" clId="Web-{4CA08439-2549-1FE3-BB1B-5A74D3C68346}" dt="2022-06-16T21:08:07.403" v="145"/>
          <ac:spMkLst>
            <pc:docMk/>
            <pc:sldMk cId="2652017012" sldId="265"/>
            <ac:spMk id="8" creationId="{420B842C-727C-4A64-85AE-C52CEBD843CB}"/>
          </ac:spMkLst>
        </pc:spChg>
        <pc:picChg chg="add mod">
          <ac:chgData name="Kelsey Laven" userId="S::kelsey.laven@cte.idaho.gov::594c705a-352e-4ea3-bf3f-ebe59960e6da" providerId="AD" clId="Web-{4CA08439-2549-1FE3-BB1B-5A74D3C68346}" dt="2022-06-16T21:06:53.419" v="125" actId="1076"/>
          <ac:picMkLst>
            <pc:docMk/>
            <pc:sldMk cId="2652017012" sldId="265"/>
            <ac:picMk id="5" creationId="{C25E94E0-628A-D4C2-720D-73EE9E0F4D9B}"/>
          </ac:picMkLst>
        </pc:picChg>
        <pc:picChg chg="del">
          <ac:chgData name="Kelsey Laven" userId="S::kelsey.laven@cte.idaho.gov::594c705a-352e-4ea3-bf3f-ebe59960e6da" providerId="AD" clId="Web-{4CA08439-2549-1FE3-BB1B-5A74D3C68346}" dt="2022-06-16T21:05:56.701" v="120"/>
          <ac:picMkLst>
            <pc:docMk/>
            <pc:sldMk cId="2652017012" sldId="265"/>
            <ac:picMk id="6" creationId="{9CDFBDFF-5787-4B4F-8127-28A30C8726E1}"/>
          </ac:picMkLst>
        </pc:picChg>
      </pc:sldChg>
      <pc:sldChg chg="modSp modNotes">
        <pc:chgData name="Kelsey Laven" userId="S::kelsey.laven@cte.idaho.gov::594c705a-352e-4ea3-bf3f-ebe59960e6da" providerId="AD" clId="Web-{4CA08439-2549-1FE3-BB1B-5A74D3C68346}" dt="2022-06-16T21:16:00.245" v="416"/>
        <pc:sldMkLst>
          <pc:docMk/>
          <pc:sldMk cId="3327259064" sldId="266"/>
        </pc:sldMkLst>
        <pc:spChg chg="mod">
          <ac:chgData name="Kelsey Laven" userId="S::kelsey.laven@cte.idaho.gov::594c705a-352e-4ea3-bf3f-ebe59960e6da" providerId="AD" clId="Web-{4CA08439-2549-1FE3-BB1B-5A74D3C68346}" dt="2022-06-16T21:15:16.183" v="346" actId="20577"/>
          <ac:spMkLst>
            <pc:docMk/>
            <pc:sldMk cId="3327259064" sldId="266"/>
            <ac:spMk id="2" creationId="{A0CD343A-D7A2-455A-B742-0835EB4B9B51}"/>
          </ac:spMkLst>
        </pc:spChg>
      </pc:sldChg>
      <pc:sldChg chg="addSp delSp modSp modNotes">
        <pc:chgData name="Kelsey Laven" userId="S::kelsey.laven@cte.idaho.gov::594c705a-352e-4ea3-bf3f-ebe59960e6da" providerId="AD" clId="Web-{4CA08439-2549-1FE3-BB1B-5A74D3C68346}" dt="2022-06-16T21:20:12.666" v="575" actId="1076"/>
        <pc:sldMkLst>
          <pc:docMk/>
          <pc:sldMk cId="3877418861" sldId="267"/>
        </pc:sldMkLst>
        <pc:spChg chg="mod">
          <ac:chgData name="Kelsey Laven" userId="S::kelsey.laven@cte.idaho.gov::594c705a-352e-4ea3-bf3f-ebe59960e6da" providerId="AD" clId="Web-{4CA08439-2549-1FE3-BB1B-5A74D3C68346}" dt="2022-06-16T21:19:39.572" v="569" actId="1076"/>
          <ac:spMkLst>
            <pc:docMk/>
            <pc:sldMk cId="3877418861" sldId="267"/>
            <ac:spMk id="2" creationId="{49424ADD-1F99-43CD-9337-F855900F9360}"/>
          </ac:spMkLst>
        </pc:spChg>
        <pc:spChg chg="add mod">
          <ac:chgData name="Kelsey Laven" userId="S::kelsey.laven@cte.idaho.gov::594c705a-352e-4ea3-bf3f-ebe59960e6da" providerId="AD" clId="Web-{4CA08439-2549-1FE3-BB1B-5A74D3C68346}" dt="2022-06-16T21:20:12.666" v="575" actId="1076"/>
          <ac:spMkLst>
            <pc:docMk/>
            <pc:sldMk cId="3877418861" sldId="267"/>
            <ac:spMk id="4" creationId="{4993D154-BE42-9E63-BA7D-F7AE38304C73}"/>
          </ac:spMkLst>
        </pc:spChg>
        <pc:spChg chg="add del mod">
          <ac:chgData name="Kelsey Laven" userId="S::kelsey.laven@cte.idaho.gov::594c705a-352e-4ea3-bf3f-ebe59960e6da" providerId="AD" clId="Web-{4CA08439-2549-1FE3-BB1B-5A74D3C68346}" dt="2022-06-16T21:16:23.823" v="420"/>
          <ac:spMkLst>
            <pc:docMk/>
            <pc:sldMk cId="3877418861" sldId="267"/>
            <ac:spMk id="5" creationId="{328DE1DA-1061-4647-AA28-7B3BAD357F2D}"/>
          </ac:spMkLst>
        </pc:spChg>
        <pc:picChg chg="mod">
          <ac:chgData name="Kelsey Laven" userId="S::kelsey.laven@cte.idaho.gov::594c705a-352e-4ea3-bf3f-ebe59960e6da" providerId="AD" clId="Web-{4CA08439-2549-1FE3-BB1B-5A74D3C68346}" dt="2022-06-16T21:19:49.291" v="570" actId="1076"/>
          <ac:picMkLst>
            <pc:docMk/>
            <pc:sldMk cId="3877418861" sldId="267"/>
            <ac:picMk id="7" creationId="{DEA7D84C-FC1E-4AE3-BC78-5198FC229CCF}"/>
          </ac:picMkLst>
        </pc:picChg>
      </pc:sldChg>
      <pc:sldChg chg="delSp modSp">
        <pc:chgData name="Kelsey Laven" userId="S::kelsey.laven@cte.idaho.gov::594c705a-352e-4ea3-bf3f-ebe59960e6da" providerId="AD" clId="Web-{4CA08439-2549-1FE3-BB1B-5A74D3C68346}" dt="2022-06-16T21:22:08.118" v="601" actId="1076"/>
        <pc:sldMkLst>
          <pc:docMk/>
          <pc:sldMk cId="3604730072" sldId="268"/>
        </pc:sldMkLst>
        <pc:spChg chg="mod">
          <ac:chgData name="Kelsey Laven" userId="S::kelsey.laven@cte.idaho.gov::594c705a-352e-4ea3-bf3f-ebe59960e6da" providerId="AD" clId="Web-{4CA08439-2549-1FE3-BB1B-5A74D3C68346}" dt="2022-06-16T21:22:04.290" v="600" actId="1076"/>
          <ac:spMkLst>
            <pc:docMk/>
            <pc:sldMk cId="3604730072" sldId="268"/>
            <ac:spMk id="2" creationId="{BDFFB548-C927-4675-928A-802C078CCF1C}"/>
          </ac:spMkLst>
        </pc:spChg>
        <pc:spChg chg="mod">
          <ac:chgData name="Kelsey Laven" userId="S::kelsey.laven@cte.idaho.gov::594c705a-352e-4ea3-bf3f-ebe59960e6da" providerId="AD" clId="Web-{4CA08439-2549-1FE3-BB1B-5A74D3C68346}" dt="2022-06-16T21:22:08.118" v="601" actId="1076"/>
          <ac:spMkLst>
            <pc:docMk/>
            <pc:sldMk cId="3604730072" sldId="268"/>
            <ac:spMk id="4" creationId="{ABCE8206-6242-4194-8841-13A31B600C52}"/>
          </ac:spMkLst>
        </pc:spChg>
        <pc:spChg chg="del">
          <ac:chgData name="Kelsey Laven" userId="S::kelsey.laven@cte.idaho.gov::594c705a-352e-4ea3-bf3f-ebe59960e6da" providerId="AD" clId="Web-{4CA08439-2549-1FE3-BB1B-5A74D3C68346}" dt="2022-06-16T21:21:41.868" v="596"/>
          <ac:spMkLst>
            <pc:docMk/>
            <pc:sldMk cId="3604730072" sldId="268"/>
            <ac:spMk id="5" creationId="{F3C0F174-AE47-4C97-95F4-2BA51158C9A9}"/>
          </ac:spMkLst>
        </pc:spChg>
      </pc:sldChg>
    </pc:docChg>
  </pc:docChgLst>
  <pc:docChgLst>
    <pc:chgData name="Jenni Bradford" userId="S::jenni.bradford@cte.idaho.gov::3788f530-b324-4833-a718-de0051e3c82f" providerId="AD" clId="Web-{AD8C53BE-D4B8-42DD-8207-BC0004185ECC}"/>
    <pc:docChg chg="modSld">
      <pc:chgData name="Jenni Bradford" userId="S::jenni.bradford@cte.idaho.gov::3788f530-b324-4833-a718-de0051e3c82f" providerId="AD" clId="Web-{AD8C53BE-D4B8-42DD-8207-BC0004185ECC}" dt="2022-07-19T17:10:17.294" v="10" actId="20577"/>
      <pc:docMkLst>
        <pc:docMk/>
      </pc:docMkLst>
      <pc:sldChg chg="modSp">
        <pc:chgData name="Jenni Bradford" userId="S::jenni.bradford@cte.idaho.gov::3788f530-b324-4833-a718-de0051e3c82f" providerId="AD" clId="Web-{AD8C53BE-D4B8-42DD-8207-BC0004185ECC}" dt="2022-07-19T17:10:17.294" v="10" actId="20577"/>
        <pc:sldMkLst>
          <pc:docMk/>
          <pc:sldMk cId="1332722179" sldId="257"/>
        </pc:sldMkLst>
        <pc:spChg chg="mod">
          <ac:chgData name="Jenni Bradford" userId="S::jenni.bradford@cte.idaho.gov::3788f530-b324-4833-a718-de0051e3c82f" providerId="AD" clId="Web-{AD8C53BE-D4B8-42DD-8207-BC0004185ECC}" dt="2022-07-19T17:10:17.294" v="10" actId="20577"/>
          <ac:spMkLst>
            <pc:docMk/>
            <pc:sldMk cId="1332722179" sldId="257"/>
            <ac:spMk id="29" creationId="{CBA6D047-F43C-5545-90BB-2C62B1CAF172}"/>
          </ac:spMkLst>
        </pc:spChg>
      </pc:sldChg>
    </pc:docChg>
  </pc:docChgLst>
  <pc:docChgLst>
    <pc:chgData name="joan.cleary@osbe.idaho.gov" userId="S::urn:spo:guest#joan.cleary@osbe.idaho.gov::" providerId="AD" clId="Web-{99151F0B-BCAA-401A-A161-29F637D2CB09}"/>
    <pc:docChg chg="modSld">
      <pc:chgData name="joan.cleary@osbe.idaho.gov" userId="S::urn:spo:guest#joan.cleary@osbe.idaho.gov::" providerId="AD" clId="Web-{99151F0B-BCAA-401A-A161-29F637D2CB09}" dt="2022-06-21T16:13:42.366" v="1" actId="20577"/>
      <pc:docMkLst>
        <pc:docMk/>
      </pc:docMkLst>
      <pc:sldChg chg="modSp">
        <pc:chgData name="joan.cleary@osbe.idaho.gov" userId="S::urn:spo:guest#joan.cleary@osbe.idaho.gov::" providerId="AD" clId="Web-{99151F0B-BCAA-401A-A161-29F637D2CB09}" dt="2022-06-21T16:13:42.366" v="1" actId="20577"/>
        <pc:sldMkLst>
          <pc:docMk/>
          <pc:sldMk cId="2652017012" sldId="265"/>
        </pc:sldMkLst>
        <pc:spChg chg="mod">
          <ac:chgData name="joan.cleary@osbe.idaho.gov" userId="S::urn:spo:guest#joan.cleary@osbe.idaho.gov::" providerId="AD" clId="Web-{99151F0B-BCAA-401A-A161-29F637D2CB09}" dt="2022-06-21T16:13:42.366" v="1" actId="20577"/>
          <ac:spMkLst>
            <pc:docMk/>
            <pc:sldMk cId="2652017012" sldId="265"/>
            <ac:spMk id="4" creationId="{3A70EE9E-3069-4E4D-8C86-273F9F53AA3C}"/>
          </ac:spMkLst>
        </pc:spChg>
      </pc:sldChg>
    </pc:docChg>
  </pc:docChgLst>
  <pc:docChgLst>
    <pc:chgData name="Kelsey Laven" userId="594c705a-352e-4ea3-bf3f-ebe59960e6da" providerId="ADAL" clId="{ACCD10EF-58D3-4BBB-A8EF-5BDAFF643EB6}"/>
    <pc:docChg chg="undo custSel delSld modSld modMainMaster">
      <pc:chgData name="Kelsey Laven" userId="594c705a-352e-4ea3-bf3f-ebe59960e6da" providerId="ADAL" clId="{ACCD10EF-58D3-4BBB-A8EF-5BDAFF643EB6}" dt="2022-07-14T16:19:16.229" v="62" actId="2696"/>
      <pc:docMkLst>
        <pc:docMk/>
      </pc:docMkLst>
      <pc:sldChg chg="addSp modSp">
        <pc:chgData name="Kelsey Laven" userId="594c705a-352e-4ea3-bf3f-ebe59960e6da" providerId="ADAL" clId="{ACCD10EF-58D3-4BBB-A8EF-5BDAFF643EB6}" dt="2022-07-14T15:32:08.662" v="2" actId="1076"/>
        <pc:sldMkLst>
          <pc:docMk/>
          <pc:sldMk cId="1332722179" sldId="257"/>
        </pc:sldMkLst>
        <pc:grpChg chg="add mod">
          <ac:chgData name="Kelsey Laven" userId="594c705a-352e-4ea3-bf3f-ebe59960e6da" providerId="ADAL" clId="{ACCD10EF-58D3-4BBB-A8EF-5BDAFF643EB6}" dt="2022-07-14T15:32:08.662" v="2" actId="1076"/>
          <ac:grpSpMkLst>
            <pc:docMk/>
            <pc:sldMk cId="1332722179" sldId="257"/>
            <ac:grpSpMk id="11" creationId="{4334A2FB-E968-4954-97D7-B77BBD51D33D}"/>
          </ac:grpSpMkLst>
        </pc:grpChg>
      </pc:sldChg>
      <pc:sldChg chg="addSp delSp modNotesTx">
        <pc:chgData name="Kelsey Laven" userId="594c705a-352e-4ea3-bf3f-ebe59960e6da" providerId="ADAL" clId="{ACCD10EF-58D3-4BBB-A8EF-5BDAFF643EB6}" dt="2022-07-14T16:18:47.366" v="54"/>
        <pc:sldMkLst>
          <pc:docMk/>
          <pc:sldMk cId="4189799074" sldId="258"/>
        </pc:sldMkLst>
        <pc:spChg chg="add del">
          <ac:chgData name="Kelsey Laven" userId="594c705a-352e-4ea3-bf3f-ebe59960e6da" providerId="ADAL" clId="{ACCD10EF-58D3-4BBB-A8EF-5BDAFF643EB6}" dt="2022-07-14T16:18:47.366" v="54"/>
          <ac:spMkLst>
            <pc:docMk/>
            <pc:sldMk cId="4189799074" sldId="258"/>
            <ac:spMk id="7" creationId="{9E4AA9C2-6911-4D28-BBC6-9E453D1E3445}"/>
          </ac:spMkLst>
        </pc:spChg>
      </pc:sldChg>
      <pc:sldChg chg="addSp delSp modSp">
        <pc:chgData name="Kelsey Laven" userId="594c705a-352e-4ea3-bf3f-ebe59960e6da" providerId="ADAL" clId="{ACCD10EF-58D3-4BBB-A8EF-5BDAFF643EB6}" dt="2022-07-14T16:15:09.466" v="15" actId="14100"/>
        <pc:sldMkLst>
          <pc:docMk/>
          <pc:sldMk cId="3000293623" sldId="259"/>
        </pc:sldMkLst>
        <pc:spChg chg="del mod">
          <ac:chgData name="Kelsey Laven" userId="594c705a-352e-4ea3-bf3f-ebe59960e6da" providerId="ADAL" clId="{ACCD10EF-58D3-4BBB-A8EF-5BDAFF643EB6}" dt="2022-07-14T16:13:52.378" v="4" actId="478"/>
          <ac:spMkLst>
            <pc:docMk/>
            <pc:sldMk cId="3000293623" sldId="259"/>
            <ac:spMk id="5" creationId="{DB6EB30C-A828-4464-93BC-F9AB6C03FD8D}"/>
          </ac:spMkLst>
        </pc:spChg>
        <pc:spChg chg="add ord">
          <ac:chgData name="Kelsey Laven" userId="594c705a-352e-4ea3-bf3f-ebe59960e6da" providerId="ADAL" clId="{ACCD10EF-58D3-4BBB-A8EF-5BDAFF643EB6}" dt="2022-07-14T16:14:44.848" v="10" actId="171"/>
          <ac:spMkLst>
            <pc:docMk/>
            <pc:sldMk cId="3000293623" sldId="259"/>
            <ac:spMk id="7" creationId="{6FC0733F-E296-4EE9-B813-CCDEF8E15460}"/>
          </ac:spMkLst>
        </pc:spChg>
        <pc:picChg chg="add del mod ord">
          <ac:chgData name="Kelsey Laven" userId="594c705a-352e-4ea3-bf3f-ebe59960e6da" providerId="ADAL" clId="{ACCD10EF-58D3-4BBB-A8EF-5BDAFF643EB6}" dt="2022-07-14T16:15:09.466" v="15" actId="14100"/>
          <ac:picMkLst>
            <pc:docMk/>
            <pc:sldMk cId="3000293623" sldId="259"/>
            <ac:picMk id="9" creationId="{D275F6A6-DF8E-94BD-0D4F-3B0F65926B1C}"/>
          </ac:picMkLst>
        </pc:picChg>
      </pc:sldChg>
      <pc:sldChg chg="modSp">
        <pc:chgData name="Kelsey Laven" userId="594c705a-352e-4ea3-bf3f-ebe59960e6da" providerId="ADAL" clId="{ACCD10EF-58D3-4BBB-A8EF-5BDAFF643EB6}" dt="2022-07-14T16:16:06.205" v="34" actId="113"/>
        <pc:sldMkLst>
          <pc:docMk/>
          <pc:sldMk cId="526649381" sldId="261"/>
        </pc:sldMkLst>
        <pc:spChg chg="mod">
          <ac:chgData name="Kelsey Laven" userId="594c705a-352e-4ea3-bf3f-ebe59960e6da" providerId="ADAL" clId="{ACCD10EF-58D3-4BBB-A8EF-5BDAFF643EB6}" dt="2022-07-14T16:16:06.205" v="34" actId="113"/>
          <ac:spMkLst>
            <pc:docMk/>
            <pc:sldMk cId="526649381" sldId="261"/>
            <ac:spMk id="9" creationId="{F2F5B2C9-579F-5044-8BBE-01B73A0E71A0}"/>
          </ac:spMkLst>
        </pc:spChg>
      </pc:sldChg>
      <pc:sldChg chg="del">
        <pc:chgData name="Kelsey Laven" userId="594c705a-352e-4ea3-bf3f-ebe59960e6da" providerId="ADAL" clId="{ACCD10EF-58D3-4BBB-A8EF-5BDAFF643EB6}" dt="2022-07-14T16:19:16.229" v="62" actId="2696"/>
        <pc:sldMkLst>
          <pc:docMk/>
          <pc:sldMk cId="1261251982" sldId="264"/>
        </pc:sldMkLst>
      </pc:sldChg>
      <pc:sldChg chg="modSp">
        <pc:chgData name="Kelsey Laven" userId="594c705a-352e-4ea3-bf3f-ebe59960e6da" providerId="ADAL" clId="{ACCD10EF-58D3-4BBB-A8EF-5BDAFF643EB6}" dt="2022-07-14T16:17:23.557" v="35"/>
        <pc:sldMkLst>
          <pc:docMk/>
          <pc:sldMk cId="3877418861" sldId="267"/>
        </pc:sldMkLst>
        <pc:spChg chg="mod">
          <ac:chgData name="Kelsey Laven" userId="594c705a-352e-4ea3-bf3f-ebe59960e6da" providerId="ADAL" clId="{ACCD10EF-58D3-4BBB-A8EF-5BDAFF643EB6}" dt="2022-07-14T16:17:23.557" v="35"/>
          <ac:spMkLst>
            <pc:docMk/>
            <pc:sldMk cId="3877418861" sldId="267"/>
            <ac:spMk id="4" creationId="{4993D154-BE42-9E63-BA7D-F7AE38304C73}"/>
          </ac:spMkLst>
        </pc:spChg>
      </pc:sldChg>
      <pc:sldChg chg="modSp">
        <pc:chgData name="Kelsey Laven" userId="594c705a-352e-4ea3-bf3f-ebe59960e6da" providerId="ADAL" clId="{ACCD10EF-58D3-4BBB-A8EF-5BDAFF643EB6}" dt="2022-07-14T16:18:07.143" v="45" actId="20577"/>
        <pc:sldMkLst>
          <pc:docMk/>
          <pc:sldMk cId="3604730072" sldId="268"/>
        </pc:sldMkLst>
        <pc:spChg chg="mod">
          <ac:chgData name="Kelsey Laven" userId="594c705a-352e-4ea3-bf3f-ebe59960e6da" providerId="ADAL" clId="{ACCD10EF-58D3-4BBB-A8EF-5BDAFF643EB6}" dt="2022-07-14T16:18:07.143" v="45" actId="20577"/>
          <ac:spMkLst>
            <pc:docMk/>
            <pc:sldMk cId="3604730072" sldId="268"/>
            <ac:spMk id="4" creationId="{ABCE8206-6242-4194-8841-13A31B600C52}"/>
          </ac:spMkLst>
        </pc:spChg>
      </pc:sldChg>
      <pc:sldChg chg="modNotesTx">
        <pc:chgData name="Kelsey Laven" userId="594c705a-352e-4ea3-bf3f-ebe59960e6da" providerId="ADAL" clId="{ACCD10EF-58D3-4BBB-A8EF-5BDAFF643EB6}" dt="2022-07-14T16:19:12.498" v="61" actId="20577"/>
        <pc:sldMkLst>
          <pc:docMk/>
          <pc:sldMk cId="188068195" sldId="272"/>
        </pc:sldMkLst>
      </pc:sldChg>
      <pc:sldMasterChg chg="addSp modSldLayout">
        <pc:chgData name="Kelsey Laven" userId="594c705a-352e-4ea3-bf3f-ebe59960e6da" providerId="ADAL" clId="{ACCD10EF-58D3-4BBB-A8EF-5BDAFF643EB6}" dt="2022-07-14T15:31:22.106" v="0"/>
        <pc:sldMasterMkLst>
          <pc:docMk/>
          <pc:sldMasterMk cId="3440593211" sldId="2147483699"/>
        </pc:sldMasterMkLst>
        <pc:spChg chg="add">
          <ac:chgData name="Kelsey Laven" userId="594c705a-352e-4ea3-bf3f-ebe59960e6da" providerId="ADAL" clId="{ACCD10EF-58D3-4BBB-A8EF-5BDAFF643EB6}" dt="2022-07-14T15:31:22.106" v="0"/>
          <ac:spMkLst>
            <pc:docMk/>
            <pc:sldMasterMk cId="3440593211" sldId="2147483699"/>
            <ac:spMk id="6" creationId="{2E629611-ACD9-466F-BB7E-7BEA14FB4039}"/>
          </ac:spMkLst>
        </pc:spChg>
        <pc:sldLayoutChg chg="addSp">
          <pc:chgData name="Kelsey Laven" userId="594c705a-352e-4ea3-bf3f-ebe59960e6da" providerId="ADAL" clId="{ACCD10EF-58D3-4BBB-A8EF-5BDAFF643EB6}" dt="2022-07-14T15:31:22.106" v="0"/>
          <pc:sldLayoutMkLst>
            <pc:docMk/>
            <pc:sldMasterMk cId="3440593211" sldId="2147483699"/>
            <pc:sldLayoutMk cId="1261203582" sldId="2147483700"/>
          </pc:sldLayoutMkLst>
          <pc:spChg chg="add">
            <ac:chgData name="Kelsey Laven" userId="594c705a-352e-4ea3-bf3f-ebe59960e6da" providerId="ADAL" clId="{ACCD10EF-58D3-4BBB-A8EF-5BDAFF643EB6}" dt="2022-07-14T15:31:22.106" v="0"/>
            <ac:spMkLst>
              <pc:docMk/>
              <pc:sldMasterMk cId="3440593211" sldId="2147483699"/>
              <pc:sldLayoutMk cId="1261203582" sldId="2147483700"/>
              <ac:spMk id="11" creationId="{74BE921D-49F7-4202-8519-95573E0F4A30}"/>
            </ac:spMkLst>
          </pc:spChg>
          <pc:picChg chg="add">
            <ac:chgData name="Kelsey Laven" userId="594c705a-352e-4ea3-bf3f-ebe59960e6da" providerId="ADAL" clId="{ACCD10EF-58D3-4BBB-A8EF-5BDAFF643EB6}" dt="2022-07-14T15:31:22.106" v="0"/>
            <ac:picMkLst>
              <pc:docMk/>
              <pc:sldMasterMk cId="3440593211" sldId="2147483699"/>
              <pc:sldLayoutMk cId="1261203582" sldId="2147483700"/>
              <ac:picMk id="12" creationId="{9548CE11-7DA7-41AA-9111-E6362AF2F3DB}"/>
            </ac:picMkLst>
          </pc:picChg>
          <pc:cxnChg chg="add">
            <ac:chgData name="Kelsey Laven" userId="594c705a-352e-4ea3-bf3f-ebe59960e6da" providerId="ADAL" clId="{ACCD10EF-58D3-4BBB-A8EF-5BDAFF643EB6}" dt="2022-07-14T15:31:22.106" v="0"/>
            <ac:cxnSpMkLst>
              <pc:docMk/>
              <pc:sldMasterMk cId="3440593211" sldId="2147483699"/>
              <pc:sldLayoutMk cId="1261203582" sldId="2147483700"/>
              <ac:cxnSpMk id="13" creationId="{78E40402-0777-4F2D-B64C-0FCFF25A3AAC}"/>
            </ac:cxnSpMkLst>
          </pc:cxnChg>
        </pc:sldLayoutChg>
        <pc:sldLayoutChg chg="addSp">
          <pc:chgData name="Kelsey Laven" userId="594c705a-352e-4ea3-bf3f-ebe59960e6da" providerId="ADAL" clId="{ACCD10EF-58D3-4BBB-A8EF-5BDAFF643EB6}" dt="2022-07-14T15:31:22.106" v="0"/>
          <pc:sldLayoutMkLst>
            <pc:docMk/>
            <pc:sldMasterMk cId="3440593211" sldId="2147483699"/>
            <pc:sldLayoutMk cId="3325031991" sldId="2147483701"/>
          </pc:sldLayoutMkLst>
          <pc:picChg chg="add">
            <ac:chgData name="Kelsey Laven" userId="594c705a-352e-4ea3-bf3f-ebe59960e6da" providerId="ADAL" clId="{ACCD10EF-58D3-4BBB-A8EF-5BDAFF643EB6}" dt="2022-07-14T15:31:22.106" v="0"/>
            <ac:picMkLst>
              <pc:docMk/>
              <pc:sldMasterMk cId="3440593211" sldId="2147483699"/>
              <pc:sldLayoutMk cId="3325031991" sldId="2147483701"/>
              <ac:picMk id="7" creationId="{40541322-35CD-4D1C-B5FF-88B85CE608A7}"/>
            </ac:picMkLst>
          </pc:picChg>
          <pc:cxnChg chg="add">
            <ac:chgData name="Kelsey Laven" userId="594c705a-352e-4ea3-bf3f-ebe59960e6da" providerId="ADAL" clId="{ACCD10EF-58D3-4BBB-A8EF-5BDAFF643EB6}" dt="2022-07-14T15:31:22.106" v="0"/>
            <ac:cxnSpMkLst>
              <pc:docMk/>
              <pc:sldMasterMk cId="3440593211" sldId="2147483699"/>
              <pc:sldLayoutMk cId="3325031991" sldId="2147483701"/>
              <ac:cxnSpMk id="8" creationId="{90484CA9-582F-455E-A3B0-0D6B0E0EA632}"/>
            </ac:cxnSpMkLst>
          </pc:cxnChg>
        </pc:sldLayoutChg>
        <pc:sldLayoutChg chg="addSp">
          <pc:chgData name="Kelsey Laven" userId="594c705a-352e-4ea3-bf3f-ebe59960e6da" providerId="ADAL" clId="{ACCD10EF-58D3-4BBB-A8EF-5BDAFF643EB6}" dt="2022-07-14T15:31:22.106" v="0"/>
          <pc:sldLayoutMkLst>
            <pc:docMk/>
            <pc:sldMasterMk cId="3440593211" sldId="2147483699"/>
            <pc:sldLayoutMk cId="358618945" sldId="2147483702"/>
          </pc:sldLayoutMkLst>
          <pc:spChg chg="add">
            <ac:chgData name="Kelsey Laven" userId="594c705a-352e-4ea3-bf3f-ebe59960e6da" providerId="ADAL" clId="{ACCD10EF-58D3-4BBB-A8EF-5BDAFF643EB6}" dt="2022-07-14T15:31:22.106" v="0"/>
            <ac:spMkLst>
              <pc:docMk/>
              <pc:sldMasterMk cId="3440593211" sldId="2147483699"/>
              <pc:sldLayoutMk cId="358618945" sldId="2147483702"/>
              <ac:spMk id="13" creationId="{0E3D979E-8996-4CF1-B14F-48CAFDC74A39}"/>
            </ac:spMkLst>
          </pc:spChg>
          <pc:spChg chg="add">
            <ac:chgData name="Kelsey Laven" userId="594c705a-352e-4ea3-bf3f-ebe59960e6da" providerId="ADAL" clId="{ACCD10EF-58D3-4BBB-A8EF-5BDAFF643EB6}" dt="2022-07-14T15:31:22.106" v="0"/>
            <ac:spMkLst>
              <pc:docMk/>
              <pc:sldMasterMk cId="3440593211" sldId="2147483699"/>
              <pc:sldLayoutMk cId="358618945" sldId="2147483702"/>
              <ac:spMk id="15" creationId="{3496371F-C88D-41F4-9BC7-FAE8EE1570FC}"/>
            </ac:spMkLst>
          </pc:spChg>
          <pc:picChg chg="add">
            <ac:chgData name="Kelsey Laven" userId="594c705a-352e-4ea3-bf3f-ebe59960e6da" providerId="ADAL" clId="{ACCD10EF-58D3-4BBB-A8EF-5BDAFF643EB6}" dt="2022-07-14T15:31:22.106" v="0"/>
            <ac:picMkLst>
              <pc:docMk/>
              <pc:sldMasterMk cId="3440593211" sldId="2147483699"/>
              <pc:sldLayoutMk cId="358618945" sldId="2147483702"/>
              <ac:picMk id="9" creationId="{C5205665-833D-4B99-B500-D90F455F2603}"/>
            </ac:picMkLst>
          </pc:picChg>
          <pc:cxnChg chg="add">
            <ac:chgData name="Kelsey Laven" userId="594c705a-352e-4ea3-bf3f-ebe59960e6da" providerId="ADAL" clId="{ACCD10EF-58D3-4BBB-A8EF-5BDAFF643EB6}" dt="2022-07-14T15:31:22.106" v="0"/>
            <ac:cxnSpMkLst>
              <pc:docMk/>
              <pc:sldMasterMk cId="3440593211" sldId="2147483699"/>
              <pc:sldLayoutMk cId="358618945" sldId="2147483702"/>
              <ac:cxnSpMk id="14" creationId="{EDC72093-D274-438F-93A1-E657FF009FB8}"/>
            </ac:cxnSpMkLst>
          </pc:cxnChg>
        </pc:sldLayoutChg>
        <pc:sldLayoutChg chg="addSp">
          <pc:chgData name="Kelsey Laven" userId="594c705a-352e-4ea3-bf3f-ebe59960e6da" providerId="ADAL" clId="{ACCD10EF-58D3-4BBB-A8EF-5BDAFF643EB6}" dt="2022-07-14T15:31:22.106" v="0"/>
          <pc:sldLayoutMkLst>
            <pc:docMk/>
            <pc:sldMasterMk cId="3440593211" sldId="2147483699"/>
            <pc:sldLayoutMk cId="3915131238" sldId="2147483703"/>
          </pc:sldLayoutMkLst>
          <pc:spChg chg="add">
            <ac:chgData name="Kelsey Laven" userId="594c705a-352e-4ea3-bf3f-ebe59960e6da" providerId="ADAL" clId="{ACCD10EF-58D3-4BBB-A8EF-5BDAFF643EB6}" dt="2022-07-14T15:31:22.106" v="0"/>
            <ac:spMkLst>
              <pc:docMk/>
              <pc:sldMasterMk cId="3440593211" sldId="2147483699"/>
              <pc:sldLayoutMk cId="3915131238" sldId="2147483703"/>
              <ac:spMk id="12" creationId="{E708A177-8DC0-401A-B50A-6BF2BD12B83A}"/>
            </ac:spMkLst>
          </pc:spChg>
          <pc:spChg chg="add">
            <ac:chgData name="Kelsey Laven" userId="594c705a-352e-4ea3-bf3f-ebe59960e6da" providerId="ADAL" clId="{ACCD10EF-58D3-4BBB-A8EF-5BDAFF643EB6}" dt="2022-07-14T15:31:22.106" v="0"/>
            <ac:spMkLst>
              <pc:docMk/>
              <pc:sldMasterMk cId="3440593211" sldId="2147483699"/>
              <pc:sldLayoutMk cId="3915131238" sldId="2147483703"/>
              <ac:spMk id="13" creationId="{058116B3-5515-43F4-9C15-946DDD73F43F}"/>
            </ac:spMkLst>
          </pc:spChg>
          <pc:picChg chg="add">
            <ac:chgData name="Kelsey Laven" userId="594c705a-352e-4ea3-bf3f-ebe59960e6da" providerId="ADAL" clId="{ACCD10EF-58D3-4BBB-A8EF-5BDAFF643EB6}" dt="2022-07-14T15:31:22.106" v="0"/>
            <ac:picMkLst>
              <pc:docMk/>
              <pc:sldMasterMk cId="3440593211" sldId="2147483699"/>
              <pc:sldLayoutMk cId="3915131238" sldId="2147483703"/>
              <ac:picMk id="11" creationId="{D32FA51C-264B-48E8-9849-4DC8F7096D00}"/>
            </ac:picMkLst>
          </pc:picChg>
          <pc:cxnChg chg="add">
            <ac:chgData name="Kelsey Laven" userId="594c705a-352e-4ea3-bf3f-ebe59960e6da" providerId="ADAL" clId="{ACCD10EF-58D3-4BBB-A8EF-5BDAFF643EB6}" dt="2022-07-14T15:31:22.106" v="0"/>
            <ac:cxnSpMkLst>
              <pc:docMk/>
              <pc:sldMasterMk cId="3440593211" sldId="2147483699"/>
              <pc:sldLayoutMk cId="3915131238" sldId="2147483703"/>
              <ac:cxnSpMk id="14" creationId="{E196052C-3A4A-4F2E-A1B4-0809B82F3DC1}"/>
            </ac:cxnSpMkLst>
          </pc:cxnChg>
        </pc:sldLayoutChg>
        <pc:sldLayoutChg chg="addSp">
          <pc:chgData name="Kelsey Laven" userId="594c705a-352e-4ea3-bf3f-ebe59960e6da" providerId="ADAL" clId="{ACCD10EF-58D3-4BBB-A8EF-5BDAFF643EB6}" dt="2022-07-14T15:31:22.106" v="0"/>
          <pc:sldLayoutMkLst>
            <pc:docMk/>
            <pc:sldMasterMk cId="3440593211" sldId="2147483699"/>
            <pc:sldLayoutMk cId="784330714" sldId="2147483704"/>
          </pc:sldLayoutMkLst>
          <pc:spChg chg="add">
            <ac:chgData name="Kelsey Laven" userId="594c705a-352e-4ea3-bf3f-ebe59960e6da" providerId="ADAL" clId="{ACCD10EF-58D3-4BBB-A8EF-5BDAFF643EB6}" dt="2022-07-14T15:31:22.106" v="0"/>
            <ac:spMkLst>
              <pc:docMk/>
              <pc:sldMasterMk cId="3440593211" sldId="2147483699"/>
              <pc:sldLayoutMk cId="784330714" sldId="2147483704"/>
              <ac:spMk id="10" creationId="{02B47CF7-0C18-4AF3-8F5B-044EC8F955AA}"/>
            </ac:spMkLst>
          </pc:spChg>
          <pc:spChg chg="add">
            <ac:chgData name="Kelsey Laven" userId="594c705a-352e-4ea3-bf3f-ebe59960e6da" providerId="ADAL" clId="{ACCD10EF-58D3-4BBB-A8EF-5BDAFF643EB6}" dt="2022-07-14T15:31:22.106" v="0"/>
            <ac:spMkLst>
              <pc:docMk/>
              <pc:sldMasterMk cId="3440593211" sldId="2147483699"/>
              <pc:sldLayoutMk cId="784330714" sldId="2147483704"/>
              <ac:spMk id="11" creationId="{7B0EFDD1-A5D3-4351-AB85-1CF58C6CEF95}"/>
            </ac:spMkLst>
          </pc:spChg>
          <pc:picChg chg="add">
            <ac:chgData name="Kelsey Laven" userId="594c705a-352e-4ea3-bf3f-ebe59960e6da" providerId="ADAL" clId="{ACCD10EF-58D3-4BBB-A8EF-5BDAFF643EB6}" dt="2022-07-14T15:31:22.106" v="0"/>
            <ac:picMkLst>
              <pc:docMk/>
              <pc:sldMasterMk cId="3440593211" sldId="2147483699"/>
              <pc:sldLayoutMk cId="784330714" sldId="2147483704"/>
              <ac:picMk id="16" creationId="{230A88C3-5115-4076-8164-2E8696B03631}"/>
            </ac:picMkLst>
          </pc:picChg>
          <pc:cxnChg chg="add">
            <ac:chgData name="Kelsey Laven" userId="594c705a-352e-4ea3-bf3f-ebe59960e6da" providerId="ADAL" clId="{ACCD10EF-58D3-4BBB-A8EF-5BDAFF643EB6}" dt="2022-07-14T15:31:22.106" v="0"/>
            <ac:cxnSpMkLst>
              <pc:docMk/>
              <pc:sldMasterMk cId="3440593211" sldId="2147483699"/>
              <pc:sldLayoutMk cId="784330714" sldId="2147483704"/>
              <ac:cxnSpMk id="15" creationId="{8657D28C-6595-4004-A1F6-02FD932FFDE3}"/>
            </ac:cxnSpMkLst>
          </pc:cxnChg>
        </pc:sldLayoutChg>
        <pc:sldLayoutChg chg="addSp">
          <pc:chgData name="Kelsey Laven" userId="594c705a-352e-4ea3-bf3f-ebe59960e6da" providerId="ADAL" clId="{ACCD10EF-58D3-4BBB-A8EF-5BDAFF643EB6}" dt="2022-07-14T15:31:22.106" v="0"/>
          <pc:sldLayoutMkLst>
            <pc:docMk/>
            <pc:sldMasterMk cId="3440593211" sldId="2147483699"/>
            <pc:sldLayoutMk cId="1878340664" sldId="2147483705"/>
          </pc:sldLayoutMkLst>
          <pc:spChg chg="add">
            <ac:chgData name="Kelsey Laven" userId="594c705a-352e-4ea3-bf3f-ebe59960e6da" providerId="ADAL" clId="{ACCD10EF-58D3-4BBB-A8EF-5BDAFF643EB6}" dt="2022-07-14T15:31:22.106" v="0"/>
            <ac:spMkLst>
              <pc:docMk/>
              <pc:sldMasterMk cId="3440593211" sldId="2147483699"/>
              <pc:sldLayoutMk cId="1878340664" sldId="2147483705"/>
              <ac:spMk id="11" creationId="{39038293-FE6D-43D7-A8D0-608822EFFDEF}"/>
            </ac:spMkLst>
          </pc:spChg>
          <pc:spChg chg="add">
            <ac:chgData name="Kelsey Laven" userId="594c705a-352e-4ea3-bf3f-ebe59960e6da" providerId="ADAL" clId="{ACCD10EF-58D3-4BBB-A8EF-5BDAFF643EB6}" dt="2022-07-14T15:31:22.106" v="0"/>
            <ac:spMkLst>
              <pc:docMk/>
              <pc:sldMasterMk cId="3440593211" sldId="2147483699"/>
              <pc:sldLayoutMk cId="1878340664" sldId="2147483705"/>
              <ac:spMk id="14" creationId="{6F65186E-6A00-49FD-9204-17FFBEF88DED}"/>
            </ac:spMkLst>
          </pc:spChg>
          <pc:picChg chg="add">
            <ac:chgData name="Kelsey Laven" userId="594c705a-352e-4ea3-bf3f-ebe59960e6da" providerId="ADAL" clId="{ACCD10EF-58D3-4BBB-A8EF-5BDAFF643EB6}" dt="2022-07-14T15:31:22.106" v="0"/>
            <ac:picMkLst>
              <pc:docMk/>
              <pc:sldMasterMk cId="3440593211" sldId="2147483699"/>
              <pc:sldLayoutMk cId="1878340664" sldId="2147483705"/>
              <ac:picMk id="16" creationId="{8CCE874E-2F57-4B53-B6A4-F64664AF2F03}"/>
            </ac:picMkLst>
          </pc:picChg>
          <pc:cxnChg chg="add">
            <ac:chgData name="Kelsey Laven" userId="594c705a-352e-4ea3-bf3f-ebe59960e6da" providerId="ADAL" clId="{ACCD10EF-58D3-4BBB-A8EF-5BDAFF643EB6}" dt="2022-07-14T15:31:22.106" v="0"/>
            <ac:cxnSpMkLst>
              <pc:docMk/>
              <pc:sldMasterMk cId="3440593211" sldId="2147483699"/>
              <pc:sldLayoutMk cId="1878340664" sldId="2147483705"/>
              <ac:cxnSpMk id="15" creationId="{F846B5A1-8DD6-4C8A-A4B5-065FB72AE024}"/>
            </ac:cxnSpMkLst>
          </pc:cxnChg>
        </pc:sldLayoutChg>
        <pc:sldLayoutChg chg="addSp">
          <pc:chgData name="Kelsey Laven" userId="594c705a-352e-4ea3-bf3f-ebe59960e6da" providerId="ADAL" clId="{ACCD10EF-58D3-4BBB-A8EF-5BDAFF643EB6}" dt="2022-07-14T15:31:22.106" v="0"/>
          <pc:sldLayoutMkLst>
            <pc:docMk/>
            <pc:sldMasterMk cId="3440593211" sldId="2147483699"/>
            <pc:sldLayoutMk cId="1461606301" sldId="2147483706"/>
          </pc:sldLayoutMkLst>
          <pc:spChg chg="add">
            <ac:chgData name="Kelsey Laven" userId="594c705a-352e-4ea3-bf3f-ebe59960e6da" providerId="ADAL" clId="{ACCD10EF-58D3-4BBB-A8EF-5BDAFF643EB6}" dt="2022-07-14T15:31:22.106" v="0"/>
            <ac:spMkLst>
              <pc:docMk/>
              <pc:sldMasterMk cId="3440593211" sldId="2147483699"/>
              <pc:sldLayoutMk cId="1461606301" sldId="2147483706"/>
              <ac:spMk id="7" creationId="{8A05CCF7-4208-42B2-9FE7-22B6AB24B7AA}"/>
            </ac:spMkLst>
          </pc:spChg>
          <pc:picChg chg="add">
            <ac:chgData name="Kelsey Laven" userId="594c705a-352e-4ea3-bf3f-ebe59960e6da" providerId="ADAL" clId="{ACCD10EF-58D3-4BBB-A8EF-5BDAFF643EB6}" dt="2022-07-14T15:31:22.106" v="0"/>
            <ac:picMkLst>
              <pc:docMk/>
              <pc:sldMasterMk cId="3440593211" sldId="2147483699"/>
              <pc:sldLayoutMk cId="1461606301" sldId="2147483706"/>
              <ac:picMk id="9" creationId="{5F5C6EC0-3FF3-4B8B-8F52-34C0CA2FA5DD}"/>
            </ac:picMkLst>
          </pc:picChg>
          <pc:cxnChg chg="add">
            <ac:chgData name="Kelsey Laven" userId="594c705a-352e-4ea3-bf3f-ebe59960e6da" providerId="ADAL" clId="{ACCD10EF-58D3-4BBB-A8EF-5BDAFF643EB6}" dt="2022-07-14T15:31:22.106" v="0"/>
            <ac:cxnSpMkLst>
              <pc:docMk/>
              <pc:sldMasterMk cId="3440593211" sldId="2147483699"/>
              <pc:sldLayoutMk cId="1461606301" sldId="2147483706"/>
              <ac:cxnSpMk id="8" creationId="{932176B1-9E12-4DEF-901B-9C389DC63E7C}"/>
            </ac:cxnSpMkLst>
          </pc:cxnChg>
        </pc:sldLayoutChg>
        <pc:sldLayoutChg chg="addSp">
          <pc:chgData name="Kelsey Laven" userId="594c705a-352e-4ea3-bf3f-ebe59960e6da" providerId="ADAL" clId="{ACCD10EF-58D3-4BBB-A8EF-5BDAFF643EB6}" dt="2022-07-14T15:31:22.106" v="0"/>
          <pc:sldLayoutMkLst>
            <pc:docMk/>
            <pc:sldMasterMk cId="3440593211" sldId="2147483699"/>
            <pc:sldLayoutMk cId="2768501241" sldId="2147483707"/>
          </pc:sldLayoutMkLst>
          <pc:spChg chg="add">
            <ac:chgData name="Kelsey Laven" userId="594c705a-352e-4ea3-bf3f-ebe59960e6da" providerId="ADAL" clId="{ACCD10EF-58D3-4BBB-A8EF-5BDAFF643EB6}" dt="2022-07-14T15:31:22.106" v="0"/>
            <ac:spMkLst>
              <pc:docMk/>
              <pc:sldMasterMk cId="3440593211" sldId="2147483699"/>
              <pc:sldLayoutMk cId="2768501241" sldId="2147483707"/>
              <ac:spMk id="9" creationId="{FFFDA42F-F44F-424E-92D9-DF15B774106B}"/>
            </ac:spMkLst>
          </pc:spChg>
          <pc:spChg chg="add">
            <ac:chgData name="Kelsey Laven" userId="594c705a-352e-4ea3-bf3f-ebe59960e6da" providerId="ADAL" clId="{ACCD10EF-58D3-4BBB-A8EF-5BDAFF643EB6}" dt="2022-07-14T15:31:22.106" v="0"/>
            <ac:spMkLst>
              <pc:docMk/>
              <pc:sldMasterMk cId="3440593211" sldId="2147483699"/>
              <pc:sldLayoutMk cId="2768501241" sldId="2147483707"/>
              <ac:spMk id="12" creationId="{4F888666-BE11-41A2-B926-4141584DB6A8}"/>
            </ac:spMkLst>
          </pc:spChg>
          <pc:picChg chg="add">
            <ac:chgData name="Kelsey Laven" userId="594c705a-352e-4ea3-bf3f-ebe59960e6da" providerId="ADAL" clId="{ACCD10EF-58D3-4BBB-A8EF-5BDAFF643EB6}" dt="2022-07-14T15:31:22.106" v="0"/>
            <ac:picMkLst>
              <pc:docMk/>
              <pc:sldMasterMk cId="3440593211" sldId="2147483699"/>
              <pc:sldLayoutMk cId="2768501241" sldId="2147483707"/>
              <ac:picMk id="14" creationId="{6FFEF72F-2BD0-4B19-9523-B014E6EB194A}"/>
            </ac:picMkLst>
          </pc:picChg>
          <pc:cxnChg chg="add">
            <ac:chgData name="Kelsey Laven" userId="594c705a-352e-4ea3-bf3f-ebe59960e6da" providerId="ADAL" clId="{ACCD10EF-58D3-4BBB-A8EF-5BDAFF643EB6}" dt="2022-07-14T15:31:22.106" v="0"/>
            <ac:cxnSpMkLst>
              <pc:docMk/>
              <pc:sldMasterMk cId="3440593211" sldId="2147483699"/>
              <pc:sldLayoutMk cId="2768501241" sldId="2147483707"/>
              <ac:cxnSpMk id="13" creationId="{3B4613D4-83F3-477A-9CEF-6FC0AC53C3F5}"/>
            </ac:cxnSpMkLst>
          </pc:cxnChg>
        </pc:sldLayoutChg>
        <pc:sldLayoutChg chg="addSp">
          <pc:chgData name="Kelsey Laven" userId="594c705a-352e-4ea3-bf3f-ebe59960e6da" providerId="ADAL" clId="{ACCD10EF-58D3-4BBB-A8EF-5BDAFF643EB6}" dt="2022-07-14T15:31:22.106" v="0"/>
          <pc:sldLayoutMkLst>
            <pc:docMk/>
            <pc:sldMasterMk cId="3440593211" sldId="2147483699"/>
            <pc:sldLayoutMk cId="248387150" sldId="2147483708"/>
          </pc:sldLayoutMkLst>
          <pc:spChg chg="add">
            <ac:chgData name="Kelsey Laven" userId="594c705a-352e-4ea3-bf3f-ebe59960e6da" providerId="ADAL" clId="{ACCD10EF-58D3-4BBB-A8EF-5BDAFF643EB6}" dt="2022-07-14T15:31:22.106" v="0"/>
            <ac:spMkLst>
              <pc:docMk/>
              <pc:sldMasterMk cId="3440593211" sldId="2147483699"/>
              <pc:sldLayoutMk cId="248387150" sldId="2147483708"/>
              <ac:spMk id="9" creationId="{F41D9383-247B-4AE3-B853-F59A076F9DCF}"/>
            </ac:spMkLst>
          </pc:spChg>
          <pc:spChg chg="add">
            <ac:chgData name="Kelsey Laven" userId="594c705a-352e-4ea3-bf3f-ebe59960e6da" providerId="ADAL" clId="{ACCD10EF-58D3-4BBB-A8EF-5BDAFF643EB6}" dt="2022-07-14T15:31:22.106" v="0"/>
            <ac:spMkLst>
              <pc:docMk/>
              <pc:sldMasterMk cId="3440593211" sldId="2147483699"/>
              <pc:sldLayoutMk cId="248387150" sldId="2147483708"/>
              <ac:spMk id="11" creationId="{71363B93-DD4A-4F62-9CB6-E7612A66BFA5}"/>
            </ac:spMkLst>
          </pc:spChg>
          <pc:picChg chg="add">
            <ac:chgData name="Kelsey Laven" userId="594c705a-352e-4ea3-bf3f-ebe59960e6da" providerId="ADAL" clId="{ACCD10EF-58D3-4BBB-A8EF-5BDAFF643EB6}" dt="2022-07-14T15:31:22.106" v="0"/>
            <ac:picMkLst>
              <pc:docMk/>
              <pc:sldMasterMk cId="3440593211" sldId="2147483699"/>
              <pc:sldLayoutMk cId="248387150" sldId="2147483708"/>
              <ac:picMk id="10" creationId="{5E746DD6-4B82-4617-960B-D4165B8AA05B}"/>
            </ac:picMkLst>
          </pc:picChg>
        </pc:sldLayoutChg>
      </pc:sldMasterChg>
    </pc:docChg>
  </pc:docChgLst>
  <pc:docChgLst>
    <pc:chgData name="Kelsey Laven" userId="S::kelsey.laven@cte.idaho.gov::594c705a-352e-4ea3-bf3f-ebe59960e6da" providerId="AD" clId="Web-{1D53E0AA-E5C8-43A6-955C-B7AD29B87C5D}"/>
    <pc:docChg chg="addSld modSld modMainMaster">
      <pc:chgData name="Kelsey Laven" userId="S::kelsey.laven@cte.idaho.gov::594c705a-352e-4ea3-bf3f-ebe59960e6da" providerId="AD" clId="Web-{1D53E0AA-E5C8-43A6-955C-B7AD29B87C5D}" dt="2022-06-20T21:01:59.104" v="1866"/>
      <pc:docMkLst>
        <pc:docMk/>
      </pc:docMkLst>
      <pc:sldChg chg="addSp delSp modSp">
        <pc:chgData name="Kelsey Laven" userId="S::kelsey.laven@cte.idaho.gov::594c705a-352e-4ea3-bf3f-ebe59960e6da" providerId="AD" clId="Web-{1D53E0AA-E5C8-43A6-955C-B7AD29B87C5D}" dt="2022-06-20T21:01:54.635" v="1865"/>
        <pc:sldMkLst>
          <pc:docMk/>
          <pc:sldMk cId="1332722179" sldId="257"/>
        </pc:sldMkLst>
        <pc:spChg chg="add del">
          <ac:chgData name="Kelsey Laven" userId="S::kelsey.laven@cte.idaho.gov::594c705a-352e-4ea3-bf3f-ebe59960e6da" providerId="AD" clId="Web-{1D53E0AA-E5C8-43A6-955C-B7AD29B87C5D}" dt="2022-06-20T19:59:12.313" v="63"/>
          <ac:spMkLst>
            <pc:docMk/>
            <pc:sldMk cId="1332722179" sldId="257"/>
            <ac:spMk id="3" creationId="{86CE40B4-8A47-1401-8C4B-9E3BBD8E1026}"/>
          </ac:spMkLst>
        </pc:spChg>
        <pc:spChg chg="add del">
          <ac:chgData name="Kelsey Laven" userId="S::kelsey.laven@cte.idaho.gov::594c705a-352e-4ea3-bf3f-ebe59960e6da" providerId="AD" clId="Web-{1D53E0AA-E5C8-43A6-955C-B7AD29B87C5D}" dt="2022-06-20T19:59:10.532" v="62"/>
          <ac:spMkLst>
            <pc:docMk/>
            <pc:sldMk cId="1332722179" sldId="257"/>
            <ac:spMk id="5" creationId="{2432E2EE-5584-60A5-C8EB-543C26CC2C96}"/>
          </ac:spMkLst>
        </pc:spChg>
        <pc:spChg chg="mod">
          <ac:chgData name="Kelsey Laven" userId="S::kelsey.laven@cte.idaho.gov::594c705a-352e-4ea3-bf3f-ebe59960e6da" providerId="AD" clId="Web-{1D53E0AA-E5C8-43A6-955C-B7AD29B87C5D}" dt="2022-06-20T19:53:55.434" v="7" actId="1076"/>
          <ac:spMkLst>
            <pc:docMk/>
            <pc:sldMk cId="1332722179" sldId="257"/>
            <ac:spMk id="29" creationId="{CBA6D047-F43C-5545-90BB-2C62B1CAF172}"/>
          </ac:spMkLst>
        </pc:spChg>
        <pc:spChg chg="mod ord">
          <ac:chgData name="Kelsey Laven" userId="S::kelsey.laven@cte.idaho.gov::594c705a-352e-4ea3-bf3f-ebe59960e6da" providerId="AD" clId="Web-{1D53E0AA-E5C8-43A6-955C-B7AD29B87C5D}" dt="2022-06-20T19:59:35.032" v="69" actId="20577"/>
          <ac:spMkLst>
            <pc:docMk/>
            <pc:sldMk cId="1332722179" sldId="257"/>
            <ac:spMk id="32" creationId="{BEAA5549-B6EE-024C-9E5F-A8574100FFA2}"/>
          </ac:spMkLst>
        </pc:spChg>
        <pc:spChg chg="mod">
          <ac:chgData name="Kelsey Laven" userId="S::kelsey.laven@cte.idaho.gov::594c705a-352e-4ea3-bf3f-ebe59960e6da" providerId="AD" clId="Web-{1D53E0AA-E5C8-43A6-955C-B7AD29B87C5D}" dt="2022-06-20T19:54:50.528" v="15" actId="1076"/>
          <ac:spMkLst>
            <pc:docMk/>
            <pc:sldMk cId="1332722179" sldId="257"/>
            <ac:spMk id="33" creationId="{8CF2E9E0-AB4D-184A-A52D-C08AEF23AF16}"/>
          </ac:spMkLst>
        </pc:spChg>
        <pc:spChg chg="mod ord">
          <ac:chgData name="Kelsey Laven" userId="S::kelsey.laven@cte.idaho.gov::594c705a-352e-4ea3-bf3f-ebe59960e6da" providerId="AD" clId="Web-{1D53E0AA-E5C8-43A6-955C-B7AD29B87C5D}" dt="2022-06-20T19:58:37.016" v="56" actId="14100"/>
          <ac:spMkLst>
            <pc:docMk/>
            <pc:sldMk cId="1332722179" sldId="257"/>
            <ac:spMk id="34" creationId="{16CE0906-7E01-C54F-BE16-060A9474E514}"/>
          </ac:spMkLst>
        </pc:spChg>
        <pc:spChg chg="mod">
          <ac:chgData name="Kelsey Laven" userId="S::kelsey.laven@cte.idaho.gov::594c705a-352e-4ea3-bf3f-ebe59960e6da" providerId="AD" clId="Web-{1D53E0AA-E5C8-43A6-955C-B7AD29B87C5D}" dt="2022-06-20T21:01:54.635" v="1865"/>
          <ac:spMkLst>
            <pc:docMk/>
            <pc:sldMk cId="1332722179" sldId="257"/>
            <ac:spMk id="39" creationId="{0DD44C2B-D20B-B24E-B01A-8AE2CEA9C783}"/>
          </ac:spMkLst>
        </pc:spChg>
        <pc:picChg chg="ord">
          <ac:chgData name="Kelsey Laven" userId="S::kelsey.laven@cte.idaho.gov::594c705a-352e-4ea3-bf3f-ebe59960e6da" providerId="AD" clId="Web-{1D53E0AA-E5C8-43A6-955C-B7AD29B87C5D}" dt="2022-06-20T19:54:21.231" v="9"/>
          <ac:picMkLst>
            <pc:docMk/>
            <pc:sldMk cId="1332722179" sldId="257"/>
            <ac:picMk id="4" creationId="{DC484206-339C-5E00-8930-F87155222289}"/>
          </ac:picMkLst>
        </pc:picChg>
        <pc:cxnChg chg="add del mod">
          <ac:chgData name="Kelsey Laven" userId="S::kelsey.laven@cte.idaho.gov::594c705a-352e-4ea3-bf3f-ebe59960e6da" providerId="AD" clId="Web-{1D53E0AA-E5C8-43A6-955C-B7AD29B87C5D}" dt="2022-06-20T19:59:03.266" v="59"/>
          <ac:cxnSpMkLst>
            <pc:docMk/>
            <pc:sldMk cId="1332722179" sldId="257"/>
            <ac:cxnSpMk id="2" creationId="{93D2368C-69DE-E346-6FA6-9FE509D8D949}"/>
          </ac:cxnSpMkLst>
        </pc:cxnChg>
        <pc:cxnChg chg="add mod">
          <ac:chgData name="Kelsey Laven" userId="S::kelsey.laven@cte.idaho.gov::594c705a-352e-4ea3-bf3f-ebe59960e6da" providerId="AD" clId="Web-{1D53E0AA-E5C8-43A6-955C-B7AD29B87C5D}" dt="2022-06-20T20:00:11.814" v="74" actId="1076"/>
          <ac:cxnSpMkLst>
            <pc:docMk/>
            <pc:sldMk cId="1332722179" sldId="257"/>
            <ac:cxnSpMk id="6" creationId="{C310B180-570A-9E97-3351-3C65A65BA6FF}"/>
          </ac:cxnSpMkLst>
        </pc:cxnChg>
      </pc:sldChg>
      <pc:sldChg chg="addSp delSp modSp">
        <pc:chgData name="Kelsey Laven" userId="S::kelsey.laven@cte.idaho.gov::594c705a-352e-4ea3-bf3f-ebe59960e6da" providerId="AD" clId="Web-{1D53E0AA-E5C8-43A6-955C-B7AD29B87C5D}" dt="2022-06-20T21:01:54.635" v="1865"/>
        <pc:sldMkLst>
          <pc:docMk/>
          <pc:sldMk cId="4189799074" sldId="258"/>
        </pc:sldMkLst>
        <pc:spChg chg="mod">
          <ac:chgData name="Kelsey Laven" userId="S::kelsey.laven@cte.idaho.gov::594c705a-352e-4ea3-bf3f-ebe59960e6da" providerId="AD" clId="Web-{1D53E0AA-E5C8-43A6-955C-B7AD29B87C5D}" dt="2022-06-20T20:04:27.224" v="260" actId="1076"/>
          <ac:spMkLst>
            <pc:docMk/>
            <pc:sldMk cId="4189799074" sldId="258"/>
            <ac:spMk id="2" creationId="{4225907F-E0FF-F940-A5A7-B6E4E355356A}"/>
          </ac:spMkLst>
        </pc:spChg>
        <pc:spChg chg="add mod">
          <ac:chgData name="Kelsey Laven" userId="S::kelsey.laven@cte.idaho.gov::594c705a-352e-4ea3-bf3f-ebe59960e6da" providerId="AD" clId="Web-{1D53E0AA-E5C8-43A6-955C-B7AD29B87C5D}" dt="2022-06-20T21:01:54.635" v="1865"/>
          <ac:spMkLst>
            <pc:docMk/>
            <pc:sldMk cId="4189799074" sldId="258"/>
            <ac:spMk id="3" creationId="{32371926-5717-FD6C-B6B5-EEC6B5302598}"/>
          </ac:spMkLst>
        </pc:spChg>
        <pc:spChg chg="mod">
          <ac:chgData name="Kelsey Laven" userId="S::kelsey.laven@cte.idaho.gov::594c705a-352e-4ea3-bf3f-ebe59960e6da" providerId="AD" clId="Web-{1D53E0AA-E5C8-43A6-955C-B7AD29B87C5D}" dt="2022-06-20T20:04:20.302" v="259" actId="1076"/>
          <ac:spMkLst>
            <pc:docMk/>
            <pc:sldMk cId="4189799074" sldId="258"/>
            <ac:spMk id="14" creationId="{CD83BF0C-3686-EC4E-B77B-3BBC060DF56F}"/>
          </ac:spMkLst>
        </pc:spChg>
        <pc:spChg chg="mod">
          <ac:chgData name="Kelsey Laven" userId="S::kelsey.laven@cte.idaho.gov::594c705a-352e-4ea3-bf3f-ebe59960e6da" providerId="AD" clId="Web-{1D53E0AA-E5C8-43A6-955C-B7AD29B87C5D}" dt="2022-06-20T20:04:15.349" v="258" actId="1076"/>
          <ac:spMkLst>
            <pc:docMk/>
            <pc:sldMk cId="4189799074" sldId="258"/>
            <ac:spMk id="29" creationId="{CBA6D047-F43C-5545-90BB-2C62B1CAF172}"/>
          </ac:spMkLst>
        </pc:spChg>
        <pc:picChg chg="mod modCrop">
          <ac:chgData name="Kelsey Laven" userId="S::kelsey.laven@cte.idaho.gov::594c705a-352e-4ea3-bf3f-ebe59960e6da" providerId="AD" clId="Web-{1D53E0AA-E5C8-43A6-955C-B7AD29B87C5D}" dt="2022-06-20T20:04:32.006" v="261" actId="1076"/>
          <ac:picMkLst>
            <pc:docMk/>
            <pc:sldMk cId="4189799074" sldId="258"/>
            <ac:picMk id="6" creationId="{EC990321-4AC4-4646-AD6C-B03E80AD9989}"/>
          </ac:picMkLst>
        </pc:picChg>
        <pc:cxnChg chg="del">
          <ac:chgData name="Kelsey Laven" userId="S::kelsey.laven@cte.idaho.gov::594c705a-352e-4ea3-bf3f-ebe59960e6da" providerId="AD" clId="Web-{1D53E0AA-E5C8-43A6-955C-B7AD29B87C5D}" dt="2022-06-20T19:59:54.423" v="70"/>
          <ac:cxnSpMkLst>
            <pc:docMk/>
            <pc:sldMk cId="4189799074" sldId="258"/>
            <ac:cxnSpMk id="13" creationId="{5DE3D7D5-4CEE-5A4E-8B89-A4F389622E73}"/>
          </ac:cxnSpMkLst>
        </pc:cxnChg>
        <pc:cxnChg chg="del">
          <ac:chgData name="Kelsey Laven" userId="S::kelsey.laven@cte.idaho.gov::594c705a-352e-4ea3-bf3f-ebe59960e6da" providerId="AD" clId="Web-{1D53E0AA-E5C8-43A6-955C-B7AD29B87C5D}" dt="2022-06-20T19:59:56.470" v="71"/>
          <ac:cxnSpMkLst>
            <pc:docMk/>
            <pc:sldMk cId="4189799074" sldId="258"/>
            <ac:cxnSpMk id="35" creationId="{B0318734-CB0D-4548-A0A0-E87F94C3B722}"/>
          </ac:cxnSpMkLst>
        </pc:cxnChg>
      </pc:sldChg>
      <pc:sldChg chg="addSp delSp modSp mod setBg setFolMasterObjs modClrScheme chgLayout modNotes">
        <pc:chgData name="Kelsey Laven" userId="S::kelsey.laven@cte.idaho.gov::594c705a-352e-4ea3-bf3f-ebe59960e6da" providerId="AD" clId="Web-{1D53E0AA-E5C8-43A6-955C-B7AD29B87C5D}" dt="2022-06-20T21:01:54.635" v="1865"/>
        <pc:sldMkLst>
          <pc:docMk/>
          <pc:sldMk cId="3000293623" sldId="259"/>
        </pc:sldMkLst>
        <pc:spChg chg="del">
          <ac:chgData name="Kelsey Laven" userId="S::kelsey.laven@cte.idaho.gov::594c705a-352e-4ea3-bf3f-ebe59960e6da" providerId="AD" clId="Web-{1D53E0AA-E5C8-43A6-955C-B7AD29B87C5D}" dt="2022-06-20T20:05:55.507" v="266"/>
          <ac:spMkLst>
            <pc:docMk/>
            <pc:sldMk cId="3000293623" sldId="259"/>
            <ac:spMk id="2" creationId="{59A42CE2-0B7B-432C-A8D2-5438B8EDA45E}"/>
          </ac:spMkLst>
        </pc:spChg>
        <pc:spChg chg="add del mod">
          <ac:chgData name="Kelsey Laven" userId="S::kelsey.laven@cte.idaho.gov::594c705a-352e-4ea3-bf3f-ebe59960e6da" providerId="AD" clId="Web-{1D53E0AA-E5C8-43A6-955C-B7AD29B87C5D}" dt="2022-06-20T20:07:54.634" v="397"/>
          <ac:spMkLst>
            <pc:docMk/>
            <pc:sldMk cId="3000293623" sldId="259"/>
            <ac:spMk id="3" creationId="{90827E9A-76EB-ACDD-A13B-01F4B35F8B0A}"/>
          </ac:spMkLst>
        </pc:spChg>
        <pc:spChg chg="mod ord">
          <ac:chgData name="Kelsey Laven" userId="S::kelsey.laven@cte.idaho.gov::594c705a-352e-4ea3-bf3f-ebe59960e6da" providerId="AD" clId="Web-{1D53E0AA-E5C8-43A6-955C-B7AD29B87C5D}" dt="2022-06-20T21:01:54.635" v="1865"/>
          <ac:spMkLst>
            <pc:docMk/>
            <pc:sldMk cId="3000293623" sldId="259"/>
            <ac:spMk id="4" creationId="{4F9A1729-F907-DB47-BA2E-194AB41AF216}"/>
          </ac:spMkLst>
        </pc:spChg>
        <pc:spChg chg="add del mod ord">
          <ac:chgData name="Kelsey Laven" userId="S::kelsey.laven@cte.idaho.gov::594c705a-352e-4ea3-bf3f-ebe59960e6da" providerId="AD" clId="Web-{1D53E0AA-E5C8-43A6-955C-B7AD29B87C5D}" dt="2022-06-20T20:10:14.401" v="400"/>
          <ac:spMkLst>
            <pc:docMk/>
            <pc:sldMk cId="3000293623" sldId="259"/>
            <ac:spMk id="5" creationId="{1D2A12D1-1827-1551-5272-8C4D201716F4}"/>
          </ac:spMkLst>
        </pc:spChg>
        <pc:spChg chg="mod ord">
          <ac:chgData name="Kelsey Laven" userId="S::kelsey.laven@cte.idaho.gov::594c705a-352e-4ea3-bf3f-ebe59960e6da" providerId="AD" clId="Web-{1D53E0AA-E5C8-43A6-955C-B7AD29B87C5D}" dt="2022-06-20T20:12:55.654" v="447" actId="14100"/>
          <ac:spMkLst>
            <pc:docMk/>
            <pc:sldMk cId="3000293623" sldId="259"/>
            <ac:spMk id="6" creationId="{148FAB83-1A92-A14E-9454-409688E9BDB6}"/>
          </ac:spMkLst>
        </pc:spChg>
        <pc:spChg chg="del mod">
          <ac:chgData name="Kelsey Laven" userId="S::kelsey.laven@cte.idaho.gov::594c705a-352e-4ea3-bf3f-ebe59960e6da" providerId="AD" clId="Web-{1D53E0AA-E5C8-43A6-955C-B7AD29B87C5D}" dt="2022-06-20T20:07:01.789" v="391"/>
          <ac:spMkLst>
            <pc:docMk/>
            <pc:sldMk cId="3000293623" sldId="259"/>
            <ac:spMk id="7" creationId="{EAF82C8A-E227-B94E-87E5-D3D0DDB6ABF6}"/>
          </ac:spMkLst>
        </pc:spChg>
        <pc:spChg chg="add del">
          <ac:chgData name="Kelsey Laven" userId="S::kelsey.laven@cte.idaho.gov::594c705a-352e-4ea3-bf3f-ebe59960e6da" providerId="AD" clId="Web-{1D53E0AA-E5C8-43A6-955C-B7AD29B87C5D}" dt="2022-06-20T20:07:39.633" v="393"/>
          <ac:spMkLst>
            <pc:docMk/>
            <pc:sldMk cId="3000293623" sldId="259"/>
            <ac:spMk id="11" creationId="{6F5A5072-7B47-4D32-B52A-4EBBF590B8A5}"/>
          </ac:spMkLst>
        </pc:spChg>
        <pc:spChg chg="add del">
          <ac:chgData name="Kelsey Laven" userId="S::kelsey.laven@cte.idaho.gov::594c705a-352e-4ea3-bf3f-ebe59960e6da" providerId="AD" clId="Web-{1D53E0AA-E5C8-43A6-955C-B7AD29B87C5D}" dt="2022-06-20T20:07:39.633" v="393"/>
          <ac:spMkLst>
            <pc:docMk/>
            <pc:sldMk cId="3000293623" sldId="259"/>
            <ac:spMk id="13" creationId="{9715DAF0-AE1B-46C9-8A6B-DB2AA05AB91D}"/>
          </ac:spMkLst>
        </pc:spChg>
        <pc:spChg chg="add del">
          <ac:chgData name="Kelsey Laven" userId="S::kelsey.laven@cte.idaho.gov::594c705a-352e-4ea3-bf3f-ebe59960e6da" providerId="AD" clId="Web-{1D53E0AA-E5C8-43A6-955C-B7AD29B87C5D}" dt="2022-06-20T20:07:39.633" v="393"/>
          <ac:spMkLst>
            <pc:docMk/>
            <pc:sldMk cId="3000293623" sldId="259"/>
            <ac:spMk id="15" creationId="{6016219D-510E-4184-9090-6D5578A87BD1}"/>
          </ac:spMkLst>
        </pc:spChg>
        <pc:spChg chg="add del">
          <ac:chgData name="Kelsey Laven" userId="S::kelsey.laven@cte.idaho.gov::594c705a-352e-4ea3-bf3f-ebe59960e6da" providerId="AD" clId="Web-{1D53E0AA-E5C8-43A6-955C-B7AD29B87C5D}" dt="2022-06-20T20:07:39.633" v="393"/>
          <ac:spMkLst>
            <pc:docMk/>
            <pc:sldMk cId="3000293623" sldId="259"/>
            <ac:spMk id="17" creationId="{AFF4A713-7B75-4B21-90D7-5AB19547C728}"/>
          </ac:spMkLst>
        </pc:spChg>
        <pc:spChg chg="add del">
          <ac:chgData name="Kelsey Laven" userId="S::kelsey.laven@cte.idaho.gov::594c705a-352e-4ea3-bf3f-ebe59960e6da" providerId="AD" clId="Web-{1D53E0AA-E5C8-43A6-955C-B7AD29B87C5D}" dt="2022-06-20T20:07:39.633" v="393"/>
          <ac:spMkLst>
            <pc:docMk/>
            <pc:sldMk cId="3000293623" sldId="259"/>
            <ac:spMk id="19" creationId="{DC631C0B-6DA6-4E57-8231-CE32B3434A7E}"/>
          </ac:spMkLst>
        </pc:spChg>
        <pc:spChg chg="add del">
          <ac:chgData name="Kelsey Laven" userId="S::kelsey.laven@cte.idaho.gov::594c705a-352e-4ea3-bf3f-ebe59960e6da" providerId="AD" clId="Web-{1D53E0AA-E5C8-43A6-955C-B7AD29B87C5D}" dt="2022-06-20T20:07:39.633" v="393"/>
          <ac:spMkLst>
            <pc:docMk/>
            <pc:sldMk cId="3000293623" sldId="259"/>
            <ac:spMk id="21" creationId="{C29501E6-A978-4A61-9689-9085AF97A53A}"/>
          </ac:spMkLst>
        </pc:spChg>
        <pc:picChg chg="add del mod">
          <ac:chgData name="Kelsey Laven" userId="S::kelsey.laven@cte.idaho.gov::594c705a-352e-4ea3-bf3f-ebe59960e6da" providerId="AD" clId="Web-{1D53E0AA-E5C8-43A6-955C-B7AD29B87C5D}" dt="2022-06-20T20:11:36.684" v="407"/>
          <ac:picMkLst>
            <pc:docMk/>
            <pc:sldMk cId="3000293623" sldId="259"/>
            <ac:picMk id="8" creationId="{66FD0F61-9713-B9D5-9EDB-F1C037A021E5}"/>
          </ac:picMkLst>
        </pc:picChg>
        <pc:picChg chg="add mod">
          <ac:chgData name="Kelsey Laven" userId="S::kelsey.laven@cte.idaho.gov::594c705a-352e-4ea3-bf3f-ebe59960e6da" providerId="AD" clId="Web-{1D53E0AA-E5C8-43A6-955C-B7AD29B87C5D}" dt="2022-06-20T20:20:34.863" v="518" actId="1076"/>
          <ac:picMkLst>
            <pc:docMk/>
            <pc:sldMk cId="3000293623" sldId="259"/>
            <ac:picMk id="9" creationId="{D275F6A6-DF8E-94BD-0D4F-3B0F65926B1C}"/>
          </ac:picMkLst>
        </pc:picChg>
      </pc:sldChg>
      <pc:sldChg chg="modSp modNotes">
        <pc:chgData name="Kelsey Laven" userId="S::kelsey.laven@cte.idaho.gov::594c705a-352e-4ea3-bf3f-ebe59960e6da" providerId="AD" clId="Web-{1D53E0AA-E5C8-43A6-955C-B7AD29B87C5D}" dt="2022-06-20T21:01:54.635" v="1865"/>
        <pc:sldMkLst>
          <pc:docMk/>
          <pc:sldMk cId="3703535645" sldId="260"/>
        </pc:sldMkLst>
        <pc:spChg chg="mod">
          <ac:chgData name="Kelsey Laven" userId="S::kelsey.laven@cte.idaho.gov::594c705a-352e-4ea3-bf3f-ebe59960e6da" providerId="AD" clId="Web-{1D53E0AA-E5C8-43A6-955C-B7AD29B87C5D}" dt="2022-06-20T21:01:54.635" v="1865"/>
          <ac:spMkLst>
            <pc:docMk/>
            <pc:sldMk cId="3703535645" sldId="260"/>
            <ac:spMk id="4" creationId="{FECDF866-1860-1F4A-9CA4-035467C0A41E}"/>
          </ac:spMkLst>
        </pc:spChg>
        <pc:spChg chg="mod">
          <ac:chgData name="Kelsey Laven" userId="S::kelsey.laven@cte.idaho.gov::594c705a-352e-4ea3-bf3f-ebe59960e6da" providerId="AD" clId="Web-{1D53E0AA-E5C8-43A6-955C-B7AD29B87C5D}" dt="2022-06-20T20:14:08.326" v="454" actId="20577"/>
          <ac:spMkLst>
            <pc:docMk/>
            <pc:sldMk cId="3703535645" sldId="260"/>
            <ac:spMk id="5" creationId="{E5E2A805-28E0-C646-B6F1-13D37438FC58}"/>
          </ac:spMkLst>
        </pc:spChg>
        <pc:spChg chg="mod">
          <ac:chgData name="Kelsey Laven" userId="S::kelsey.laven@cte.idaho.gov::594c705a-352e-4ea3-bf3f-ebe59960e6da" providerId="AD" clId="Web-{1D53E0AA-E5C8-43A6-955C-B7AD29B87C5D}" dt="2022-06-20T20:59:43.274" v="1819" actId="20577"/>
          <ac:spMkLst>
            <pc:docMk/>
            <pc:sldMk cId="3703535645" sldId="260"/>
            <ac:spMk id="9" creationId="{F2F5B2C9-579F-5044-8BBE-01B73A0E71A0}"/>
          </ac:spMkLst>
        </pc:spChg>
      </pc:sldChg>
      <pc:sldChg chg="addSp delSp modSp">
        <pc:chgData name="Kelsey Laven" userId="S::kelsey.laven@cte.idaho.gov::594c705a-352e-4ea3-bf3f-ebe59960e6da" providerId="AD" clId="Web-{1D53E0AA-E5C8-43A6-955C-B7AD29B87C5D}" dt="2022-06-20T21:01:54.635" v="1865"/>
        <pc:sldMkLst>
          <pc:docMk/>
          <pc:sldMk cId="526649381" sldId="261"/>
        </pc:sldMkLst>
        <pc:spChg chg="add del mod">
          <ac:chgData name="Kelsey Laven" userId="S::kelsey.laven@cte.idaho.gov::594c705a-352e-4ea3-bf3f-ebe59960e6da" providerId="AD" clId="Web-{1D53E0AA-E5C8-43A6-955C-B7AD29B87C5D}" dt="2022-06-20T20:20:59.145" v="521"/>
          <ac:spMkLst>
            <pc:docMk/>
            <pc:sldMk cId="526649381" sldId="261"/>
            <ac:spMk id="2" creationId="{365D6829-3342-67CB-1EC0-32EB21EC189B}"/>
          </ac:spMkLst>
        </pc:spChg>
        <pc:spChg chg="mod">
          <ac:chgData name="Kelsey Laven" userId="S::kelsey.laven@cte.idaho.gov::594c705a-352e-4ea3-bf3f-ebe59960e6da" providerId="AD" clId="Web-{1D53E0AA-E5C8-43A6-955C-B7AD29B87C5D}" dt="2022-06-20T21:01:54.635" v="1865"/>
          <ac:spMkLst>
            <pc:docMk/>
            <pc:sldMk cId="526649381" sldId="261"/>
            <ac:spMk id="4" creationId="{FECDF866-1860-1F4A-9CA4-035467C0A41E}"/>
          </ac:spMkLst>
        </pc:spChg>
        <pc:spChg chg="mod">
          <ac:chgData name="Kelsey Laven" userId="S::kelsey.laven@cte.idaho.gov::594c705a-352e-4ea3-bf3f-ebe59960e6da" providerId="AD" clId="Web-{1D53E0AA-E5C8-43A6-955C-B7AD29B87C5D}" dt="2022-06-20T20:17:31.298" v="511" actId="14100"/>
          <ac:spMkLst>
            <pc:docMk/>
            <pc:sldMk cId="526649381" sldId="261"/>
            <ac:spMk id="5" creationId="{E5E2A805-28E0-C646-B6F1-13D37438FC58}"/>
          </ac:spMkLst>
        </pc:spChg>
        <pc:spChg chg="add del mod">
          <ac:chgData name="Kelsey Laven" userId="S::kelsey.laven@cte.idaho.gov::594c705a-352e-4ea3-bf3f-ebe59960e6da" providerId="AD" clId="Web-{1D53E0AA-E5C8-43A6-955C-B7AD29B87C5D}" dt="2022-06-20T20:25:04.945" v="596"/>
          <ac:spMkLst>
            <pc:docMk/>
            <pc:sldMk cId="526649381" sldId="261"/>
            <ac:spMk id="6" creationId="{77DCFA24-2409-FA42-ED03-B0BB9C238528}"/>
          </ac:spMkLst>
        </pc:spChg>
        <pc:spChg chg="mod">
          <ac:chgData name="Kelsey Laven" userId="S::kelsey.laven@cte.idaho.gov::594c705a-352e-4ea3-bf3f-ebe59960e6da" providerId="AD" clId="Web-{1D53E0AA-E5C8-43A6-955C-B7AD29B87C5D}" dt="2022-06-20T20:24:12.632" v="580" actId="20577"/>
          <ac:spMkLst>
            <pc:docMk/>
            <pc:sldMk cId="526649381" sldId="261"/>
            <ac:spMk id="9" creationId="{F2F5B2C9-579F-5044-8BBE-01B73A0E71A0}"/>
          </ac:spMkLst>
        </pc:spChg>
      </pc:sldChg>
      <pc:sldChg chg="delSp modSp modNotes">
        <pc:chgData name="Kelsey Laven" userId="S::kelsey.laven@cte.idaho.gov::594c705a-352e-4ea3-bf3f-ebe59960e6da" providerId="AD" clId="Web-{1D53E0AA-E5C8-43A6-955C-B7AD29B87C5D}" dt="2022-06-20T21:01:54.635" v="1865"/>
        <pc:sldMkLst>
          <pc:docMk/>
          <pc:sldMk cId="442514517" sldId="262"/>
        </pc:sldMkLst>
        <pc:spChg chg="mod">
          <ac:chgData name="Kelsey Laven" userId="S::kelsey.laven@cte.idaho.gov::594c705a-352e-4ea3-bf3f-ebe59960e6da" providerId="AD" clId="Web-{1D53E0AA-E5C8-43A6-955C-B7AD29B87C5D}" dt="2022-06-20T21:01:54.635" v="1865"/>
          <ac:spMkLst>
            <pc:docMk/>
            <pc:sldMk cId="442514517" sldId="262"/>
            <ac:spMk id="4" creationId="{FECDF866-1860-1F4A-9CA4-035467C0A41E}"/>
          </ac:spMkLst>
        </pc:spChg>
        <pc:spChg chg="mod">
          <ac:chgData name="Kelsey Laven" userId="S::kelsey.laven@cte.idaho.gov::594c705a-352e-4ea3-bf3f-ebe59960e6da" providerId="AD" clId="Web-{1D53E0AA-E5C8-43A6-955C-B7AD29B87C5D}" dt="2022-06-20T20:30:55.419" v="896" actId="20577"/>
          <ac:spMkLst>
            <pc:docMk/>
            <pc:sldMk cId="442514517" sldId="262"/>
            <ac:spMk id="5" creationId="{E5E2A805-28E0-C646-B6F1-13D37438FC58}"/>
          </ac:spMkLst>
        </pc:spChg>
        <pc:spChg chg="del mod">
          <ac:chgData name="Kelsey Laven" userId="S::kelsey.laven@cte.idaho.gov::594c705a-352e-4ea3-bf3f-ebe59960e6da" providerId="AD" clId="Web-{1D53E0AA-E5C8-43A6-955C-B7AD29B87C5D}" dt="2022-06-20T20:31:49.076" v="1020"/>
          <ac:spMkLst>
            <pc:docMk/>
            <pc:sldMk cId="442514517" sldId="262"/>
            <ac:spMk id="8" creationId="{F51049CC-955F-49C0-BD01-1ACCE97FDBB4}"/>
          </ac:spMkLst>
        </pc:spChg>
        <pc:spChg chg="mod">
          <ac:chgData name="Kelsey Laven" userId="S::kelsey.laven@cte.idaho.gov::594c705a-352e-4ea3-bf3f-ebe59960e6da" providerId="AD" clId="Web-{1D53E0AA-E5C8-43A6-955C-B7AD29B87C5D}" dt="2022-06-20T20:33:02.749" v="1055" actId="1076"/>
          <ac:spMkLst>
            <pc:docMk/>
            <pc:sldMk cId="442514517" sldId="262"/>
            <ac:spMk id="9" creationId="{F2F5B2C9-579F-5044-8BBE-01B73A0E71A0}"/>
          </ac:spMkLst>
        </pc:spChg>
        <pc:picChg chg="del">
          <ac:chgData name="Kelsey Laven" userId="S::kelsey.laven@cte.idaho.gov::594c705a-352e-4ea3-bf3f-ebe59960e6da" providerId="AD" clId="Web-{1D53E0AA-E5C8-43A6-955C-B7AD29B87C5D}" dt="2022-06-20T20:28:37.667" v="661"/>
          <ac:picMkLst>
            <pc:docMk/>
            <pc:sldMk cId="442514517" sldId="262"/>
            <ac:picMk id="3" creationId="{6453366B-2709-4D97-87A1-CBCACA9AB8CC}"/>
          </ac:picMkLst>
        </pc:picChg>
        <pc:picChg chg="del">
          <ac:chgData name="Kelsey Laven" userId="S::kelsey.laven@cte.idaho.gov::594c705a-352e-4ea3-bf3f-ebe59960e6da" providerId="AD" clId="Web-{1D53E0AA-E5C8-43A6-955C-B7AD29B87C5D}" dt="2022-06-20T20:28:40.542" v="662"/>
          <ac:picMkLst>
            <pc:docMk/>
            <pc:sldMk cId="442514517" sldId="262"/>
            <ac:picMk id="7" creationId="{72160FD9-674E-425D-A784-3359E42C2087}"/>
          </ac:picMkLst>
        </pc:picChg>
      </pc:sldChg>
      <pc:sldChg chg="modSp modNotes">
        <pc:chgData name="Kelsey Laven" userId="S::kelsey.laven@cte.idaho.gov::594c705a-352e-4ea3-bf3f-ebe59960e6da" providerId="AD" clId="Web-{1D53E0AA-E5C8-43A6-955C-B7AD29B87C5D}" dt="2022-06-20T21:01:54.635" v="1865"/>
        <pc:sldMkLst>
          <pc:docMk/>
          <pc:sldMk cId="1540144369" sldId="263"/>
        </pc:sldMkLst>
        <pc:spChg chg="mod">
          <ac:chgData name="Kelsey Laven" userId="S::kelsey.laven@cte.idaho.gov::594c705a-352e-4ea3-bf3f-ebe59960e6da" providerId="AD" clId="Web-{1D53E0AA-E5C8-43A6-955C-B7AD29B87C5D}" dt="2022-06-20T21:01:54.635" v="1865"/>
          <ac:spMkLst>
            <pc:docMk/>
            <pc:sldMk cId="1540144369" sldId="263"/>
            <ac:spMk id="4" creationId="{FECDF866-1860-1F4A-9CA4-035467C0A41E}"/>
          </ac:spMkLst>
        </pc:spChg>
        <pc:spChg chg="mod">
          <ac:chgData name="Kelsey Laven" userId="S::kelsey.laven@cte.idaho.gov::594c705a-352e-4ea3-bf3f-ebe59960e6da" providerId="AD" clId="Web-{1D53E0AA-E5C8-43A6-955C-B7AD29B87C5D}" dt="2022-06-20T20:46:27.980" v="1357" actId="20577"/>
          <ac:spMkLst>
            <pc:docMk/>
            <pc:sldMk cId="1540144369" sldId="263"/>
            <ac:spMk id="5" creationId="{E5E2A805-28E0-C646-B6F1-13D37438FC58}"/>
          </ac:spMkLst>
        </pc:spChg>
        <pc:picChg chg="mod">
          <ac:chgData name="Kelsey Laven" userId="S::kelsey.laven@cte.idaho.gov::594c705a-352e-4ea3-bf3f-ebe59960e6da" providerId="AD" clId="Web-{1D53E0AA-E5C8-43A6-955C-B7AD29B87C5D}" dt="2022-06-20T20:45:26.026" v="1355" actId="14100"/>
          <ac:picMkLst>
            <pc:docMk/>
            <pc:sldMk cId="1540144369" sldId="263"/>
            <ac:picMk id="2" creationId="{FB4B6B6C-4C10-451D-BDC6-39D9CC8D6AC4}"/>
          </ac:picMkLst>
        </pc:picChg>
      </pc:sldChg>
      <pc:sldChg chg="modSp modNotes">
        <pc:chgData name="Kelsey Laven" userId="S::kelsey.laven@cte.idaho.gov::594c705a-352e-4ea3-bf3f-ebe59960e6da" providerId="AD" clId="Web-{1D53E0AA-E5C8-43A6-955C-B7AD29B87C5D}" dt="2022-06-20T21:01:54.635" v="1865"/>
        <pc:sldMkLst>
          <pc:docMk/>
          <pc:sldMk cId="2652017012" sldId="265"/>
        </pc:sldMkLst>
        <pc:spChg chg="mod">
          <ac:chgData name="Kelsey Laven" userId="S::kelsey.laven@cte.idaho.gov::594c705a-352e-4ea3-bf3f-ebe59960e6da" providerId="AD" clId="Web-{1D53E0AA-E5C8-43A6-955C-B7AD29B87C5D}" dt="2022-06-20T20:41:36.241" v="1230" actId="14100"/>
          <ac:spMkLst>
            <pc:docMk/>
            <pc:sldMk cId="2652017012" sldId="265"/>
            <ac:spMk id="2" creationId="{F525163B-31F9-480C-88FC-6D2A5F6BD4BE}"/>
          </ac:spMkLst>
        </pc:spChg>
        <pc:spChg chg="mod">
          <ac:chgData name="Kelsey Laven" userId="S::kelsey.laven@cte.idaho.gov::594c705a-352e-4ea3-bf3f-ebe59960e6da" providerId="AD" clId="Web-{1D53E0AA-E5C8-43A6-955C-B7AD29B87C5D}" dt="2022-06-20T21:01:54.635" v="1865"/>
          <ac:spMkLst>
            <pc:docMk/>
            <pc:sldMk cId="2652017012" sldId="265"/>
            <ac:spMk id="3" creationId="{833BE668-987F-41F5-8F7D-EE0567DE2BD4}"/>
          </ac:spMkLst>
        </pc:spChg>
        <pc:spChg chg="mod">
          <ac:chgData name="Kelsey Laven" userId="S::kelsey.laven@cte.idaho.gov::594c705a-352e-4ea3-bf3f-ebe59960e6da" providerId="AD" clId="Web-{1D53E0AA-E5C8-43A6-955C-B7AD29B87C5D}" dt="2022-06-20T20:41:20.335" v="1229" actId="1076"/>
          <ac:spMkLst>
            <pc:docMk/>
            <pc:sldMk cId="2652017012" sldId="265"/>
            <ac:spMk id="4" creationId="{3A70EE9E-3069-4E4D-8C86-273F9F53AA3C}"/>
          </ac:spMkLst>
        </pc:spChg>
        <pc:picChg chg="mod">
          <ac:chgData name="Kelsey Laven" userId="S::kelsey.laven@cte.idaho.gov::594c705a-352e-4ea3-bf3f-ebe59960e6da" providerId="AD" clId="Web-{1D53E0AA-E5C8-43A6-955C-B7AD29B87C5D}" dt="2022-06-20T20:41:03.209" v="1226" actId="1076"/>
          <ac:picMkLst>
            <pc:docMk/>
            <pc:sldMk cId="2652017012" sldId="265"/>
            <ac:picMk id="5" creationId="{C25E94E0-628A-D4C2-720D-73EE9E0F4D9B}"/>
          </ac:picMkLst>
        </pc:picChg>
      </pc:sldChg>
      <pc:sldChg chg="modSp modNotes">
        <pc:chgData name="Kelsey Laven" userId="S::kelsey.laven@cte.idaho.gov::594c705a-352e-4ea3-bf3f-ebe59960e6da" providerId="AD" clId="Web-{1D53E0AA-E5C8-43A6-955C-B7AD29B87C5D}" dt="2022-06-20T21:01:54.635" v="1865"/>
        <pc:sldMkLst>
          <pc:docMk/>
          <pc:sldMk cId="3327259064" sldId="266"/>
        </pc:sldMkLst>
        <pc:spChg chg="mod">
          <ac:chgData name="Kelsey Laven" userId="S::kelsey.laven@cte.idaho.gov::594c705a-352e-4ea3-bf3f-ebe59960e6da" providerId="AD" clId="Web-{1D53E0AA-E5C8-43A6-955C-B7AD29B87C5D}" dt="2022-06-20T20:49:17.982" v="1380" actId="1076"/>
          <ac:spMkLst>
            <pc:docMk/>
            <pc:sldMk cId="3327259064" sldId="266"/>
            <ac:spMk id="2" creationId="{A0CD343A-D7A2-455A-B742-0835EB4B9B51}"/>
          </ac:spMkLst>
        </pc:spChg>
        <pc:spChg chg="mod">
          <ac:chgData name="Kelsey Laven" userId="S::kelsey.laven@cte.idaho.gov::594c705a-352e-4ea3-bf3f-ebe59960e6da" providerId="AD" clId="Web-{1D53E0AA-E5C8-43A6-955C-B7AD29B87C5D}" dt="2022-06-20T21:01:54.635" v="1865"/>
          <ac:spMkLst>
            <pc:docMk/>
            <pc:sldMk cId="3327259064" sldId="266"/>
            <ac:spMk id="3" creationId="{0F813210-5B07-4589-AB92-7E80583BF1D5}"/>
          </ac:spMkLst>
        </pc:spChg>
        <pc:spChg chg="mod">
          <ac:chgData name="Kelsey Laven" userId="S::kelsey.laven@cte.idaho.gov::594c705a-352e-4ea3-bf3f-ebe59960e6da" providerId="AD" clId="Web-{1D53E0AA-E5C8-43A6-955C-B7AD29B87C5D}" dt="2022-06-20T20:49:15.154" v="1379" actId="20577"/>
          <ac:spMkLst>
            <pc:docMk/>
            <pc:sldMk cId="3327259064" sldId="266"/>
            <ac:spMk id="7" creationId="{23945DAA-1AB2-483C-875B-7B2E55F8E994}"/>
          </ac:spMkLst>
        </pc:spChg>
        <pc:picChg chg="mod">
          <ac:chgData name="Kelsey Laven" userId="S::kelsey.laven@cte.idaho.gov::594c705a-352e-4ea3-bf3f-ebe59960e6da" providerId="AD" clId="Web-{1D53E0AA-E5C8-43A6-955C-B7AD29B87C5D}" dt="2022-06-20T20:48:28.325" v="1370" actId="14100"/>
          <ac:picMkLst>
            <pc:docMk/>
            <pc:sldMk cId="3327259064" sldId="266"/>
            <ac:picMk id="5" creationId="{140A6F48-8CB7-4E39-8821-1E4D4293AAED}"/>
          </ac:picMkLst>
        </pc:picChg>
        <pc:picChg chg="mod">
          <ac:chgData name="Kelsey Laven" userId="S::kelsey.laven@cte.idaho.gov::594c705a-352e-4ea3-bf3f-ebe59960e6da" providerId="AD" clId="Web-{1D53E0AA-E5C8-43A6-955C-B7AD29B87C5D}" dt="2022-06-20T20:48:39.560" v="1372" actId="14100"/>
          <ac:picMkLst>
            <pc:docMk/>
            <pc:sldMk cId="3327259064" sldId="266"/>
            <ac:picMk id="6" creationId="{137E42C2-A2EE-4509-83F4-8E232197481A}"/>
          </ac:picMkLst>
        </pc:picChg>
      </pc:sldChg>
      <pc:sldChg chg="modSp modNotes">
        <pc:chgData name="Kelsey Laven" userId="S::kelsey.laven@cte.idaho.gov::594c705a-352e-4ea3-bf3f-ebe59960e6da" providerId="AD" clId="Web-{1D53E0AA-E5C8-43A6-955C-B7AD29B87C5D}" dt="2022-06-20T21:01:54.635" v="1865"/>
        <pc:sldMkLst>
          <pc:docMk/>
          <pc:sldMk cId="3877418861" sldId="267"/>
        </pc:sldMkLst>
        <pc:spChg chg="mod">
          <ac:chgData name="Kelsey Laven" userId="S::kelsey.laven@cte.idaho.gov::594c705a-352e-4ea3-bf3f-ebe59960e6da" providerId="AD" clId="Web-{1D53E0AA-E5C8-43A6-955C-B7AD29B87C5D}" dt="2022-06-20T20:50:41.578" v="1523" actId="14100"/>
          <ac:spMkLst>
            <pc:docMk/>
            <pc:sldMk cId="3877418861" sldId="267"/>
            <ac:spMk id="2" creationId="{49424ADD-1F99-43CD-9337-F855900F9360}"/>
          </ac:spMkLst>
        </pc:spChg>
        <pc:spChg chg="mod">
          <ac:chgData name="Kelsey Laven" userId="S::kelsey.laven@cte.idaho.gov::594c705a-352e-4ea3-bf3f-ebe59960e6da" providerId="AD" clId="Web-{1D53E0AA-E5C8-43A6-955C-B7AD29B87C5D}" dt="2022-06-20T21:01:54.635" v="1865"/>
          <ac:spMkLst>
            <pc:docMk/>
            <pc:sldMk cId="3877418861" sldId="267"/>
            <ac:spMk id="3" creationId="{987200B8-1BA8-4815-9A2E-01997830205A}"/>
          </ac:spMkLst>
        </pc:spChg>
        <pc:spChg chg="mod">
          <ac:chgData name="Kelsey Laven" userId="S::kelsey.laven@cte.idaho.gov::594c705a-352e-4ea3-bf3f-ebe59960e6da" providerId="AD" clId="Web-{1D53E0AA-E5C8-43A6-955C-B7AD29B87C5D}" dt="2022-06-20T20:55:23.332" v="1805" actId="14100"/>
          <ac:spMkLst>
            <pc:docMk/>
            <pc:sldMk cId="3877418861" sldId="267"/>
            <ac:spMk id="4" creationId="{4993D154-BE42-9E63-BA7D-F7AE38304C73}"/>
          </ac:spMkLst>
        </pc:spChg>
        <pc:picChg chg="mod">
          <ac:chgData name="Kelsey Laven" userId="S::kelsey.laven@cte.idaho.gov::594c705a-352e-4ea3-bf3f-ebe59960e6da" providerId="AD" clId="Web-{1D53E0AA-E5C8-43A6-955C-B7AD29B87C5D}" dt="2022-06-20T20:55:28.629" v="1806" actId="14100"/>
          <ac:picMkLst>
            <pc:docMk/>
            <pc:sldMk cId="3877418861" sldId="267"/>
            <ac:picMk id="7" creationId="{DEA7D84C-FC1E-4AE3-BC78-5198FC229CCF}"/>
          </ac:picMkLst>
        </pc:picChg>
      </pc:sldChg>
      <pc:sldChg chg="modSp modNotes">
        <pc:chgData name="Kelsey Laven" userId="S::kelsey.laven@cte.idaho.gov::594c705a-352e-4ea3-bf3f-ebe59960e6da" providerId="AD" clId="Web-{1D53E0AA-E5C8-43A6-955C-B7AD29B87C5D}" dt="2022-06-20T21:01:54.635" v="1865"/>
        <pc:sldMkLst>
          <pc:docMk/>
          <pc:sldMk cId="3604730072" sldId="268"/>
        </pc:sldMkLst>
        <pc:spChg chg="mod">
          <ac:chgData name="Kelsey Laven" userId="S::kelsey.laven@cte.idaho.gov::594c705a-352e-4ea3-bf3f-ebe59960e6da" providerId="AD" clId="Web-{1D53E0AA-E5C8-43A6-955C-B7AD29B87C5D}" dt="2022-06-20T20:56:15.192" v="1810" actId="20577"/>
          <ac:spMkLst>
            <pc:docMk/>
            <pc:sldMk cId="3604730072" sldId="268"/>
            <ac:spMk id="2" creationId="{BDFFB548-C927-4675-928A-802C078CCF1C}"/>
          </ac:spMkLst>
        </pc:spChg>
        <pc:spChg chg="mod">
          <ac:chgData name="Kelsey Laven" userId="S::kelsey.laven@cte.idaho.gov::594c705a-352e-4ea3-bf3f-ebe59960e6da" providerId="AD" clId="Web-{1D53E0AA-E5C8-43A6-955C-B7AD29B87C5D}" dt="2022-06-20T21:01:54.635" v="1865"/>
          <ac:spMkLst>
            <pc:docMk/>
            <pc:sldMk cId="3604730072" sldId="268"/>
            <ac:spMk id="3" creationId="{9DDE5652-4E54-427C-862C-7F9416084B56}"/>
          </ac:spMkLst>
        </pc:spChg>
        <pc:spChg chg="mod">
          <ac:chgData name="Kelsey Laven" userId="S::kelsey.laven@cte.idaho.gov::594c705a-352e-4ea3-bf3f-ebe59960e6da" providerId="AD" clId="Web-{1D53E0AA-E5C8-43A6-955C-B7AD29B87C5D}" dt="2022-06-20T20:55:59.630" v="1808" actId="20577"/>
          <ac:spMkLst>
            <pc:docMk/>
            <pc:sldMk cId="3604730072" sldId="268"/>
            <ac:spMk id="4" creationId="{ABCE8206-6242-4194-8841-13A31B600C52}"/>
          </ac:spMkLst>
        </pc:spChg>
      </pc:sldChg>
      <pc:sldChg chg="addSp delSp modSp add replId">
        <pc:chgData name="Kelsey Laven" userId="S::kelsey.laven@cte.idaho.gov::594c705a-352e-4ea3-bf3f-ebe59960e6da" providerId="AD" clId="Web-{1D53E0AA-E5C8-43A6-955C-B7AD29B87C5D}" dt="2022-06-20T21:01:54.635" v="1865"/>
        <pc:sldMkLst>
          <pc:docMk/>
          <pc:sldMk cId="2947181405" sldId="269"/>
        </pc:sldMkLst>
        <pc:spChg chg="del">
          <ac:chgData name="Kelsey Laven" userId="S::kelsey.laven@cte.idaho.gov::594c705a-352e-4ea3-bf3f-ebe59960e6da" providerId="AD" clId="Web-{1D53E0AA-E5C8-43A6-955C-B7AD29B87C5D}" dt="2022-06-20T20:02:07.285" v="82"/>
          <ac:spMkLst>
            <pc:docMk/>
            <pc:sldMk cId="2947181405" sldId="269"/>
            <ac:spMk id="2" creationId="{4225907F-E0FF-F940-A5A7-B6E4E355356A}"/>
          </ac:spMkLst>
        </pc:spChg>
        <pc:spChg chg="add del mod">
          <ac:chgData name="Kelsey Laven" userId="S::kelsey.laven@cte.idaho.gov::594c705a-352e-4ea3-bf3f-ebe59960e6da" providerId="AD" clId="Web-{1D53E0AA-E5C8-43A6-955C-B7AD29B87C5D}" dt="2022-06-20T20:02:12.285" v="84"/>
          <ac:spMkLst>
            <pc:docMk/>
            <pc:sldMk cId="2947181405" sldId="269"/>
            <ac:spMk id="4" creationId="{9B6C914A-7428-B831-6CED-F186C50BB88F}"/>
          </ac:spMkLst>
        </pc:spChg>
        <pc:spChg chg="add del">
          <ac:chgData name="Kelsey Laven" userId="S::kelsey.laven@cte.idaho.gov::594c705a-352e-4ea3-bf3f-ebe59960e6da" providerId="AD" clId="Web-{1D53E0AA-E5C8-43A6-955C-B7AD29B87C5D}" dt="2022-06-20T20:18:19.924" v="513"/>
          <ac:spMkLst>
            <pc:docMk/>
            <pc:sldMk cId="2947181405" sldId="269"/>
            <ac:spMk id="5" creationId="{B397BC7B-8B43-FEA1-A05D-48D3DF723482}"/>
          </ac:spMkLst>
        </pc:spChg>
        <pc:spChg chg="add mod">
          <ac:chgData name="Kelsey Laven" userId="S::kelsey.laven@cte.idaho.gov::594c705a-352e-4ea3-bf3f-ebe59960e6da" providerId="AD" clId="Web-{1D53E0AA-E5C8-43A6-955C-B7AD29B87C5D}" dt="2022-06-20T21:01:54.635" v="1865"/>
          <ac:spMkLst>
            <pc:docMk/>
            <pc:sldMk cId="2947181405" sldId="269"/>
            <ac:spMk id="7" creationId="{D1BAA19C-91DF-FC8D-2728-9874CCB3C525}"/>
          </ac:spMkLst>
        </pc:spChg>
        <pc:spChg chg="mod">
          <ac:chgData name="Kelsey Laven" userId="S::kelsey.laven@cte.idaho.gov::594c705a-352e-4ea3-bf3f-ebe59960e6da" providerId="AD" clId="Web-{1D53E0AA-E5C8-43A6-955C-B7AD29B87C5D}" dt="2022-06-20T20:22:06.349" v="530" actId="20577"/>
          <ac:spMkLst>
            <pc:docMk/>
            <pc:sldMk cId="2947181405" sldId="269"/>
            <ac:spMk id="14" creationId="{CD83BF0C-3686-EC4E-B77B-3BBC060DF56F}"/>
          </ac:spMkLst>
        </pc:spChg>
        <pc:spChg chg="mod">
          <ac:chgData name="Kelsey Laven" userId="S::kelsey.laven@cte.idaho.gov::594c705a-352e-4ea3-bf3f-ebe59960e6da" providerId="AD" clId="Web-{1D53E0AA-E5C8-43A6-955C-B7AD29B87C5D}" dt="2022-06-20T20:04:01.849" v="257" actId="1076"/>
          <ac:spMkLst>
            <pc:docMk/>
            <pc:sldMk cId="2947181405" sldId="269"/>
            <ac:spMk id="29" creationId="{CBA6D047-F43C-5545-90BB-2C62B1CAF172}"/>
          </ac:spMkLst>
        </pc:spChg>
        <pc:picChg chg="del">
          <ac:chgData name="Kelsey Laven" userId="S::kelsey.laven@cte.idaho.gov::594c705a-352e-4ea3-bf3f-ebe59960e6da" providerId="AD" clId="Web-{1D53E0AA-E5C8-43A6-955C-B7AD29B87C5D}" dt="2022-06-20T20:02:08.957" v="83"/>
          <ac:picMkLst>
            <pc:docMk/>
            <pc:sldMk cId="2947181405" sldId="269"/>
            <ac:picMk id="6" creationId="{EC990321-4AC4-4646-AD6C-B03E80AD9989}"/>
          </ac:picMkLst>
        </pc:picChg>
      </pc:sldChg>
      <pc:sldChg chg="addSp delSp modSp new mod chgLayout">
        <pc:chgData name="Kelsey Laven" userId="S::kelsey.laven@cte.idaho.gov::594c705a-352e-4ea3-bf3f-ebe59960e6da" providerId="AD" clId="Web-{1D53E0AA-E5C8-43A6-955C-B7AD29B87C5D}" dt="2022-06-20T21:01:50.244" v="1864"/>
        <pc:sldMkLst>
          <pc:docMk/>
          <pc:sldMk cId="3560682349" sldId="270"/>
        </pc:sldMkLst>
        <pc:spChg chg="mod ord">
          <ac:chgData name="Kelsey Laven" userId="S::kelsey.laven@cte.idaho.gov::594c705a-352e-4ea3-bf3f-ebe59960e6da" providerId="AD" clId="Web-{1D53E0AA-E5C8-43A6-955C-B7AD29B87C5D}" dt="2022-06-20T20:33:39.500" v="1058" actId="20577"/>
          <ac:spMkLst>
            <pc:docMk/>
            <pc:sldMk cId="3560682349" sldId="270"/>
            <ac:spMk id="2" creationId="{8A4789C2-7E3E-72DD-C079-CE974A89D94E}"/>
          </ac:spMkLst>
        </pc:spChg>
        <pc:spChg chg="del mod ord">
          <ac:chgData name="Kelsey Laven" userId="S::kelsey.laven@cte.idaho.gov::594c705a-352e-4ea3-bf3f-ebe59960e6da" providerId="AD" clId="Web-{1D53E0AA-E5C8-43A6-955C-B7AD29B87C5D}" dt="2022-06-20T20:27:42.245" v="605"/>
          <ac:spMkLst>
            <pc:docMk/>
            <pc:sldMk cId="3560682349" sldId="270"/>
            <ac:spMk id="3" creationId="{4CC6554A-EDE4-CBBA-8A4B-63076E30352D}"/>
          </ac:spMkLst>
        </pc:spChg>
        <pc:spChg chg="del">
          <ac:chgData name="Kelsey Laven" userId="S::kelsey.laven@cte.idaho.gov::594c705a-352e-4ea3-bf3f-ebe59960e6da" providerId="AD" clId="Web-{1D53E0AA-E5C8-43A6-955C-B7AD29B87C5D}" dt="2022-06-20T20:27:31.057" v="603"/>
          <ac:spMkLst>
            <pc:docMk/>
            <pc:sldMk cId="3560682349" sldId="270"/>
            <ac:spMk id="4" creationId="{1E0D1F3D-F306-74DD-8D07-284C38262425}"/>
          </ac:spMkLst>
        </pc:spChg>
        <pc:spChg chg="add del">
          <ac:chgData name="Kelsey Laven" userId="S::kelsey.laven@cte.idaho.gov::594c705a-352e-4ea3-bf3f-ebe59960e6da" providerId="AD" clId="Web-{1D53E0AA-E5C8-43A6-955C-B7AD29B87C5D}" dt="2022-06-20T21:01:22.963" v="1821"/>
          <ac:spMkLst>
            <pc:docMk/>
            <pc:sldMk cId="3560682349" sldId="270"/>
            <ac:spMk id="9" creationId="{54713F1F-EF77-5D9A-9DD4-4EE04A4279C2}"/>
          </ac:spMkLst>
        </pc:spChg>
        <pc:spChg chg="add mod">
          <ac:chgData name="Kelsey Laven" userId="S::kelsey.laven@cte.idaho.gov::594c705a-352e-4ea3-bf3f-ebe59960e6da" providerId="AD" clId="Web-{1D53E0AA-E5C8-43A6-955C-B7AD29B87C5D}" dt="2022-06-20T21:01:50.244" v="1864"/>
          <ac:spMkLst>
            <pc:docMk/>
            <pc:sldMk cId="3560682349" sldId="270"/>
            <ac:spMk id="10" creationId="{61021611-3C12-A096-8F21-C40564DF6E45}"/>
          </ac:spMkLst>
        </pc:spChg>
        <pc:picChg chg="add del">
          <ac:chgData name="Kelsey Laven" userId="S::kelsey.laven@cte.idaho.gov::594c705a-352e-4ea3-bf3f-ebe59960e6da" providerId="AD" clId="Web-{1D53E0AA-E5C8-43A6-955C-B7AD29B87C5D}" dt="2022-06-20T20:26:27.134" v="602"/>
          <ac:picMkLst>
            <pc:docMk/>
            <pc:sldMk cId="3560682349" sldId="270"/>
            <ac:picMk id="6" creationId="{AE58B7B7-0A46-2C93-C432-2147B38EB50A}"/>
          </ac:picMkLst>
        </pc:picChg>
        <pc:picChg chg="add mod">
          <ac:chgData name="Kelsey Laven" userId="S::kelsey.laven@cte.idaho.gov::594c705a-352e-4ea3-bf3f-ebe59960e6da" providerId="AD" clId="Web-{1D53E0AA-E5C8-43A6-955C-B7AD29B87C5D}" dt="2022-06-20T20:28:03.276" v="608" actId="14100"/>
          <ac:picMkLst>
            <pc:docMk/>
            <pc:sldMk cId="3560682349" sldId="270"/>
            <ac:picMk id="8" creationId="{D7AA8847-85CA-30AB-22BE-EE0A26C15470}"/>
          </ac:picMkLst>
        </pc:picChg>
      </pc:sldChg>
      <pc:sldChg chg="addSp delSp modSp add replId modNotes">
        <pc:chgData name="Kelsey Laven" userId="S::kelsey.laven@cte.idaho.gov::594c705a-352e-4ea3-bf3f-ebe59960e6da" providerId="AD" clId="Web-{1D53E0AA-E5C8-43A6-955C-B7AD29B87C5D}" dt="2022-06-20T21:01:54.635" v="1865"/>
        <pc:sldMkLst>
          <pc:docMk/>
          <pc:sldMk cId="123581256" sldId="271"/>
        </pc:sldMkLst>
        <pc:spChg chg="mod">
          <ac:chgData name="Kelsey Laven" userId="S::kelsey.laven@cte.idaho.gov::594c705a-352e-4ea3-bf3f-ebe59960e6da" providerId="AD" clId="Web-{1D53E0AA-E5C8-43A6-955C-B7AD29B87C5D}" dt="2022-06-20T20:33:51.015" v="1062" actId="20577"/>
          <ac:spMkLst>
            <pc:docMk/>
            <pc:sldMk cId="123581256" sldId="271"/>
            <ac:spMk id="2" creationId="{8A4789C2-7E3E-72DD-C079-CE974A89D94E}"/>
          </ac:spMkLst>
        </pc:spChg>
        <pc:spChg chg="add mod">
          <ac:chgData name="Kelsey Laven" userId="S::kelsey.laven@cte.idaho.gov::594c705a-352e-4ea3-bf3f-ebe59960e6da" providerId="AD" clId="Web-{1D53E0AA-E5C8-43A6-955C-B7AD29B87C5D}" dt="2022-06-20T21:01:54.635" v="1865"/>
          <ac:spMkLst>
            <pc:docMk/>
            <pc:sldMk cId="123581256" sldId="271"/>
            <ac:spMk id="4" creationId="{05CCBD8C-E126-27EC-37C5-106B67B0064D}"/>
          </ac:spMkLst>
        </pc:spChg>
        <pc:picChg chg="add mod">
          <ac:chgData name="Kelsey Laven" userId="S::kelsey.laven@cte.idaho.gov::594c705a-352e-4ea3-bf3f-ebe59960e6da" providerId="AD" clId="Web-{1D53E0AA-E5C8-43A6-955C-B7AD29B87C5D}" dt="2022-06-20T20:29:05.808" v="668" actId="1076"/>
          <ac:picMkLst>
            <pc:docMk/>
            <pc:sldMk cId="123581256" sldId="271"/>
            <ac:picMk id="3" creationId="{0938A4B5-DB6A-1249-1FFE-4F57EA63FBC6}"/>
          </ac:picMkLst>
        </pc:picChg>
        <pc:picChg chg="del">
          <ac:chgData name="Kelsey Laven" userId="S::kelsey.laven@cte.idaho.gov::594c705a-352e-4ea3-bf3f-ebe59960e6da" providerId="AD" clId="Web-{1D53E0AA-E5C8-43A6-955C-B7AD29B87C5D}" dt="2022-06-20T20:28:45.949" v="664"/>
          <ac:picMkLst>
            <pc:docMk/>
            <pc:sldMk cId="123581256" sldId="271"/>
            <ac:picMk id="8" creationId="{D7AA8847-85CA-30AB-22BE-EE0A26C15470}"/>
          </ac:picMkLst>
        </pc:picChg>
      </pc:sldChg>
      <pc:sldMasterChg chg="modSp mod modSldLayout">
        <pc:chgData name="Kelsey Laven" userId="S::kelsey.laven@cte.idaho.gov::594c705a-352e-4ea3-bf3f-ebe59960e6da" providerId="AD" clId="Web-{1D53E0AA-E5C8-43A6-955C-B7AD29B87C5D}" dt="2022-06-20T21:01:59.104" v="1866"/>
        <pc:sldMasterMkLst>
          <pc:docMk/>
          <pc:sldMasterMk cId="2940086520" sldId="2147483682"/>
        </pc:sldMasterMkLst>
        <pc:spChg chg="mod">
          <ac:chgData name="Kelsey Laven" userId="S::kelsey.laven@cte.idaho.gov::594c705a-352e-4ea3-bf3f-ebe59960e6da" providerId="AD" clId="Web-{1D53E0AA-E5C8-43A6-955C-B7AD29B87C5D}" dt="2022-06-20T21:01:54.635" v="1865"/>
          <ac:spMkLst>
            <pc:docMk/>
            <pc:sldMasterMk cId="2940086520" sldId="2147483682"/>
            <ac:spMk id="9" creationId="{AD48071C-B15F-954B-B6DC-A6044537413E}"/>
          </ac:spMkLst>
        </pc:spChg>
        <pc:sldLayoutChg chg="modSp mod">
          <pc:chgData name="Kelsey Laven" userId="S::kelsey.laven@cte.idaho.gov::594c705a-352e-4ea3-bf3f-ebe59960e6da" providerId="AD" clId="Web-{1D53E0AA-E5C8-43A6-955C-B7AD29B87C5D}" dt="2022-06-20T21:01:59.104" v="1866"/>
          <pc:sldLayoutMkLst>
            <pc:docMk/>
            <pc:sldMasterMk cId="2940086520" sldId="2147483682"/>
            <pc:sldLayoutMk cId="545608187" sldId="2147483685"/>
          </pc:sldLayoutMkLst>
          <pc:spChg chg="mod">
            <ac:chgData name="Kelsey Laven" userId="S::kelsey.laven@cte.idaho.gov::594c705a-352e-4ea3-bf3f-ebe59960e6da" providerId="AD" clId="Web-{1D53E0AA-E5C8-43A6-955C-B7AD29B87C5D}" dt="2022-06-20T21:01:54.635" v="1865"/>
            <ac:spMkLst>
              <pc:docMk/>
              <pc:sldMasterMk cId="2940086520" sldId="2147483682"/>
              <pc:sldLayoutMk cId="545608187" sldId="2147483685"/>
              <ac:spMk id="9" creationId="{72F1571F-1539-494C-9BDC-B2F56F280713}"/>
            </ac:spMkLst>
          </pc:spChg>
        </pc:sldLayoutChg>
        <pc:sldLayoutChg chg="modSp mod">
          <pc:chgData name="Kelsey Laven" userId="S::kelsey.laven@cte.idaho.gov::594c705a-352e-4ea3-bf3f-ebe59960e6da" providerId="AD" clId="Web-{1D53E0AA-E5C8-43A6-955C-B7AD29B87C5D}" dt="2022-06-20T21:01:59.104" v="1866"/>
          <pc:sldLayoutMkLst>
            <pc:docMk/>
            <pc:sldMasterMk cId="2940086520" sldId="2147483682"/>
            <pc:sldLayoutMk cId="3354406527" sldId="2147483689"/>
          </pc:sldLayoutMkLst>
          <pc:spChg chg="mod">
            <ac:chgData name="Kelsey Laven" userId="S::kelsey.laven@cte.idaho.gov::594c705a-352e-4ea3-bf3f-ebe59960e6da" providerId="AD" clId="Web-{1D53E0AA-E5C8-43A6-955C-B7AD29B87C5D}" dt="2022-06-20T21:01:54.635" v="1865"/>
            <ac:spMkLst>
              <pc:docMk/>
              <pc:sldMasterMk cId="2940086520" sldId="2147483682"/>
              <pc:sldLayoutMk cId="3354406527" sldId="2147483689"/>
              <ac:spMk id="6" creationId="{EBCF996B-9544-7E45-860E-11DCFC4EABA6}"/>
            </ac:spMkLst>
          </pc:spChg>
        </pc:sldLayoutChg>
        <pc:sldLayoutChg chg="mod">
          <pc:chgData name="Kelsey Laven" userId="S::kelsey.laven@cte.idaho.gov::594c705a-352e-4ea3-bf3f-ebe59960e6da" providerId="AD" clId="Web-{1D53E0AA-E5C8-43A6-955C-B7AD29B87C5D}" dt="2022-06-20T21:01:59.104" v="1866"/>
          <pc:sldLayoutMkLst>
            <pc:docMk/>
            <pc:sldMasterMk cId="2940086520" sldId="2147483682"/>
            <pc:sldLayoutMk cId="715897828" sldId="2147483692"/>
          </pc:sldLayoutMkLst>
        </pc:sldLayoutChg>
        <pc:sldLayoutChg chg="modSp mod">
          <pc:chgData name="Kelsey Laven" userId="S::kelsey.laven@cte.idaho.gov::594c705a-352e-4ea3-bf3f-ebe59960e6da" providerId="AD" clId="Web-{1D53E0AA-E5C8-43A6-955C-B7AD29B87C5D}" dt="2022-06-20T21:01:59.104" v="1866"/>
          <pc:sldLayoutMkLst>
            <pc:docMk/>
            <pc:sldMasterMk cId="2940086520" sldId="2147483682"/>
            <pc:sldLayoutMk cId="723691410" sldId="2147483693"/>
          </pc:sldLayoutMkLst>
          <pc:spChg chg="mod">
            <ac:chgData name="Kelsey Laven" userId="S::kelsey.laven@cte.idaho.gov::594c705a-352e-4ea3-bf3f-ebe59960e6da" providerId="AD" clId="Web-{1D53E0AA-E5C8-43A6-955C-B7AD29B87C5D}" dt="2022-06-20T21:01:54.635" v="1865"/>
            <ac:spMkLst>
              <pc:docMk/>
              <pc:sldMasterMk cId="2940086520" sldId="2147483682"/>
              <pc:sldLayoutMk cId="723691410" sldId="2147483693"/>
              <ac:spMk id="13" creationId="{C3720FEC-0256-4D47-A6D7-74038E4C0158}"/>
            </ac:spMkLst>
          </pc:spChg>
        </pc:sldLayoutChg>
        <pc:sldLayoutChg chg="mod">
          <pc:chgData name="Kelsey Laven" userId="S::kelsey.laven@cte.idaho.gov::594c705a-352e-4ea3-bf3f-ebe59960e6da" providerId="AD" clId="Web-{1D53E0AA-E5C8-43A6-955C-B7AD29B87C5D}" dt="2022-06-20T21:01:59.104" v="1866"/>
          <pc:sldLayoutMkLst>
            <pc:docMk/>
            <pc:sldMasterMk cId="2940086520" sldId="2147483682"/>
            <pc:sldLayoutMk cId="1036542750" sldId="2147483694"/>
          </pc:sldLayoutMkLst>
        </pc:sldLayoutChg>
        <pc:sldLayoutChg chg="mod">
          <pc:chgData name="Kelsey Laven" userId="S::kelsey.laven@cte.idaho.gov::594c705a-352e-4ea3-bf3f-ebe59960e6da" providerId="AD" clId="Web-{1D53E0AA-E5C8-43A6-955C-B7AD29B87C5D}" dt="2022-06-20T21:01:59.104" v="1866"/>
          <pc:sldLayoutMkLst>
            <pc:docMk/>
            <pc:sldMasterMk cId="2940086520" sldId="2147483682"/>
            <pc:sldLayoutMk cId="2908867110" sldId="2147483695"/>
          </pc:sldLayoutMkLst>
        </pc:sldLayoutChg>
        <pc:sldLayoutChg chg="modSp mod">
          <pc:chgData name="Kelsey Laven" userId="S::kelsey.laven@cte.idaho.gov::594c705a-352e-4ea3-bf3f-ebe59960e6da" providerId="AD" clId="Web-{1D53E0AA-E5C8-43A6-955C-B7AD29B87C5D}" dt="2022-06-20T21:01:59.104" v="1866"/>
          <pc:sldLayoutMkLst>
            <pc:docMk/>
            <pc:sldMasterMk cId="2940086520" sldId="2147483682"/>
            <pc:sldLayoutMk cId="798327222" sldId="2147483696"/>
          </pc:sldLayoutMkLst>
          <pc:spChg chg="mod">
            <ac:chgData name="Kelsey Laven" userId="S::kelsey.laven@cte.idaho.gov::594c705a-352e-4ea3-bf3f-ebe59960e6da" providerId="AD" clId="Web-{1D53E0AA-E5C8-43A6-955C-B7AD29B87C5D}" dt="2022-06-20T21:01:54.635" v="1865"/>
            <ac:spMkLst>
              <pc:docMk/>
              <pc:sldMasterMk cId="2940086520" sldId="2147483682"/>
              <pc:sldLayoutMk cId="798327222" sldId="2147483696"/>
              <ac:spMk id="12" creationId="{9149AF17-0EC4-FF44-BA36-9BA6A607B720}"/>
            </ac:spMkLst>
          </pc:spChg>
        </pc:sldLayoutChg>
        <pc:sldLayoutChg chg="modSp mod">
          <pc:chgData name="Kelsey Laven" userId="S::kelsey.laven@cte.idaho.gov::594c705a-352e-4ea3-bf3f-ebe59960e6da" providerId="AD" clId="Web-{1D53E0AA-E5C8-43A6-955C-B7AD29B87C5D}" dt="2022-06-20T21:01:59.104" v="1866"/>
          <pc:sldLayoutMkLst>
            <pc:docMk/>
            <pc:sldMasterMk cId="2940086520" sldId="2147483682"/>
            <pc:sldLayoutMk cId="227520517" sldId="2147483697"/>
          </pc:sldLayoutMkLst>
          <pc:spChg chg="mod">
            <ac:chgData name="Kelsey Laven" userId="S::kelsey.laven@cte.idaho.gov::594c705a-352e-4ea3-bf3f-ebe59960e6da" providerId="AD" clId="Web-{1D53E0AA-E5C8-43A6-955C-B7AD29B87C5D}" dt="2022-06-20T21:01:54.635" v="1865"/>
            <ac:spMkLst>
              <pc:docMk/>
              <pc:sldMasterMk cId="2940086520" sldId="2147483682"/>
              <pc:sldLayoutMk cId="227520517" sldId="2147483697"/>
              <ac:spMk id="9" creationId="{72F1571F-1539-494C-9BDC-B2F56F280713}"/>
            </ac:spMkLst>
          </pc:spChg>
        </pc:sldLayoutChg>
        <pc:sldLayoutChg chg="modSp mod">
          <pc:chgData name="Kelsey Laven" userId="S::kelsey.laven@cte.idaho.gov::594c705a-352e-4ea3-bf3f-ebe59960e6da" providerId="AD" clId="Web-{1D53E0AA-E5C8-43A6-955C-B7AD29B87C5D}" dt="2022-06-20T21:01:59.104" v="1866"/>
          <pc:sldLayoutMkLst>
            <pc:docMk/>
            <pc:sldMasterMk cId="2940086520" sldId="2147483682"/>
            <pc:sldLayoutMk cId="943915361" sldId="2147483698"/>
          </pc:sldLayoutMkLst>
          <pc:spChg chg="mod">
            <ac:chgData name="Kelsey Laven" userId="S::kelsey.laven@cte.idaho.gov::594c705a-352e-4ea3-bf3f-ebe59960e6da" providerId="AD" clId="Web-{1D53E0AA-E5C8-43A6-955C-B7AD29B87C5D}" dt="2022-06-20T21:01:54.635" v="1865"/>
            <ac:spMkLst>
              <pc:docMk/>
              <pc:sldMasterMk cId="2940086520" sldId="2147483682"/>
              <pc:sldLayoutMk cId="943915361" sldId="2147483698"/>
              <ac:spMk id="9" creationId="{72F1571F-1539-494C-9BDC-B2F56F280713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C2125-0F1B-3847-A33D-8C2441D3A0AB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7D399-DE08-9644-858E-1F07EDD37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91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IMAGE: </a:t>
            </a:r>
            <a:r>
              <a:rPr lang="en-US" dirty="0">
                <a:latin typeface="Arial"/>
                <a:cs typeface="Arial"/>
              </a:rPr>
              <a:t>https://venngage.com/templates/infographics/myers-briggs-personality-types-infographic-28cf03b7-7cb7-4d8f-9a36-725dbc9143e2</a:t>
            </a:r>
            <a:endParaRPr lang="en-US" dirty="0">
              <a:latin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7D399-DE08-9644-858E-1F07EDD372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7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INSTRUCTOR: Remind students to remain diligent and really answer/read each question in order to receive the MOST accurate results</a:t>
            </a:r>
          </a:p>
          <a:p>
            <a:r>
              <a:rPr lang="en-US"/>
              <a:t>You’ll answer 130 questions as </a:t>
            </a:r>
            <a:r>
              <a:rPr lang="en-US" b="1"/>
              <a:t>honestly</a:t>
            </a:r>
            <a:r>
              <a:rPr lang="en-US"/>
              <a:t> and </a:t>
            </a:r>
            <a:r>
              <a:rPr lang="en-US" b="1"/>
              <a:t>authentically</a:t>
            </a:r>
            <a:r>
              <a:rPr lang="en-US"/>
              <a:t> as possible. </a:t>
            </a:r>
          </a:p>
          <a:p>
            <a:r>
              <a:rPr lang="en-US">
                <a:ea typeface="Calibri" panose="020F0502020204030204"/>
                <a:cs typeface="Calibri" panose="020F0502020204030204"/>
              </a:rPr>
              <a:t>**NOTE: Recommended to create a scannable QR code or distribute the link to students using a different platform so they don't have to type it in.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7D399-DE08-9644-858E-1F07EDD372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89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INSTRUCTOR: Guide students to start working on questions 1-3 as they finish their test, remind them not to close the website!</a:t>
            </a:r>
          </a:p>
          <a:p>
            <a:r>
              <a:rPr lang="en-US">
                <a:ea typeface="Calibri"/>
                <a:cs typeface="Calibri"/>
              </a:rPr>
              <a:t>INSTRUCTOR: Encourage students to look further into their four-letter personality type and provide them with tools and time to do so</a:t>
            </a:r>
          </a:p>
          <a:p>
            <a:r>
              <a:rPr lang="en-US">
                <a:ea typeface="Calibri"/>
                <a:cs typeface="Calibri"/>
              </a:rPr>
              <a:t>IF STUDENT POP/SCHOOL ALLOWS: students may now research their personality type using outside sources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DISCUSSION: What interesting things did you learn about your own personality type?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7D399-DE08-9644-858E-1F07EDD372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26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IMAGE: </a:t>
            </a:r>
            <a:r>
              <a:rPr lang="en-US" dirty="0">
                <a:latin typeface="Arial"/>
                <a:cs typeface="Arial"/>
              </a:rPr>
              <a:t>https://medium.com/@liangoldstein/how-to-assess-product-management-skills-here-are-the-top-4-mbti-types-391967e7772a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7D399-DE08-9644-858E-1F07EDD372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83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Understanding your personality gives you greater insight into why you think, feel, and behave the way you do. This knowledge can help you develop self-awareness and have more positive interactions with others.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7D399-DE08-9644-858E-1F07EDD372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54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INSTRUCTOR: This may be a good time to open to door for conversation or explain how having self-awareness and understanding can be important to finding a career/college pathway. Provide your own examples or ask students to share ideas about this concept.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7D399-DE08-9644-858E-1F07EDD372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14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/>
              <a:t>Instructor should provide examples such as: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Adventurous</a:t>
            </a:r>
            <a:endParaRPr lang="en-US">
              <a:ea typeface="Calibri"/>
              <a:cs typeface="Calibri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Creative</a:t>
            </a:r>
            <a:endParaRPr lang="en-US">
              <a:ea typeface="Calibri"/>
              <a:cs typeface="Calibri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Dramatic</a:t>
            </a:r>
            <a:endParaRPr lang="en-US">
              <a:ea typeface="Calibri"/>
              <a:cs typeface="Calibri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Organized</a:t>
            </a:r>
            <a:endParaRPr lang="en-US">
              <a:ea typeface="Calibri"/>
              <a:cs typeface="Calibri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Shy</a:t>
            </a:r>
            <a:endParaRPr lang="en-US"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>
                <a:ea typeface="Calibri"/>
                <a:cs typeface="Calibri"/>
              </a:rPr>
              <a:t>This would be a good opportunity to encourage students to discuss traits they have, like, dislike, inherit, etc.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7D399-DE08-9644-858E-1F07EDD372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17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INSTRUCTOR: </a:t>
            </a:r>
            <a:r>
              <a:rPr lang="en-US" b="1"/>
              <a:t>Let’s see what you think about your own personality, before we take any personality assessments. </a:t>
            </a:r>
            <a:endParaRPr lang="en-US"/>
          </a:p>
          <a:p>
            <a:r>
              <a:rPr lang="en-US">
                <a:ea typeface="Calibri"/>
                <a:cs typeface="Calibri"/>
              </a:rPr>
              <a:t>Inform students that they will have the opportunity to share some brainstorming if they want to, but won't be required to tell anyone!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7D399-DE08-9644-858E-1F07EDD372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05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INSTRUCTOR: </a:t>
            </a:r>
            <a:r>
              <a:rPr lang="en-US" dirty="0">
                <a:ea typeface="Calibri"/>
                <a:cs typeface="Calibri"/>
              </a:rPr>
              <a:t>After reviewing this slide, have students complete the “Quick Check-in” </a:t>
            </a:r>
          </a:p>
          <a:p>
            <a:r>
              <a:rPr lang="en-US">
                <a:ea typeface="Calibri"/>
                <a:cs typeface="Calibri"/>
              </a:rPr>
              <a:t>Open discussion to students about why having self-awareness could improve relationships! What aspects of your personality are you already aware of that either help to build successful relationships, or hinder you from doing so?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7D399-DE08-9644-858E-1F07EDD372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21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INSTRUCTOR: </a:t>
            </a:r>
            <a:r>
              <a:rPr lang="en-US"/>
              <a:t>When you take a personality test, you’ll sometimes get results that don’t seem to match up with other assessments you’ve taken, but that’s okay!</a:t>
            </a:r>
          </a:p>
          <a:p>
            <a:r>
              <a:rPr lang="en-US">
                <a:ea typeface="Calibri"/>
                <a:cs typeface="Calibri"/>
              </a:rPr>
              <a:t>It may be worth discussing what makes something "reliable" or "valid" and whether personality assessment can be either!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7D399-DE08-9644-858E-1F07EDD372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28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INSTRUCTOR: One of these tests is more "scientific" than the other, but both could cause someone to stop and think about their own results. </a:t>
            </a:r>
          </a:p>
          <a:p>
            <a:r>
              <a:rPr lang="en-US">
                <a:ea typeface="Calibri"/>
                <a:cs typeface="Calibri"/>
              </a:rPr>
              <a:t>This could be an opportunity to discuss other personality tests students have taken, and their current beliefs about whether these are accurate or not.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7D399-DE08-9644-858E-1F07EDD372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61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INSTRUCTOR: </a:t>
            </a:r>
            <a:r>
              <a:rPr lang="en-US"/>
              <a:t>This is a good starter test to help you get the hang of the process. 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By the end of the test, your highest score will reveal your most dominant personality type.</a:t>
            </a:r>
          </a:p>
          <a:p>
            <a:r>
              <a:rPr lang="en-US">
                <a:ea typeface="Calibri"/>
                <a:cs typeface="Calibri"/>
              </a:rPr>
              <a:t>Be diligent in reading through the questions thoroughly and take your time when calculating your personality type/answering the reflection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7D399-DE08-9644-858E-1F07EDD372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57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INSTRUCTOR: Today we’re going to take a more detailed personality test based on the </a:t>
            </a:r>
            <a:r>
              <a:rPr lang="en-US" b="1"/>
              <a:t>Myers and Briggs 16 Types</a:t>
            </a:r>
            <a:r>
              <a:rPr lang="en-US"/>
              <a:t>. </a:t>
            </a:r>
            <a:br>
              <a:rPr lang="en-US">
                <a:cs typeface="+mn-lt"/>
              </a:rPr>
            </a:br>
            <a:r>
              <a:rPr lang="en-US"/>
              <a:t>As you watch, look out for all descriptions that fit you!</a:t>
            </a:r>
          </a:p>
          <a:p>
            <a:endParaRPr lang="en-US"/>
          </a:p>
          <a:p>
            <a:r>
              <a:rPr lang="en-US"/>
              <a:t>This video will provide a bit of background about what the test is assessing and looking for. Once we have watched the video, we'll complete the test ourselves. 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7D399-DE08-9644-858E-1F07EDD372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33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B5252C-8EC1-744C-BA83-4D13618CB09B}"/>
              </a:ext>
            </a:extLst>
          </p:cNvPr>
          <p:cNvSpPr/>
          <p:nvPr userDrawn="1"/>
        </p:nvSpPr>
        <p:spPr>
          <a:xfrm>
            <a:off x="0" y="-14300"/>
            <a:ext cx="12192000" cy="6872300"/>
          </a:xfrm>
          <a:prstGeom prst="rect">
            <a:avLst/>
          </a:prstGeom>
          <a:solidFill>
            <a:srgbClr val="3C5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118617"/>
            <a:ext cx="4969191" cy="1769228"/>
          </a:xfrm>
        </p:spPr>
        <p:txBody>
          <a:bodyPr anchor="b">
            <a:normAutofit/>
          </a:bodyPr>
          <a:lstStyle>
            <a:lvl1pPr>
              <a:defRPr sz="4500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115817"/>
            <a:ext cx="496919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Subhead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869588-1132-124E-A80F-0220C8E76D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1850" y="-14300"/>
            <a:ext cx="1333500" cy="1333500"/>
          </a:xfrm>
          <a:prstGeom prst="rect">
            <a:avLst/>
          </a:prstGeom>
        </p:spPr>
      </p:pic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10213D92-763A-8548-BA5C-114011CDA3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44246" y="0"/>
            <a:ext cx="4347754" cy="6858000"/>
          </a:xfrm>
          <a:solidFill>
            <a:schemeClr val="tx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ctr">
              <a:lnSpc>
                <a:spcPct val="200000"/>
              </a:lnSpc>
              <a:buFontTx/>
              <a:buNone/>
              <a:defRPr sz="2800" i="1">
                <a:solidFill>
                  <a:srgbClr val="FF0000"/>
                </a:solidFill>
              </a:defRPr>
            </a:lvl1pPr>
          </a:lstStyle>
          <a:p>
            <a:endParaRPr lang="en-US"/>
          </a:p>
          <a:p>
            <a:r>
              <a:rPr lang="en-US"/>
              <a:t>Click the picture icon </a:t>
            </a:r>
            <a:br>
              <a:rPr lang="en-US"/>
            </a:br>
            <a:r>
              <a:rPr lang="en-US"/>
              <a:t>to insert an image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671320-C4DA-DE4E-B0E2-5B51CC48F162}"/>
              </a:ext>
            </a:extLst>
          </p:cNvPr>
          <p:cNvCxnSpPr>
            <a:cxnSpLocks/>
          </p:cNvCxnSpPr>
          <p:nvPr userDrawn="1"/>
        </p:nvCxnSpPr>
        <p:spPr>
          <a:xfrm>
            <a:off x="831850" y="1855114"/>
            <a:ext cx="45094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542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118617"/>
            <a:ext cx="4969191" cy="1769228"/>
          </a:xfrm>
        </p:spPr>
        <p:txBody>
          <a:bodyPr anchor="b">
            <a:normAutofit/>
          </a:bodyPr>
          <a:lstStyle>
            <a:lvl1pPr>
              <a:defRPr sz="4500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115817"/>
            <a:ext cx="496919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Subhead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869588-1132-124E-A80F-0220C8E76D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50371" y="-14300"/>
            <a:ext cx="1296458" cy="1333500"/>
          </a:xfrm>
          <a:prstGeom prst="rect">
            <a:avLst/>
          </a:prstGeom>
        </p:spPr>
      </p:pic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10213D92-763A-8548-BA5C-114011CDA3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44246" y="0"/>
            <a:ext cx="4347754" cy="6858000"/>
          </a:xfrm>
          <a:solidFill>
            <a:schemeClr val="tx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ctr">
              <a:lnSpc>
                <a:spcPct val="200000"/>
              </a:lnSpc>
              <a:buFontTx/>
              <a:buNone/>
              <a:defRPr sz="2800" i="1">
                <a:solidFill>
                  <a:srgbClr val="FF0000"/>
                </a:solidFill>
              </a:defRPr>
            </a:lvl1pPr>
          </a:lstStyle>
          <a:p>
            <a:endParaRPr lang="en-US"/>
          </a:p>
          <a:p>
            <a:r>
              <a:rPr lang="en-US"/>
              <a:t>Click the picture icon </a:t>
            </a:r>
            <a:br>
              <a:rPr lang="en-US"/>
            </a:br>
            <a:r>
              <a:rPr lang="en-US"/>
              <a:t>to insert an image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54533A-A8B9-6F41-BB01-3E8BA42992E9}"/>
              </a:ext>
            </a:extLst>
          </p:cNvPr>
          <p:cNvCxnSpPr>
            <a:cxnSpLocks/>
          </p:cNvCxnSpPr>
          <p:nvPr userDrawn="1"/>
        </p:nvCxnSpPr>
        <p:spPr>
          <a:xfrm>
            <a:off x="831850" y="1855114"/>
            <a:ext cx="45094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867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floor, indoor, table&#10;&#10;Description automatically generated">
            <a:extLst>
              <a:ext uri="{FF2B5EF4-FFF2-40B4-BE49-F238E27FC236}">
                <a16:creationId xmlns:a16="http://schemas.microsoft.com/office/drawing/2014/main" id="{2280035B-F3F5-FA4D-A2AA-9755F4E0D1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34" t="13616" r="198" b="8327"/>
          <a:stretch/>
        </p:blipFill>
        <p:spPr>
          <a:xfrm>
            <a:off x="-203200" y="-514350"/>
            <a:ext cx="12719050" cy="754652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BC9C39-EC02-3E42-8330-3505D2E014B3}"/>
              </a:ext>
            </a:extLst>
          </p:cNvPr>
          <p:cNvSpPr/>
          <p:nvPr userDrawn="1"/>
        </p:nvSpPr>
        <p:spPr>
          <a:xfrm>
            <a:off x="-203200" y="-514350"/>
            <a:ext cx="12719050" cy="7546521"/>
          </a:xfrm>
          <a:prstGeom prst="rect">
            <a:avLst/>
          </a:prstGeom>
          <a:solidFill>
            <a:srgbClr val="3C596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758955"/>
            <a:ext cx="7269734" cy="3128890"/>
          </a:xfrm>
        </p:spPr>
        <p:txBody>
          <a:bodyPr tIns="0" anchor="b" anchorCtr="0">
            <a:normAutofit/>
          </a:bodyPr>
          <a:lstStyle>
            <a:lvl1pPr>
              <a:defRPr sz="4800" b="1" baseline="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5039075"/>
            <a:ext cx="4969191" cy="57692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Subhead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671320-C4DA-DE4E-B0E2-5B51CC48F162}"/>
              </a:ext>
            </a:extLst>
          </p:cNvPr>
          <p:cNvCxnSpPr>
            <a:cxnSpLocks/>
          </p:cNvCxnSpPr>
          <p:nvPr userDrawn="1"/>
        </p:nvCxnSpPr>
        <p:spPr>
          <a:xfrm>
            <a:off x="831850" y="4894343"/>
            <a:ext cx="45094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A8E666E-8C1B-2C44-8E9A-848A87EEC3E0}"/>
              </a:ext>
            </a:extLst>
          </p:cNvPr>
          <p:cNvSpPr txBox="1">
            <a:spLocks/>
          </p:cNvSpPr>
          <p:nvPr userDrawn="1"/>
        </p:nvSpPr>
        <p:spPr>
          <a:xfrm>
            <a:off x="274527" y="6311900"/>
            <a:ext cx="45198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C22ACE-5963-B545-9537-C0CE62A9DECC}" type="slidenum">
              <a:rPr lang="en-US" smtClean="0"/>
              <a:pPr/>
              <a:t>‹#›</a:t>
            </a:fld>
            <a:r>
              <a:rPr lang="en-US"/>
              <a:t> /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9149AF17-0EC4-FF44-BA36-9BA6A607B7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560449" y="6311900"/>
            <a:ext cx="3200400" cy="365125"/>
          </a:xfrm>
          <a:prstGeom prst="rect">
            <a:avLst/>
          </a:prstGeom>
        </p:spPr>
        <p:txBody>
          <a:bodyPr/>
          <a:lstStyle>
            <a:lvl1pPr algn="l">
              <a:defRPr sz="1000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What Makes Me Unique</a:t>
            </a:r>
          </a:p>
        </p:txBody>
      </p:sp>
    </p:spTree>
    <p:extLst>
      <p:ext uri="{BB962C8B-B14F-4D97-AF65-F5344CB8AC3E}">
        <p14:creationId xmlns:p14="http://schemas.microsoft.com/office/powerpoint/2010/main" val="79832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80035B-F3F5-FA4D-A2AA-9755F4E0D1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467" t="24999" r="5790"/>
          <a:stretch/>
        </p:blipFill>
        <p:spPr>
          <a:xfrm>
            <a:off x="-203200" y="-514350"/>
            <a:ext cx="12719050" cy="8191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BC9C39-EC02-3E42-8330-3505D2E014B3}"/>
              </a:ext>
            </a:extLst>
          </p:cNvPr>
          <p:cNvSpPr/>
          <p:nvPr userDrawn="1"/>
        </p:nvSpPr>
        <p:spPr>
          <a:xfrm>
            <a:off x="-203200" y="-514350"/>
            <a:ext cx="12719050" cy="8191500"/>
          </a:xfrm>
          <a:prstGeom prst="rect">
            <a:avLst/>
          </a:prstGeom>
          <a:solidFill>
            <a:srgbClr val="00B3B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58955"/>
            <a:ext cx="7269734" cy="3128890"/>
          </a:xfrm>
        </p:spPr>
        <p:txBody>
          <a:bodyPr tIns="0" anchor="b" anchorCtr="0">
            <a:normAutofit/>
          </a:bodyPr>
          <a:lstStyle>
            <a:lvl1pPr>
              <a:defRPr sz="6000" b="1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5039075"/>
            <a:ext cx="4969191" cy="57692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FED64B4-194E-F247-9EBF-08EA5301A3A5}"/>
              </a:ext>
            </a:extLst>
          </p:cNvPr>
          <p:cNvSpPr txBox="1">
            <a:spLocks/>
          </p:cNvSpPr>
          <p:nvPr userDrawn="1"/>
        </p:nvSpPr>
        <p:spPr>
          <a:xfrm>
            <a:off x="274527" y="6311900"/>
            <a:ext cx="45198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C22ACE-5963-B545-9537-C0CE62A9DECC}" type="slidenum">
              <a:rPr lang="en-US" smtClean="0"/>
              <a:pPr/>
              <a:t>‹#›</a:t>
            </a:fld>
            <a:r>
              <a:rPr lang="en-US"/>
              <a:t> /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72F1571F-1539-494C-9BDC-B2F56F280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600205" y="6311900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What Makes Me Unique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671320-C4DA-DE4E-B0E2-5B51CC48F162}"/>
              </a:ext>
            </a:extLst>
          </p:cNvPr>
          <p:cNvCxnSpPr>
            <a:cxnSpLocks/>
          </p:cNvCxnSpPr>
          <p:nvPr userDrawn="1"/>
        </p:nvCxnSpPr>
        <p:spPr>
          <a:xfrm>
            <a:off x="831850" y="4894343"/>
            <a:ext cx="45094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20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984290"/>
            <a:ext cx="3383534" cy="3956279"/>
          </a:xfrm>
        </p:spPr>
        <p:txBody>
          <a:bodyPr anchor="t" anchorCtr="0">
            <a:normAutofit/>
          </a:bodyPr>
          <a:lstStyle>
            <a:lvl1pPr>
              <a:defRPr sz="2800" b="1" u="none" baseline="0">
                <a:solidFill>
                  <a:srgbClr val="EE5934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FED64B4-194E-F247-9EBF-08EA5301A3A5}"/>
              </a:ext>
            </a:extLst>
          </p:cNvPr>
          <p:cNvSpPr txBox="1">
            <a:spLocks/>
          </p:cNvSpPr>
          <p:nvPr userDrawn="1"/>
        </p:nvSpPr>
        <p:spPr>
          <a:xfrm>
            <a:off x="274527" y="6311900"/>
            <a:ext cx="45198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C22ACE-5963-B545-9537-C0CE62A9DECC}" type="slidenum">
              <a:rPr lang="en-US" smtClean="0"/>
              <a:pPr/>
              <a:t>‹#›</a:t>
            </a:fld>
            <a:r>
              <a:rPr lang="en-US"/>
              <a:t> /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72F1571F-1539-494C-9BDC-B2F56F280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600205" y="6311900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What Makes Me Unique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3E918E-33DF-8C46-8397-4B7D45220E31}"/>
              </a:ext>
            </a:extLst>
          </p:cNvPr>
          <p:cNvSpPr/>
          <p:nvPr userDrawn="1"/>
        </p:nvSpPr>
        <p:spPr>
          <a:xfrm>
            <a:off x="0" y="0"/>
            <a:ext cx="12192000" cy="8474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6EA260-B858-FE43-A1E3-942058B9F033}"/>
              </a:ext>
            </a:extLst>
          </p:cNvPr>
          <p:cNvCxnSpPr>
            <a:cxnSpLocks/>
          </p:cNvCxnSpPr>
          <p:nvPr userDrawn="1"/>
        </p:nvCxnSpPr>
        <p:spPr>
          <a:xfrm>
            <a:off x="831850" y="1690522"/>
            <a:ext cx="45094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F751672-F48D-6D4A-AF1B-D7269ED4FE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1850" y="-14300"/>
            <a:ext cx="1333500" cy="1333500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E3C4D0A-DD30-7846-80CB-10E1A4A65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5590" y="1984292"/>
            <a:ext cx="6796206" cy="3956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sz="1600"/>
            </a:lvl2pPr>
            <a:lvl3pPr marL="1200150" indent="-285750">
              <a:buClr>
                <a:srgbClr val="EE5934"/>
              </a:buClr>
              <a:buFont typeface="Arial" panose="020B0604020202020204" pitchFamily="34" charset="0"/>
              <a:buChar char="•"/>
              <a:defRPr sz="1600"/>
            </a:lvl3pPr>
            <a:lvl4pPr marL="1600200" indent="-228600">
              <a:buClr>
                <a:srgbClr val="EE5934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EE5934"/>
              </a:buClr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560818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984290"/>
            <a:ext cx="3383534" cy="3956279"/>
          </a:xfrm>
        </p:spPr>
        <p:txBody>
          <a:bodyPr anchor="t" anchorCtr="0">
            <a:normAutofit/>
          </a:bodyPr>
          <a:lstStyle>
            <a:lvl1pPr>
              <a:defRPr sz="2800" b="1" u="none" baseline="0">
                <a:solidFill>
                  <a:srgbClr val="EE5934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FED64B4-194E-F247-9EBF-08EA5301A3A5}"/>
              </a:ext>
            </a:extLst>
          </p:cNvPr>
          <p:cNvSpPr txBox="1">
            <a:spLocks/>
          </p:cNvSpPr>
          <p:nvPr userDrawn="1"/>
        </p:nvSpPr>
        <p:spPr>
          <a:xfrm>
            <a:off x="274527" y="6311900"/>
            <a:ext cx="45198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C22ACE-5963-B545-9537-C0CE62A9DECC}" type="slidenum">
              <a:rPr lang="en-US" smtClean="0"/>
              <a:pPr/>
              <a:t>‹#›</a:t>
            </a:fld>
            <a:r>
              <a:rPr lang="en-US"/>
              <a:t> /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72F1571F-1539-494C-9BDC-B2F56F280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600205" y="6311900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What Makes Me Unique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3E918E-33DF-8C46-8397-4B7D45220E31}"/>
              </a:ext>
            </a:extLst>
          </p:cNvPr>
          <p:cNvSpPr/>
          <p:nvPr userDrawn="1"/>
        </p:nvSpPr>
        <p:spPr>
          <a:xfrm>
            <a:off x="0" y="0"/>
            <a:ext cx="12192000" cy="8474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6EA260-B858-FE43-A1E3-942058B9F033}"/>
              </a:ext>
            </a:extLst>
          </p:cNvPr>
          <p:cNvCxnSpPr>
            <a:cxnSpLocks/>
          </p:cNvCxnSpPr>
          <p:nvPr userDrawn="1"/>
        </p:nvCxnSpPr>
        <p:spPr>
          <a:xfrm>
            <a:off x="831850" y="1690522"/>
            <a:ext cx="45094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F751672-F48D-6D4A-AF1B-D7269ED4FE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1850" y="-14300"/>
            <a:ext cx="1333500" cy="13335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9F41457-FC71-B444-B87C-40AC3879C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5590" y="1984292"/>
            <a:ext cx="6796206" cy="3956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sz="1600"/>
            </a:lvl2pPr>
            <a:lvl3pPr marL="1200150" indent="-285750">
              <a:buClr>
                <a:srgbClr val="EE5934"/>
              </a:buClr>
              <a:buFont typeface="Arial" panose="020B0604020202020204" pitchFamily="34" charset="0"/>
              <a:buChar char="•"/>
              <a:defRPr sz="1600"/>
            </a:lvl3pPr>
            <a:lvl4pPr marL="1600200" indent="-228600">
              <a:buClr>
                <a:srgbClr val="EE5934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EE5934"/>
              </a:buClr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3915361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ntent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9489597" cy="735915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rgbClr val="EE5934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552769"/>
            <a:ext cx="9489597" cy="353688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5934"/>
              </a:buClr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5934"/>
              </a:buClr>
              <a:buSzTx/>
              <a:buFont typeface="Courier New" panose="02070309020205020404" pitchFamily="49" charset="0"/>
              <a:buChar char="o"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5934"/>
              </a:buClr>
              <a:buSzTx/>
              <a:buFont typeface="Wingdings" pitchFamily="2" charset="2"/>
              <a:buChar char="§"/>
              <a:tabLst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C59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B3B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C59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C59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C59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D1A8C7-5E2E-F948-B1D0-513A453B29DB}"/>
              </a:ext>
            </a:extLst>
          </p:cNvPr>
          <p:cNvSpPr/>
          <p:nvPr userDrawn="1"/>
        </p:nvSpPr>
        <p:spPr>
          <a:xfrm>
            <a:off x="0" y="0"/>
            <a:ext cx="12192000" cy="8474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8B621E-90D8-6041-BD66-9150F17C4E52}"/>
              </a:ext>
            </a:extLst>
          </p:cNvPr>
          <p:cNvCxnSpPr>
            <a:cxnSpLocks/>
          </p:cNvCxnSpPr>
          <p:nvPr userDrawn="1"/>
        </p:nvCxnSpPr>
        <p:spPr>
          <a:xfrm>
            <a:off x="831850" y="1690522"/>
            <a:ext cx="45094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9D73719-AC2B-404D-851D-B80572322F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1850" y="-14300"/>
            <a:ext cx="1333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97828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DE824-29BE-F24B-811B-E43581530914}"/>
              </a:ext>
            </a:extLst>
          </p:cNvPr>
          <p:cNvSpPr txBox="1">
            <a:spLocks/>
          </p:cNvSpPr>
          <p:nvPr userDrawn="1"/>
        </p:nvSpPr>
        <p:spPr>
          <a:xfrm>
            <a:off x="274527" y="6311900"/>
            <a:ext cx="45198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C22ACE-5963-B545-9537-C0CE62A9DECC}" type="slidenum">
              <a:rPr lang="en-US" smtClean="0"/>
              <a:pPr/>
              <a:t>‹#›</a:t>
            </a:fld>
            <a:r>
              <a:rPr lang="en-US"/>
              <a:t> /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CF996B-9544-7E45-860E-11DCFC4EA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560449" y="6311900"/>
            <a:ext cx="3200400" cy="365125"/>
          </a:xfrm>
          <a:prstGeom prst="rect">
            <a:avLst/>
          </a:prstGeom>
        </p:spPr>
        <p:txBody>
          <a:bodyPr/>
          <a:lstStyle>
            <a:lvl1pPr algn="l">
              <a:defRPr sz="1000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What Makes Me Unique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501DAC-2ED4-4C49-8057-11C4F33A5963}"/>
              </a:ext>
            </a:extLst>
          </p:cNvPr>
          <p:cNvSpPr/>
          <p:nvPr userDrawn="1"/>
        </p:nvSpPr>
        <p:spPr>
          <a:xfrm>
            <a:off x="0" y="0"/>
            <a:ext cx="12192000" cy="8474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4D8BF5D-2EF4-8B48-98F0-023F54EE6169}"/>
              </a:ext>
            </a:extLst>
          </p:cNvPr>
          <p:cNvCxnSpPr>
            <a:cxnSpLocks/>
          </p:cNvCxnSpPr>
          <p:nvPr userDrawn="1"/>
        </p:nvCxnSpPr>
        <p:spPr>
          <a:xfrm>
            <a:off x="831850" y="1690522"/>
            <a:ext cx="45094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1366391-4B79-BA47-82D9-53061CA84C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1850" y="-14300"/>
            <a:ext cx="1333500" cy="133350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E8A3EC6-7435-8740-9D76-C4EC03939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850" y="1984292"/>
            <a:ext cx="10759946" cy="3956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3C596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00B3BC"/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5934"/>
              </a:buClr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3C5961"/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5934"/>
              </a:buClr>
              <a:buSzTx/>
              <a:buFont typeface="Courier New" panose="02070309020205020404" pitchFamily="49" charset="0"/>
              <a:buChar char="o"/>
              <a:tabLst/>
              <a:defRPr sz="1600">
                <a:solidFill>
                  <a:srgbClr val="3C5961"/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5934"/>
              </a:buClr>
              <a:buSzTx/>
              <a:buFont typeface="Wingdings" pitchFamily="2" charset="2"/>
              <a:buChar char="§"/>
              <a:tabLst/>
              <a:defRPr sz="1600">
                <a:solidFill>
                  <a:srgbClr val="3C596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C59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B3B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C59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C59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C59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4406527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AB37ABE-2F63-5A45-AC52-7C45660E074F}"/>
              </a:ext>
            </a:extLst>
          </p:cNvPr>
          <p:cNvSpPr/>
          <p:nvPr userDrawn="1"/>
        </p:nvSpPr>
        <p:spPr>
          <a:xfrm>
            <a:off x="0" y="-14300"/>
            <a:ext cx="12192000" cy="6872300"/>
          </a:xfrm>
          <a:prstGeom prst="rect">
            <a:avLst/>
          </a:prstGeom>
          <a:solidFill>
            <a:srgbClr val="3C5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13C3FB-77B6-AA4A-9909-35D678D946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1850" y="-14300"/>
            <a:ext cx="1333500" cy="133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D8E866-BCD6-604E-B27A-1BD8DF91E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371" y="1436280"/>
            <a:ext cx="10341428" cy="1248138"/>
          </a:xfrm>
        </p:spPr>
        <p:txBody>
          <a:bodyPr>
            <a:normAutofit/>
          </a:bodyPr>
          <a:lstStyle>
            <a:lvl1pPr>
              <a:defRPr sz="359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9497B7A-1BE4-B040-90C8-DC74945B0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370" y="2901722"/>
            <a:ext cx="10341429" cy="3149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600">
                <a:solidFill>
                  <a:srgbClr val="00B3BC"/>
                </a:solidFill>
              </a:defRPr>
            </a:lvl2pPr>
            <a:lvl3pPr marL="1200150" indent="-285750">
              <a:buClr>
                <a:srgbClr val="EE5934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Clr>
                <a:srgbClr val="EE5934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</a:defRPr>
            </a:lvl4pPr>
            <a:lvl5pPr marL="2057400" indent="-228600">
              <a:buClr>
                <a:srgbClr val="EE5934"/>
              </a:buClr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C160D21-50ED-A343-BF9D-E04AA1215237}"/>
              </a:ext>
            </a:extLst>
          </p:cNvPr>
          <p:cNvSpPr txBox="1">
            <a:spLocks/>
          </p:cNvSpPr>
          <p:nvPr userDrawn="1"/>
        </p:nvSpPr>
        <p:spPr>
          <a:xfrm>
            <a:off x="274527" y="6311900"/>
            <a:ext cx="45198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C22ACE-5963-B545-9537-C0CE62A9DECC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>
                <a:solidFill>
                  <a:schemeClr val="bg1"/>
                </a:solidFill>
              </a:rPr>
              <a:t> /</a:t>
            </a:r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C3720FEC-0256-4D47-A6D7-74038E4C0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560449" y="6311900"/>
            <a:ext cx="3200400" cy="365125"/>
          </a:xfrm>
          <a:prstGeom prst="rect">
            <a:avLst/>
          </a:prstGeom>
        </p:spPr>
        <p:txBody>
          <a:bodyPr/>
          <a:lstStyle>
            <a:lvl1pPr algn="l">
              <a:defRPr sz="1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What Makes Me Unique</a:t>
            </a:r>
          </a:p>
        </p:txBody>
      </p:sp>
    </p:spTree>
    <p:extLst>
      <p:ext uri="{BB962C8B-B14F-4D97-AF65-F5344CB8AC3E}">
        <p14:creationId xmlns:p14="http://schemas.microsoft.com/office/powerpoint/2010/main" val="723691410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96176"/>
            <a:ext cx="10515600" cy="69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40313"/>
            <a:ext cx="10515600" cy="423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38B4263-1394-1349-BCAE-A04A396DBF04}"/>
              </a:ext>
            </a:extLst>
          </p:cNvPr>
          <p:cNvSpPr txBox="1">
            <a:spLocks/>
          </p:cNvSpPr>
          <p:nvPr userDrawn="1"/>
        </p:nvSpPr>
        <p:spPr>
          <a:xfrm>
            <a:off x="274527" y="6311900"/>
            <a:ext cx="45198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C22ACE-5963-B545-9537-C0CE62A9DECC}" type="slidenum">
              <a:rPr lang="en-US" smtClean="0"/>
              <a:pPr/>
              <a:t>‹#›</a:t>
            </a:fld>
            <a:r>
              <a:rPr lang="en-US"/>
              <a:t> /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AD48071C-B15F-954B-B6DC-A604453741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560449" y="6311900"/>
            <a:ext cx="3200400" cy="365125"/>
          </a:xfrm>
          <a:prstGeom prst="rect">
            <a:avLst/>
          </a:prstGeom>
        </p:spPr>
        <p:txBody>
          <a:bodyPr/>
          <a:lstStyle>
            <a:lvl1pPr algn="l">
              <a:defRPr sz="1000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What Makes Me Unique</a:t>
            </a:r>
          </a:p>
        </p:txBody>
      </p:sp>
    </p:spTree>
    <p:extLst>
      <p:ext uri="{BB962C8B-B14F-4D97-AF65-F5344CB8AC3E}">
        <p14:creationId xmlns:p14="http://schemas.microsoft.com/office/powerpoint/2010/main" val="294008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85" r:id="rId5"/>
    <p:sldLayoutId id="2147483698" r:id="rId6"/>
    <p:sldLayoutId id="2147483692" r:id="rId7"/>
    <p:sldLayoutId id="2147483689" r:id="rId8"/>
    <p:sldLayoutId id="2147483693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b="1" kern="1200" baseline="0">
          <a:solidFill>
            <a:schemeClr val="accent2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M4YLO-2Tb2w" TargetMode="Externa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truity.com/test/type-finder-personality-test-new" TargetMode="Externa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truity.com/page/16-personality-types-myers-brigg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16personalities.com/personality-type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8F3F4B2A-3CD6-79FF-6491-78CD31A7618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5861" r="25861"/>
          <a:stretch/>
        </p:blipFill>
        <p:spPr/>
      </p:pic>
      <p:sp>
        <p:nvSpPr>
          <p:cNvPr id="29" name="Title 28">
            <a:extLst>
              <a:ext uri="{FF2B5EF4-FFF2-40B4-BE49-F238E27FC236}">
                <a16:creationId xmlns:a16="http://schemas.microsoft.com/office/drawing/2014/main" id="{CBA6D047-F43C-5545-90BB-2C62B1CAF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2763901"/>
            <a:ext cx="4969191" cy="176922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/>
                <a:cs typeface="Arial"/>
              </a:rPr>
              <a:t>PERSONALITY </a:t>
            </a:r>
            <a:br>
              <a:rPr lang="en-US" b="1" dirty="0"/>
            </a:br>
            <a:r>
              <a:rPr lang="en-US" b="1" dirty="0">
                <a:latin typeface="Arial"/>
                <a:cs typeface="Arial"/>
              </a:rPr>
              <a:t>TYPE: WHAT MAKES ME UNIQUE?</a:t>
            </a:r>
            <a:endParaRPr lang="en-US" b="1" dirty="0"/>
          </a:p>
        </p:txBody>
      </p:sp>
      <p:sp>
        <p:nvSpPr>
          <p:cNvPr id="39" name="Footer Placeholder 38">
            <a:extLst>
              <a:ext uri="{FF2B5EF4-FFF2-40B4-BE49-F238E27FC236}">
                <a16:creationId xmlns:a16="http://schemas.microsoft.com/office/drawing/2014/main" id="{0DD44C2B-D20B-B24E-B01A-8AE2CEA9C78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 flipH="1">
            <a:off x="600205" y="6311900"/>
            <a:ext cx="3200400" cy="365125"/>
          </a:xfrm>
        </p:spPr>
        <p:txBody>
          <a:bodyPr/>
          <a:lstStyle/>
          <a:p>
            <a:r>
              <a:rPr lang="en-US"/>
              <a:t>What Makes Me Unique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76C88EE-542A-6C43-B9ED-628D77CFA0D9}"/>
              </a:ext>
            </a:extLst>
          </p:cNvPr>
          <p:cNvSpPr/>
          <p:nvPr/>
        </p:nvSpPr>
        <p:spPr>
          <a:xfrm>
            <a:off x="522514" y="6233886"/>
            <a:ext cx="1654629" cy="355600"/>
          </a:xfrm>
          <a:prstGeom prst="rect">
            <a:avLst/>
          </a:prstGeom>
          <a:solidFill>
            <a:srgbClr val="3C5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6CE0906-7E01-C54F-BE16-060A9474E514}"/>
              </a:ext>
            </a:extLst>
          </p:cNvPr>
          <p:cNvSpPr/>
          <p:nvPr/>
        </p:nvSpPr>
        <p:spPr>
          <a:xfrm>
            <a:off x="5755937" y="3887704"/>
            <a:ext cx="2558841" cy="2426971"/>
          </a:xfrm>
          <a:prstGeom prst="rect">
            <a:avLst/>
          </a:prstGeom>
          <a:solidFill>
            <a:srgbClr val="00B3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0318734-CB0D-4548-A0A0-E87F94C3B722}"/>
              </a:ext>
            </a:extLst>
          </p:cNvPr>
          <p:cNvCxnSpPr>
            <a:cxnSpLocks/>
          </p:cNvCxnSpPr>
          <p:nvPr/>
        </p:nvCxnSpPr>
        <p:spPr>
          <a:xfrm>
            <a:off x="8342122" y="4509922"/>
            <a:ext cx="45094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BEAA5549-B6EE-024C-9E5F-A8574100FFA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766520" y="5306060"/>
            <a:ext cx="2516508" cy="10058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b="1">
                <a:latin typeface="Arial"/>
                <a:cs typeface="Arial"/>
              </a:rPr>
              <a:t>WHAT MAKES ME UNIQUE?</a:t>
            </a:r>
            <a:endParaRPr lang="en-US">
              <a:cs typeface="Arial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CF2E9E0-AB4D-184A-A52D-C08AEF23AF1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785298" y="4091570"/>
            <a:ext cx="2476923" cy="4145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>
                <a:latin typeface="Arial"/>
                <a:cs typeface="Arial"/>
              </a:rPr>
              <a:t>Date here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10B180-570A-9E97-3351-3C65A65BA6FF}"/>
              </a:ext>
            </a:extLst>
          </p:cNvPr>
          <p:cNvCxnSpPr>
            <a:cxnSpLocks/>
          </p:cNvCxnSpPr>
          <p:nvPr/>
        </p:nvCxnSpPr>
        <p:spPr>
          <a:xfrm>
            <a:off x="7617164" y="4615755"/>
            <a:ext cx="45094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34A2FB-E968-4954-97D7-B77BBD51D33D}"/>
              </a:ext>
            </a:extLst>
          </p:cNvPr>
          <p:cNvGrpSpPr/>
          <p:nvPr/>
        </p:nvGrpSpPr>
        <p:grpSpPr>
          <a:xfrm>
            <a:off x="2611601" y="268539"/>
            <a:ext cx="2097541" cy="716591"/>
            <a:chOff x="1910904" y="108235"/>
            <a:chExt cx="2228638" cy="76137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942A6A4-BA72-4F45-BF87-FD96601DBF9D}"/>
                </a:ext>
              </a:extLst>
            </p:cNvPr>
            <p:cNvSpPr/>
            <p:nvPr/>
          </p:nvSpPr>
          <p:spPr>
            <a:xfrm>
              <a:off x="1910904" y="108235"/>
              <a:ext cx="2228638" cy="76137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56C1ACF-30E1-499F-AE21-EF99C1515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6007" y="138093"/>
              <a:ext cx="2105920" cy="7165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2722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5163B-31F9-480C-88FC-6D2A5F6BD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984290"/>
            <a:ext cx="2809725" cy="3956279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5-MINUTE PERSONALITY TEST</a:t>
            </a:r>
            <a:br>
              <a:rPr lang="en-US">
                <a:cs typeface="Arial"/>
              </a:rPr>
            </a:br>
            <a:br>
              <a:rPr lang="en-US">
                <a:latin typeface="Arial"/>
              </a:rPr>
            </a:br>
            <a:r>
              <a:rPr lang="en-US" sz="1800" b="0">
                <a:solidFill>
                  <a:srgbClr val="464646"/>
                </a:solidFill>
                <a:latin typeface="Arial"/>
                <a:cs typeface="Arial"/>
              </a:rPr>
              <a:t>Study by Gary Smalley and Dr. John Trent (1999).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3BE668-987F-41F5-8F7D-EE0567DE2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What Makes Me Unique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70EE9E-3069-4E4D-8C86-273F9F53A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9773" y="1982657"/>
            <a:ext cx="6413956" cy="35622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900" b="1" dirty="0">
                <a:latin typeface="Arial"/>
                <a:cs typeface="Arial"/>
              </a:rPr>
              <a:t>WHAT TO DO</a:t>
            </a:r>
          </a:p>
          <a:p>
            <a:pPr marL="342900" indent="-342900">
              <a:buFont typeface="Arial"/>
              <a:buChar char="•"/>
            </a:pPr>
            <a:r>
              <a:rPr lang="en-US" sz="1900" dirty="0">
                <a:latin typeface="Arial"/>
                <a:cs typeface="Arial"/>
              </a:rPr>
              <a:t>Today, we’re going to start with the </a:t>
            </a:r>
            <a:r>
              <a:rPr lang="en-US" sz="1900" b="1" dirty="0">
                <a:solidFill>
                  <a:srgbClr val="3C5961"/>
                </a:solidFill>
                <a:latin typeface="Arial"/>
                <a:cs typeface="Arial"/>
              </a:rPr>
              <a:t>5-Minute Personality Test.</a:t>
            </a:r>
            <a:r>
              <a:rPr lang="en-US" sz="1900" dirty="0">
                <a:solidFill>
                  <a:srgbClr val="3C5961"/>
                </a:solidFill>
                <a:latin typeface="Arial"/>
                <a:cs typeface="Arial"/>
              </a:rPr>
              <a:t> </a:t>
            </a:r>
            <a:endParaRPr lang="en-US" sz="1900" dirty="0">
              <a:solidFill>
                <a:srgbClr val="3C5961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900" dirty="0">
                <a:latin typeface="Arial"/>
                <a:cs typeface="Arial"/>
              </a:rPr>
              <a:t>Follow the instructions at the top of the test. </a:t>
            </a:r>
          </a:p>
          <a:p>
            <a:pPr marL="342900" indent="-342900">
              <a:buFont typeface="Arial"/>
              <a:buChar char="•"/>
            </a:pPr>
            <a:r>
              <a:rPr lang="en-US" sz="1900" b="1" dirty="0">
                <a:solidFill>
                  <a:srgbClr val="3C5961"/>
                </a:solidFill>
                <a:latin typeface="Arial"/>
                <a:cs typeface="Arial"/>
              </a:rPr>
              <a:t>Total your scores </a:t>
            </a:r>
            <a:r>
              <a:rPr lang="en-US" sz="1900" dirty="0">
                <a:latin typeface="Arial"/>
                <a:cs typeface="Arial"/>
              </a:rPr>
              <a:t>according to the directions at the bottom of the page.</a:t>
            </a:r>
            <a:endParaRPr lang="en-US" dirty="0"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900" dirty="0">
                <a:solidFill>
                  <a:srgbClr val="3C5961"/>
                </a:solidFill>
                <a:latin typeface="Arial"/>
                <a:cs typeface="Arial"/>
              </a:rPr>
              <a:t>Complete the </a:t>
            </a:r>
            <a:r>
              <a:rPr lang="en-US" sz="1900" b="1" dirty="0">
                <a:solidFill>
                  <a:srgbClr val="3C5961"/>
                </a:solidFill>
                <a:latin typeface="Arial"/>
                <a:cs typeface="Arial"/>
              </a:rPr>
              <a:t>“5-Minute Personality Test Reflection”</a:t>
            </a:r>
            <a:r>
              <a:rPr lang="en-US" sz="1900" dirty="0">
                <a:solidFill>
                  <a:srgbClr val="3C5961"/>
                </a:solidFill>
                <a:latin typeface="Arial"/>
                <a:cs typeface="Arial"/>
              </a:rPr>
              <a:t> on your assignment sheet. </a:t>
            </a:r>
            <a:endParaRPr lang="en-US" sz="1900" dirty="0">
              <a:solidFill>
                <a:srgbClr val="464646"/>
              </a:solidFill>
              <a:latin typeface="Arial"/>
              <a:cs typeface="Arial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1800" b="0" dirty="0">
                <a:solidFill>
                  <a:srgbClr val="00B3BC"/>
                </a:solidFill>
                <a:latin typeface="Arial"/>
                <a:cs typeface="Arial"/>
              </a:rPr>
              <a:t>Use pages 2-5 of the test for reference.</a:t>
            </a:r>
          </a:p>
          <a:p>
            <a:endParaRPr lang="en-US">
              <a:solidFill>
                <a:srgbClr val="464646"/>
              </a:solidFill>
              <a:cs typeface="Arial" panose="020B0604020202020204" pitchFamily="34" charset="0"/>
            </a:endParaRPr>
          </a:p>
          <a:p>
            <a:endParaRPr lang="en-US">
              <a:solidFill>
                <a:srgbClr val="464646"/>
              </a:solidFill>
              <a:cs typeface="Arial" panose="020B0604020202020204" pitchFamily="34" charset="0"/>
            </a:endParaRPr>
          </a:p>
          <a:p>
            <a:endParaRPr lang="en-US" sz="1800" b="1">
              <a:solidFill>
                <a:srgbClr val="464646"/>
              </a:solidFill>
              <a:cs typeface="Arial"/>
            </a:endParaRPr>
          </a:p>
          <a:p>
            <a:endParaRPr lang="en-US">
              <a:solidFill>
                <a:srgbClr val="464646"/>
              </a:solidFill>
              <a:cs typeface="Arial"/>
            </a:endParaRPr>
          </a:p>
        </p:txBody>
      </p:sp>
      <p:pic>
        <p:nvPicPr>
          <p:cNvPr id="5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C25E94E0-628A-D4C2-720D-73EE9E0F4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1214" y="4801680"/>
            <a:ext cx="3565236" cy="186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17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2B29F-CD54-4E02-A039-328B4140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2: DO NOW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765B31-859B-49E8-88E0-9F31F17AF7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What Makes Me Unique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21B4F9-773D-45F1-89D2-2D1F04CED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PROMPT</a:t>
            </a:r>
          </a:p>
          <a:p>
            <a:r>
              <a:rPr lang="en-US" sz="1800" dirty="0"/>
              <a:t>Based on yesterday’s “5 Minute Personality Test” you were matched with an animal that represents your personality type.</a:t>
            </a:r>
          </a:p>
          <a:p>
            <a:endParaRPr lang="en-US" sz="1800" dirty="0"/>
          </a:p>
          <a:p>
            <a:r>
              <a:rPr lang="en-US" sz="1800" dirty="0"/>
              <a:t>If you were to choose a DIFFERENT animal (not one of those four) that you feel represents you, what would you choose and why?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6DDB51-EF4E-4405-B5E1-3A793218A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361" y="2842591"/>
            <a:ext cx="2963498" cy="196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81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E2A805-28E0-C646-B6F1-13D37438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52" y="2241398"/>
            <a:ext cx="2590430" cy="364792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MYERS &amp; BRIGGS 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16 TYPES PERSONALITY ASSESSMENT</a:t>
            </a:r>
            <a:br>
              <a:rPr lang="en-US" sz="3100">
                <a:cs typeface="Arial"/>
              </a:rPr>
            </a:br>
            <a:br>
              <a:rPr lang="en-US">
                <a:latin typeface="Arial"/>
              </a:rPr>
            </a:br>
            <a:r>
              <a:rPr lang="en-US" sz="1800" b="0">
                <a:solidFill>
                  <a:srgbClr val="464646"/>
                </a:solidFill>
                <a:latin typeface="Arial"/>
                <a:cs typeface="Arial"/>
              </a:rPr>
              <a:t>Study by Isabel Briggs Myers and Katharine Briggs (1942-1962)</a:t>
            </a:r>
            <a:br>
              <a:rPr lang="en-US"/>
            </a:br>
            <a:br>
              <a:rPr lang="en-US"/>
            </a:br>
            <a:endParaRPr lang="en-US" sz="2000" b="0">
              <a:solidFill>
                <a:srgbClr val="464646"/>
              </a:solidFill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DF866-1860-1F4A-9CA4-035467C0A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What Makes Me Unique</a:t>
            </a:r>
          </a:p>
        </p:txBody>
      </p:sp>
      <p:pic>
        <p:nvPicPr>
          <p:cNvPr id="2" name="Online Media 1" title="What Is Your Myers Briggs Personality Type?">
            <a:hlinkClick r:id="" action="ppaction://media"/>
            <a:extLst>
              <a:ext uri="{FF2B5EF4-FFF2-40B4-BE49-F238E27FC236}">
                <a16:creationId xmlns:a16="http://schemas.microsoft.com/office/drawing/2014/main" id="{FB4B6B6C-4C10-451D-BDC6-39D9CC8D6AC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712532" y="1963362"/>
            <a:ext cx="7050887" cy="412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44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D343A-D7A2-455A-B742-0835EB4B9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205" y="2101817"/>
            <a:ext cx="3661712" cy="119403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/>
              </a:rPr>
              <a:t>TAKE THE ASSESSMENT</a:t>
            </a:r>
            <a:br>
              <a:rPr lang="en-US">
                <a:latin typeface="Arial"/>
              </a:rPr>
            </a:br>
            <a:br>
              <a:rPr lang="en-US" sz="1800" b="0"/>
            </a:br>
            <a:br>
              <a:rPr lang="en-US" sz="1800" b="0">
                <a:latin typeface="Arial"/>
              </a:rPr>
            </a:br>
            <a:endParaRPr lang="en-US">
              <a:cs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813210-5B07-4589-AB92-7E80583BF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What Makes Me Unique</a:t>
            </a:r>
          </a:p>
        </p:txBody>
      </p:sp>
      <p:pic>
        <p:nvPicPr>
          <p:cNvPr id="5" name="Google Shape;110;p22">
            <a:extLst>
              <a:ext uri="{FF2B5EF4-FFF2-40B4-BE49-F238E27FC236}">
                <a16:creationId xmlns:a16="http://schemas.microsoft.com/office/drawing/2014/main" id="{140A6F48-8CB7-4E39-8821-1E4D4293AAE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7338" y="3159714"/>
            <a:ext cx="10006597" cy="1466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1;p22">
            <a:extLst>
              <a:ext uri="{FF2B5EF4-FFF2-40B4-BE49-F238E27FC236}">
                <a16:creationId xmlns:a16="http://schemas.microsoft.com/office/drawing/2014/main" id="{137E42C2-A2EE-4509-83F4-8E232197481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7339" y="4685993"/>
            <a:ext cx="10006597" cy="13620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3945DAA-1AB2-483C-875B-7B2E55F8E994}"/>
              </a:ext>
            </a:extLst>
          </p:cNvPr>
          <p:cNvSpPr txBox="1">
            <a:spLocks/>
          </p:cNvSpPr>
          <p:nvPr/>
        </p:nvSpPr>
        <p:spPr>
          <a:xfrm>
            <a:off x="4074038" y="1334967"/>
            <a:ext cx="7530733" cy="17647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1" kern="120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E5934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E5934"/>
              </a:buClr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E5934"/>
              </a:buClr>
              <a:buFont typeface="Courier New" panose="02070309020205020404" pitchFamily="49" charset="0"/>
              <a:buChar char="o"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latin typeface="Arial"/>
                <a:cs typeface="Arial"/>
              </a:rPr>
              <a:t>SAMPLE QUESTIONS</a:t>
            </a:r>
            <a:endParaRPr lang="en-US" sz="1800" b="1">
              <a:cs typeface="Arial"/>
            </a:endParaRPr>
          </a:p>
          <a:p>
            <a:r>
              <a:rPr lang="en-US" sz="1800">
                <a:latin typeface="Arial"/>
                <a:cs typeface="Arial"/>
              </a:rPr>
              <a:t>*Most questions are answered based on a scale (“very accurate” to “inaccurate” or “strongly agree” to “strongly disagree”)</a:t>
            </a:r>
            <a:br>
              <a:rPr lang="en-US" sz="1800" b="1">
                <a:cs typeface="Arial"/>
              </a:rPr>
            </a:br>
            <a:r>
              <a:rPr lang="en-US" sz="1800" b="1">
                <a:latin typeface="Arial"/>
                <a:cs typeface="Arial"/>
              </a:rPr>
              <a:t>You can take the assessment at </a:t>
            </a:r>
            <a:r>
              <a:rPr lang="en-US" sz="1800">
                <a:solidFill>
                  <a:srgbClr val="464646"/>
                </a:solidFill>
                <a:latin typeface="Arial"/>
                <a:cs typeface="Arial"/>
              </a:rPr>
              <a:t>the following website:</a:t>
            </a:r>
            <a:br>
              <a:rPr lang="en-US" sz="1800">
                <a:cs typeface="Arial"/>
              </a:rPr>
            </a:br>
            <a:br>
              <a:rPr lang="en-US" sz="1800">
                <a:cs typeface="Arial"/>
              </a:rPr>
            </a:br>
            <a:r>
              <a:rPr lang="en-US" sz="1800">
                <a:solidFill>
                  <a:srgbClr val="464646"/>
                </a:solidFill>
                <a:latin typeface="Arial"/>
                <a:cs typeface="Arial"/>
                <a:hlinkClick r:id="rId5"/>
              </a:rPr>
              <a:t>https://www.truity.com/test/type-</a:t>
            </a:r>
            <a:r>
              <a:rPr lang="en" sz="1800" b="1" u="sng">
                <a:solidFill>
                  <a:srgbClr val="464646"/>
                </a:solidFill>
                <a:latin typeface="Franklin Gothic Book"/>
                <a:cs typeface="Arial"/>
                <a:hlinkClick r:id="rId5"/>
              </a:rPr>
              <a:t>finder-personality-test-new</a:t>
            </a:r>
            <a:endParaRPr lang="en-US">
              <a:cs typeface="Arial"/>
            </a:endParaRPr>
          </a:p>
          <a:p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259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ADD-1F99-43CD-9337-F855900F9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40" y="2000165"/>
            <a:ext cx="2979610" cy="2400529"/>
          </a:xfrm>
        </p:spPr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DETERMINE YOUR PERSONALITY TYPE 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7200B8-1BA8-4815-9A2E-019978302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What Makes Me Unique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93D154-BE42-9E63-BA7D-F7AE38304C73}"/>
              </a:ext>
            </a:extLst>
          </p:cNvPr>
          <p:cNvSpPr txBox="1"/>
          <p:nvPr/>
        </p:nvSpPr>
        <p:spPr>
          <a:xfrm>
            <a:off x="5183733" y="956588"/>
            <a:ext cx="6408062" cy="49398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464646"/>
                </a:solidFill>
                <a:latin typeface="Arial"/>
                <a:ea typeface="+mn-lt"/>
                <a:cs typeface="+mn-lt"/>
              </a:rPr>
              <a:t>REFLECTION TIME</a:t>
            </a:r>
          </a:p>
          <a:p>
            <a:pPr marL="285750" indent="-285750">
              <a:lnSpc>
                <a:spcPct val="150000"/>
              </a:lnSpc>
              <a:buClr>
                <a:srgbClr val="EE5934"/>
              </a:buClr>
              <a:buFont typeface="Arial"/>
              <a:buChar char="•"/>
            </a:pPr>
            <a:r>
              <a:rPr lang="en-US" dirty="0">
                <a:solidFill>
                  <a:srgbClr val="464646"/>
                </a:solidFill>
                <a:latin typeface="Arial"/>
                <a:ea typeface="+mn-lt"/>
                <a:cs typeface="+mn-lt"/>
              </a:rPr>
              <a:t>Begin working on the “Personality Assessment Reflection” on the assignment sheet. </a:t>
            </a:r>
            <a:endParaRPr lang="en-US" dirty="0">
              <a:latin typeface="Arial"/>
              <a:ea typeface="+mn-lt"/>
              <a:cs typeface="+mn-lt"/>
            </a:endParaRPr>
          </a:p>
          <a:p>
            <a:pPr marL="285750" indent="-285750">
              <a:lnSpc>
                <a:spcPct val="150000"/>
              </a:lnSpc>
              <a:buClr>
                <a:srgbClr val="EE5934"/>
              </a:buClr>
              <a:buFont typeface="Arial"/>
              <a:buChar char="•"/>
            </a:pPr>
            <a:r>
              <a:rPr lang="en-US" dirty="0">
                <a:solidFill>
                  <a:srgbClr val="464646"/>
                </a:solidFill>
                <a:latin typeface="Arial"/>
                <a:ea typeface="+mn-lt"/>
                <a:cs typeface="+mn-lt"/>
              </a:rPr>
              <a:t>Read more about your personality type (or others!):</a:t>
            </a:r>
          </a:p>
          <a:p>
            <a:pPr marL="742950" lvl="1" indent="-285750">
              <a:lnSpc>
                <a:spcPct val="150000"/>
              </a:lnSpc>
              <a:buClr>
                <a:srgbClr val="EE5934"/>
              </a:buClr>
              <a:buFont typeface="Arial"/>
              <a:buChar char="•"/>
            </a:pPr>
            <a:r>
              <a:rPr lang="en-US" u="sng" dirty="0">
                <a:solidFill>
                  <a:srgbClr val="464646"/>
                </a:solidFill>
                <a:latin typeface="Arial"/>
                <a:cs typeface="Arial"/>
                <a:hlinkClick r:id="rId3"/>
              </a:rPr>
              <a:t>Personality Descriptions</a:t>
            </a:r>
            <a:endParaRPr lang="en-US" dirty="0">
              <a:latin typeface="Arial"/>
              <a:ea typeface="+mn-lt"/>
              <a:cs typeface="Arial"/>
            </a:endParaRPr>
          </a:p>
          <a:p>
            <a:pPr marL="742950" lvl="1" indent="-285750">
              <a:lnSpc>
                <a:spcPct val="150000"/>
              </a:lnSpc>
              <a:buClr>
                <a:srgbClr val="EE5934"/>
              </a:buClr>
              <a:buFont typeface="Arial"/>
              <a:buChar char="•"/>
            </a:pPr>
            <a:r>
              <a:rPr lang="en-US" u="sng" dirty="0">
                <a:solidFill>
                  <a:srgbClr val="464646"/>
                </a:solidFill>
                <a:latin typeface="Arial"/>
                <a:cs typeface="Arial"/>
                <a:hlinkClick r:id="rId4"/>
              </a:rPr>
              <a:t>Personality Descriptions (Deep Dive)</a:t>
            </a:r>
            <a:endParaRPr lang="en" u="sng" dirty="0">
              <a:solidFill>
                <a:srgbClr val="464646"/>
              </a:solidFill>
              <a:latin typeface="Arial"/>
              <a:ea typeface="+mn-lt"/>
              <a:cs typeface="Arial"/>
            </a:endParaRPr>
          </a:p>
          <a:p>
            <a:pPr marL="285750" indent="-285750">
              <a:lnSpc>
                <a:spcPct val="150000"/>
              </a:lnSpc>
              <a:buClr>
                <a:srgbClr val="EE5934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C5961"/>
                </a:solidFill>
                <a:latin typeface="Arial"/>
                <a:ea typeface="Calibri"/>
                <a:cs typeface="Calibri"/>
              </a:rPr>
              <a:t>CONSIDER</a:t>
            </a:r>
          </a:p>
          <a:p>
            <a:pPr marL="285750" indent="-285750">
              <a:lnSpc>
                <a:spcPct val="150000"/>
              </a:lnSpc>
              <a:buClr>
                <a:srgbClr val="EE5934"/>
              </a:buClr>
              <a:buFont typeface="Arial"/>
              <a:buChar char="•"/>
            </a:pPr>
            <a:r>
              <a:rPr lang="en-US" dirty="0">
                <a:solidFill>
                  <a:srgbClr val="3C5961"/>
                </a:solidFill>
                <a:latin typeface="Arial"/>
                <a:ea typeface="Calibri"/>
                <a:cs typeface="Calibri"/>
              </a:rPr>
              <a:t>Do your results seem accurate (why)?</a:t>
            </a:r>
          </a:p>
          <a:p>
            <a:pPr marL="285750" indent="-285750">
              <a:lnSpc>
                <a:spcPct val="150000"/>
              </a:lnSpc>
              <a:buClr>
                <a:srgbClr val="EE5934"/>
              </a:buClr>
              <a:buFont typeface="Arial"/>
              <a:buChar char="•"/>
            </a:pPr>
            <a:r>
              <a:rPr lang="en-US" dirty="0">
                <a:solidFill>
                  <a:srgbClr val="3C5961"/>
                </a:solidFill>
                <a:latin typeface="Arial"/>
                <a:ea typeface="Calibri"/>
                <a:cs typeface="Calibri"/>
              </a:rPr>
              <a:t>Does a different personality type fit you better(why)?</a:t>
            </a:r>
          </a:p>
          <a:p>
            <a:pPr marL="285750" indent="-285750">
              <a:lnSpc>
                <a:spcPct val="150000"/>
              </a:lnSpc>
              <a:buClr>
                <a:srgbClr val="EE5934"/>
              </a:buClr>
              <a:buFont typeface="Arial"/>
              <a:buChar char="•"/>
            </a:pPr>
            <a:r>
              <a:rPr lang="en-US" dirty="0">
                <a:solidFill>
                  <a:srgbClr val="3C5961"/>
                </a:solidFill>
                <a:latin typeface="Arial"/>
                <a:ea typeface="Calibri"/>
                <a:cs typeface="Calibri"/>
              </a:rPr>
              <a:t>Between yesterday's test and today's, which one do you feel was more accurate?</a:t>
            </a:r>
          </a:p>
          <a:p>
            <a:endParaRPr lang="en-US" b="1" dirty="0">
              <a:solidFill>
                <a:srgbClr val="464646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7418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1C0EB-79BD-4594-BA93-31ED3244D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YOUR PERSONALITY TYPE?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8BAF6C-7083-4B88-8402-4281487D05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What Makes Me Unique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831C70-EF84-4514-B54D-9A9C160DF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278" y="1984290"/>
            <a:ext cx="6323652" cy="352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8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FB548-C927-4675-928A-802C078CC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782" y="2115401"/>
            <a:ext cx="3858853" cy="2835773"/>
          </a:xfrm>
        </p:spPr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CONCLUSION</a:t>
            </a:r>
            <a:br>
              <a:rPr lang="en-US">
                <a:latin typeface="Arial"/>
              </a:rPr>
            </a:br>
            <a:br>
              <a:rPr lang="en-US"/>
            </a:br>
            <a:endParaRPr lang="en-US" sz="1800">
              <a:solidFill>
                <a:srgbClr val="464646"/>
              </a:solidFill>
              <a:cs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DE5652-4E54-427C-862C-7F9416084B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What Makes Me Unique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CE8206-6242-4194-8841-13A31B600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2057" y="2357560"/>
            <a:ext cx="6096017" cy="41423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lr>
                <a:srgbClr val="EE5934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rial"/>
                <a:cs typeface="Arial"/>
              </a:rPr>
              <a:t>Understanding your personality can help you to figure out what might be a good career fit for you.</a:t>
            </a:r>
          </a:p>
          <a:p>
            <a:pPr marL="285750" indent="-285750">
              <a:buClr>
                <a:srgbClr val="EE5934"/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Clr>
                <a:srgbClr val="EE5934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rial"/>
                <a:cs typeface="Arial"/>
              </a:rPr>
              <a:t>List </a:t>
            </a:r>
            <a:r>
              <a:rPr lang="en-US" sz="1800" b="1" dirty="0">
                <a:solidFill>
                  <a:srgbClr val="3C5961"/>
                </a:solidFill>
                <a:latin typeface="Arial"/>
                <a:cs typeface="Arial"/>
              </a:rPr>
              <a:t>three interesting things</a:t>
            </a:r>
            <a:r>
              <a:rPr lang="en-US" sz="1800" dirty="0">
                <a:latin typeface="Arial"/>
                <a:cs typeface="Arial"/>
              </a:rPr>
              <a:t> you learned about your personality type.</a:t>
            </a:r>
          </a:p>
          <a:p>
            <a:pPr marL="285750" indent="-285750">
              <a:buClr>
                <a:srgbClr val="EE5934"/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Clr>
                <a:srgbClr val="EE5934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What are some ways that you can use the information about your personality type in your relationships with your friends, family, teacher, and classmates?</a:t>
            </a:r>
          </a:p>
        </p:txBody>
      </p:sp>
    </p:spTree>
    <p:extLst>
      <p:ext uri="{BB962C8B-B14F-4D97-AF65-F5344CB8AC3E}">
        <p14:creationId xmlns:p14="http://schemas.microsoft.com/office/powerpoint/2010/main" val="3604730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CBA6D047-F43C-5545-90BB-2C62B1CAF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18" y="2779964"/>
            <a:ext cx="3608189" cy="868832"/>
          </a:xfrm>
        </p:spPr>
        <p:txBody>
          <a:bodyPr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LEARNING OUTCOMES</a:t>
            </a:r>
            <a:endParaRPr lang="en-US" b="1" dirty="0">
              <a:cs typeface="Arial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C990321-4AC4-4646-AD6C-B03E80AD99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4300" r="527" b="49424"/>
          <a:stretch/>
        </p:blipFill>
        <p:spPr>
          <a:xfrm>
            <a:off x="8475118" y="2096221"/>
            <a:ext cx="3460927" cy="3382996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25907F-E0FF-F940-A5A7-B6E4E355356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483359" y="3789460"/>
            <a:ext cx="4651905" cy="15144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>
                <a:latin typeface="Arial"/>
                <a:cs typeface="Arial"/>
              </a:rPr>
              <a:t>FOCUS STANDARDS:</a:t>
            </a:r>
          </a:p>
          <a:p>
            <a:r>
              <a:rPr lang="en-US" dirty="0"/>
              <a:t>Domain 1: Self Evaluation (Who am I?)</a:t>
            </a:r>
          </a:p>
          <a:p>
            <a:pPr marL="342900" indent="-342900">
              <a:buAutoNum type="arabicPeriod"/>
            </a:pPr>
            <a:r>
              <a:rPr lang="en-US" dirty="0"/>
              <a:t>Identify Personality (What makes me unique?)</a:t>
            </a:r>
          </a:p>
          <a:p>
            <a:pPr marL="800100" lvl="1" indent="-342900">
              <a:buAutoNum type="alphaUcPeriod"/>
            </a:pPr>
            <a:r>
              <a:rPr lang="en-US" sz="1800" b="0" dirty="0"/>
              <a:t>Take a personality inventory</a:t>
            </a:r>
          </a:p>
          <a:p>
            <a:pPr marL="800100" lvl="1" indent="-342900">
              <a:buAutoNum type="alphaUcPeriod"/>
            </a:pPr>
            <a:r>
              <a:rPr lang="en-US" sz="1800" b="0" dirty="0"/>
              <a:t>Document a reflection of the results</a:t>
            </a:r>
          </a:p>
        </p:txBody>
      </p:sp>
      <p:sp>
        <p:nvSpPr>
          <p:cNvPr id="14" name="Text Placeholder 31">
            <a:extLst>
              <a:ext uri="{FF2B5EF4-FFF2-40B4-BE49-F238E27FC236}">
                <a16:creationId xmlns:a16="http://schemas.microsoft.com/office/drawing/2014/main" id="{CD83BF0C-3686-EC4E-B77B-3BBC060DF56F}"/>
              </a:ext>
            </a:extLst>
          </p:cNvPr>
          <p:cNvSpPr txBox="1">
            <a:spLocks/>
          </p:cNvSpPr>
          <p:nvPr/>
        </p:nvSpPr>
        <p:spPr>
          <a:xfrm>
            <a:off x="3482662" y="2115627"/>
            <a:ext cx="4724225" cy="10058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Arial"/>
                <a:cs typeface="Arial"/>
              </a:rPr>
              <a:t>STUDENTS WILL BE ABLE TO (SWBAT):</a:t>
            </a:r>
          </a:p>
          <a:p>
            <a:pPr marL="342900" indent="-342900">
              <a:buAutoNum type="arabicPeriod"/>
            </a:pPr>
            <a:r>
              <a:rPr lang="en-US" dirty="0"/>
              <a:t>Describe their personality type</a:t>
            </a:r>
          </a:p>
          <a:p>
            <a:pPr marL="342900" indent="-342900">
              <a:buAutoNum type="arabicPeriod"/>
            </a:pPr>
            <a:r>
              <a:rPr lang="en-US" dirty="0"/>
              <a:t>Describe and understand the strengths and weaknesses of their personality type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371926-5717-FD6C-B6B5-EEC6B53025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What Makes Me Unique</a:t>
            </a:r>
          </a:p>
        </p:txBody>
      </p:sp>
    </p:spTree>
    <p:extLst>
      <p:ext uri="{BB962C8B-B14F-4D97-AF65-F5344CB8AC3E}">
        <p14:creationId xmlns:p14="http://schemas.microsoft.com/office/powerpoint/2010/main" val="418979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CBA6D047-F43C-5545-90BB-2C62B1CAF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768" y="2610631"/>
            <a:ext cx="3608189" cy="868832"/>
          </a:xfrm>
        </p:spPr>
        <p:txBody>
          <a:bodyPr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DEFINING 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TERMS</a:t>
            </a:r>
            <a:endParaRPr lang="en-US" b="1" dirty="0">
              <a:cs typeface="Arial"/>
            </a:endParaRPr>
          </a:p>
        </p:txBody>
      </p:sp>
      <p:sp>
        <p:nvSpPr>
          <p:cNvPr id="14" name="Text Placeholder 31">
            <a:extLst>
              <a:ext uri="{FF2B5EF4-FFF2-40B4-BE49-F238E27FC236}">
                <a16:creationId xmlns:a16="http://schemas.microsoft.com/office/drawing/2014/main" id="{CD83BF0C-3686-EC4E-B77B-3BBC060DF56F}"/>
              </a:ext>
            </a:extLst>
          </p:cNvPr>
          <p:cNvSpPr txBox="1">
            <a:spLocks/>
          </p:cNvSpPr>
          <p:nvPr/>
        </p:nvSpPr>
        <p:spPr>
          <a:xfrm>
            <a:off x="3646704" y="1941002"/>
            <a:ext cx="7200725" cy="2974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Arial"/>
                <a:cs typeface="Arial"/>
              </a:rPr>
              <a:t>WHAT IS PERSONALITY?</a:t>
            </a:r>
          </a:p>
          <a:p>
            <a:pPr marL="285750" indent="-285750">
              <a:buClr>
                <a:srgbClr val="EE5934"/>
              </a:buClr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Personality is a person's unique pattern of thoughts, feelings, and behaviors.</a:t>
            </a:r>
          </a:p>
          <a:p>
            <a:pPr marL="285750" indent="-285750">
              <a:buClr>
                <a:srgbClr val="EE5934"/>
              </a:buClr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285750" indent="-285750">
              <a:buClr>
                <a:srgbClr val="EE5934"/>
              </a:buClr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Personality is also shown in someone's strengths, weaknesses, and preferences.</a:t>
            </a:r>
          </a:p>
          <a:p>
            <a:pPr marL="285750" indent="-285750">
              <a:buClr>
                <a:srgbClr val="EE5934"/>
              </a:buClr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285750" indent="-285750">
              <a:buClr>
                <a:srgbClr val="EE5934"/>
              </a:buClr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It is believed that our personalities remain consistent throughout life and are not easily changed. </a:t>
            </a:r>
            <a:endParaRPr lang="en-US" dirty="0">
              <a:cs typeface="Arial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1BAA19C-91DF-FC8D-2728-9874CCB3C5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What Makes Me Unique</a:t>
            </a:r>
          </a:p>
        </p:txBody>
      </p:sp>
    </p:spTree>
    <p:extLst>
      <p:ext uri="{BB962C8B-B14F-4D97-AF65-F5344CB8AC3E}">
        <p14:creationId xmlns:p14="http://schemas.microsoft.com/office/powerpoint/2010/main" val="2947181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A picture containing chair, green, set&#10;&#10;Description automatically generated">
            <a:extLst>
              <a:ext uri="{FF2B5EF4-FFF2-40B4-BE49-F238E27FC236}">
                <a16:creationId xmlns:a16="http://schemas.microsoft.com/office/drawing/2014/main" id="{D275F6A6-DF8E-94BD-0D4F-3B0F65926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14350"/>
            <a:ext cx="12432431" cy="754652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FC0733F-E296-4EE9-B813-CCDEF8E15460}"/>
              </a:ext>
            </a:extLst>
          </p:cNvPr>
          <p:cNvSpPr/>
          <p:nvPr/>
        </p:nvSpPr>
        <p:spPr>
          <a:xfrm>
            <a:off x="-203200" y="-514350"/>
            <a:ext cx="12719050" cy="7546521"/>
          </a:xfrm>
          <a:prstGeom prst="rect">
            <a:avLst/>
          </a:prstGeom>
          <a:solidFill>
            <a:srgbClr val="3C596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48FAB83-1A92-A14E-9454-409688E9B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205" y="1738669"/>
            <a:ext cx="10303080" cy="3128890"/>
          </a:xfrm>
        </p:spPr>
        <p:txBody>
          <a:bodyPr anchor="t" anchorCtr="0">
            <a:normAutofit fontScale="90000"/>
          </a:bodyPr>
          <a:lstStyle/>
          <a:p>
            <a:r>
              <a:rPr lang="en-US" sz="5000" dirty="0">
                <a:solidFill>
                  <a:srgbClr val="FAAF3F"/>
                </a:solidFill>
                <a:latin typeface="Arial"/>
                <a:cs typeface="Arial"/>
              </a:rPr>
              <a:t>PERSONALITY TRAITS ARE THE BUILDING BLOCKS OF YOUR PERSONALITY.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9A1729-F907-DB47-BA2E-194AB41AF2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What Makes Me Unique</a:t>
            </a:r>
          </a:p>
        </p:txBody>
      </p:sp>
    </p:spTree>
    <p:extLst>
      <p:ext uri="{BB962C8B-B14F-4D97-AF65-F5344CB8AC3E}">
        <p14:creationId xmlns:p14="http://schemas.microsoft.com/office/powerpoint/2010/main" val="3000293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E2A805-28E0-C646-B6F1-13D37438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224" y="2259712"/>
            <a:ext cx="3879293" cy="2763879"/>
          </a:xfrm>
        </p:spPr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PRE-ASSESSMENT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SELF-REFLECTION</a:t>
            </a:r>
            <a:br>
              <a:rPr lang="en-US"/>
            </a:br>
            <a:br>
              <a:rPr lang="en-US">
                <a:latin typeface="Arial"/>
              </a:rPr>
            </a:br>
            <a:endParaRPr lang="en-US" sz="1800">
              <a:solidFill>
                <a:srgbClr val="464646"/>
              </a:solidFill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DF866-1860-1F4A-9CA4-035467C0A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What Makes Me Unique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2F5B2C9-579F-5044-8BBE-01B73A0E7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727" y="1931607"/>
            <a:ext cx="7092032" cy="37651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b="1" dirty="0">
                <a:latin typeface="Arial"/>
                <a:cs typeface="Arial"/>
              </a:rPr>
              <a:t>ON YOUR ASSIGNMENT SHEET, TAKE 10 MINUTES TO COMPLETE THE SELF-REFLECTION</a:t>
            </a:r>
            <a:endParaRPr lang="en-US" sz="2200" b="1" dirty="0">
              <a:cs typeface="Arial"/>
            </a:endParaRPr>
          </a:p>
          <a:p>
            <a:r>
              <a:rPr lang="en-US" sz="2200" b="1" dirty="0">
                <a:latin typeface="Arial"/>
                <a:cs typeface="Arial"/>
              </a:rPr>
              <a:t>(USE COMPLETE SENTENCES)</a:t>
            </a:r>
            <a:endParaRPr lang="en-US" sz="2200" b="1" dirty="0">
              <a:cs typeface="Arial"/>
            </a:endParaRPr>
          </a:p>
          <a:p>
            <a:endParaRPr lang="en-US" sz="1800" b="1" dirty="0"/>
          </a:p>
          <a:p>
            <a:pPr marL="285750" indent="-285750">
              <a:buClr>
                <a:srgbClr val="EE5934"/>
              </a:buClr>
              <a:buFont typeface="Arial"/>
              <a:buChar char="•"/>
            </a:pPr>
            <a:r>
              <a:rPr lang="en-US" sz="1800" dirty="0"/>
              <a:t>How would you describe yourself in 3 words?</a:t>
            </a:r>
            <a:endParaRPr lang="en-US" sz="1800" dirty="0">
              <a:cs typeface="Arial" panose="020B0604020202020204" pitchFamily="34" charset="0"/>
            </a:endParaRPr>
          </a:p>
          <a:p>
            <a:pPr marL="285750" indent="-285750">
              <a:buClr>
                <a:srgbClr val="EE5934"/>
              </a:buClr>
              <a:buFont typeface="Arial"/>
              <a:buChar char="•"/>
            </a:pPr>
            <a:r>
              <a:rPr lang="en-US" sz="1800" dirty="0"/>
              <a:t>Is your personality like either of your parents? Why or why not?</a:t>
            </a:r>
            <a:endParaRPr lang="en-US" sz="1800" dirty="0">
              <a:cs typeface="Arial" panose="020B0604020202020204" pitchFamily="34" charset="0"/>
            </a:endParaRPr>
          </a:p>
          <a:p>
            <a:pPr marL="285750" indent="-285750">
              <a:buClr>
                <a:srgbClr val="EE5934"/>
              </a:buClr>
              <a:buFont typeface="Arial"/>
              <a:buChar char="•"/>
            </a:pPr>
            <a:r>
              <a:rPr lang="en-US" sz="1800" dirty="0"/>
              <a:t>What qualities do you most admire in yourself?</a:t>
            </a:r>
            <a:endParaRPr lang="en-US" sz="1800" dirty="0">
              <a:cs typeface="Arial" panose="020B0604020202020204" pitchFamily="34" charset="0"/>
            </a:endParaRPr>
          </a:p>
          <a:p>
            <a:pPr marL="285750" indent="-285750">
              <a:buClr>
                <a:srgbClr val="EE5934"/>
              </a:buClr>
              <a:buFont typeface="Arial"/>
              <a:buChar char="•"/>
            </a:pPr>
            <a:r>
              <a:rPr lang="en-US" sz="1800" dirty="0"/>
              <a:t>What is your biggest weakness?</a:t>
            </a:r>
            <a:endParaRPr lang="en-US" sz="1800" dirty="0">
              <a:cs typeface="Arial" panose="020B0604020202020204" pitchFamily="34" charset="0"/>
            </a:endParaRPr>
          </a:p>
          <a:p>
            <a:pPr marL="285750" indent="-285750">
              <a:buClr>
                <a:srgbClr val="EE5934"/>
              </a:buClr>
              <a:buFont typeface="Arial"/>
              <a:buChar char="•"/>
            </a:pPr>
            <a:r>
              <a:rPr lang="en-US" sz="1800" dirty="0"/>
              <a:t>What is your greatest strength?</a:t>
            </a:r>
            <a:endParaRPr lang="en-US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535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E2A805-28E0-C646-B6F1-13D37438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967" y="2009240"/>
            <a:ext cx="2614787" cy="886841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WHY BOTHER?</a:t>
            </a:r>
            <a:endParaRPr lang="en-US"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DF866-1860-1F4A-9CA4-035467C0A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600205" y="6311900"/>
            <a:ext cx="3200400" cy="365125"/>
          </a:xfrm>
        </p:spPr>
        <p:txBody>
          <a:bodyPr/>
          <a:lstStyle/>
          <a:p>
            <a:r>
              <a:rPr lang="en-US"/>
              <a:t>What Makes Me Unique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2F5B2C9-579F-5044-8BBE-01B73A0E7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4210" y="1773989"/>
            <a:ext cx="6287418" cy="4291872"/>
          </a:xfrm>
        </p:spPr>
        <p:txBody>
          <a:bodyPr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rgbClr val="EE5934"/>
              </a:buClr>
            </a:pPr>
            <a:r>
              <a:rPr lang="en-US" sz="1800" b="1" dirty="0">
                <a:latin typeface="Arial"/>
                <a:cs typeface="Arial"/>
              </a:rPr>
              <a:t>REASONS TO STUDY YOUR PERSONALITY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</a:pPr>
            <a:endParaRPr lang="en-US" sz="1800" b="1" dirty="0">
              <a:latin typeface="Arial"/>
              <a:cs typeface="Arial"/>
            </a:endParaRPr>
          </a:p>
          <a:p>
            <a:pPr marL="160020" indent="-16002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rgbClr val="EE5934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rial"/>
                <a:cs typeface="Arial"/>
              </a:rPr>
              <a:t>Learning about your personality will help </a:t>
            </a:r>
            <a:r>
              <a:rPr lang="en-US" sz="1800" b="1" dirty="0">
                <a:latin typeface="Arial"/>
                <a:cs typeface="Arial"/>
              </a:rPr>
              <a:t>you understand yourself better.</a:t>
            </a:r>
          </a:p>
          <a:p>
            <a:pPr marL="617220" lvl="1" indent="-16002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rgbClr val="EE5934"/>
              </a:buClr>
              <a:buFont typeface="Arial" panose="020B0604020202020204" pitchFamily="34" charset="0"/>
              <a:buChar char="•"/>
            </a:pPr>
            <a:r>
              <a:rPr lang="en-US" sz="1800" b="0" dirty="0">
                <a:latin typeface="Arial"/>
                <a:cs typeface="Arial"/>
              </a:rPr>
              <a:t>Why you think, feel, and behave the way you do.</a:t>
            </a:r>
          </a:p>
          <a:p>
            <a:pPr marL="160020" indent="-16002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rgbClr val="EE5934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rial"/>
                <a:cs typeface="Arial"/>
              </a:rPr>
              <a:t>Gain more</a:t>
            </a:r>
            <a:r>
              <a:rPr lang="en-US" sz="180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lang="en-US" sz="1800" b="1" dirty="0">
                <a:solidFill>
                  <a:srgbClr val="464646"/>
                </a:solidFill>
                <a:latin typeface="Arial"/>
                <a:cs typeface="Arial"/>
              </a:rPr>
              <a:t>self-awareness.</a:t>
            </a:r>
          </a:p>
          <a:p>
            <a:pPr marL="617220" lvl="1" indent="-16002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rgbClr val="EE5934"/>
              </a:buClr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B3BC"/>
                </a:solidFill>
                <a:latin typeface="Arial"/>
                <a:cs typeface="Arial"/>
              </a:rPr>
              <a:t>Self-awareness is being aware of your thoughts, feelings, and actions.</a:t>
            </a:r>
          </a:p>
          <a:p>
            <a:pPr marL="160020" indent="-16002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rgbClr val="EE5934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rial"/>
                <a:cs typeface="Arial"/>
              </a:rPr>
              <a:t>Improve interactions with others.</a:t>
            </a:r>
          </a:p>
          <a:p>
            <a:pPr marL="160020" indent="-16002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rgbClr val="EE5934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rial"/>
                <a:cs typeface="Arial"/>
              </a:rPr>
              <a:t>Decide on a career/future pathway that might be a good fit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rgbClr val="EE5934"/>
              </a:buClr>
            </a:pPr>
            <a:r>
              <a:rPr lang="en-US" sz="1800" b="1" dirty="0">
                <a:latin typeface="Arial"/>
                <a:cs typeface="Arial"/>
              </a:rPr>
              <a:t>AFTER: </a:t>
            </a:r>
            <a:r>
              <a:rPr lang="en-US" sz="1800" dirty="0">
                <a:latin typeface="Arial"/>
                <a:cs typeface="Arial"/>
              </a:rPr>
              <a:t>Complete the “Quick Check-In” on your assignment sheet!</a:t>
            </a:r>
            <a:endParaRPr lang="en-US" sz="1800" dirty="0"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123472-F123-4F4E-B2A1-D275A1737A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879" b="6300"/>
          <a:stretch/>
        </p:blipFill>
        <p:spPr>
          <a:xfrm>
            <a:off x="714967" y="2974968"/>
            <a:ext cx="4062176" cy="215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49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E2A805-28E0-C646-B6F1-13D37438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707" y="2184853"/>
            <a:ext cx="3615111" cy="654155"/>
          </a:xfrm>
        </p:spPr>
        <p:txBody>
          <a:bodyPr>
            <a:normAutofit fontScale="90000"/>
          </a:bodyPr>
          <a:lstStyle/>
          <a:p>
            <a:r>
              <a:rPr lang="en-US" sz="3100">
                <a:latin typeface="Arial"/>
                <a:cs typeface="Arial"/>
              </a:rPr>
              <a:t>PERSONALITY ASSESSMENTs</a:t>
            </a:r>
            <a:br>
              <a:rPr lang="en-US"/>
            </a:br>
            <a:br>
              <a:rPr lang="en-US"/>
            </a:br>
            <a:br>
              <a:rPr lang="en-US"/>
            </a:br>
            <a:endParaRPr lang="en-US"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DF866-1860-1F4A-9CA4-035467C0A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What Makes Me Unique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2F5B2C9-579F-5044-8BBE-01B73A0E7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7222" y="2185710"/>
            <a:ext cx="5986709" cy="3241563"/>
          </a:xfrm>
        </p:spPr>
        <p:txBody>
          <a:bodyPr anchor="t" anchorCtr="0">
            <a:noAutofit/>
          </a:bodyPr>
          <a:lstStyle/>
          <a:p>
            <a:r>
              <a:rPr lang="en-US" sz="1800" b="1" dirty="0">
                <a:solidFill>
                  <a:srgbClr val="464646"/>
                </a:solidFill>
                <a:latin typeface="Arial"/>
                <a:cs typeface="Arial"/>
              </a:rPr>
              <a:t>RELIABILITY AND VALIDITY</a:t>
            </a:r>
          </a:p>
          <a:p>
            <a:pPr marL="285750" indent="-285750">
              <a:buClr>
                <a:srgbClr val="EE5934"/>
              </a:buClr>
              <a:buFont typeface="Arial"/>
              <a:buChar char="•"/>
            </a:pPr>
            <a:r>
              <a:rPr lang="en-US" sz="1800" dirty="0">
                <a:solidFill>
                  <a:srgbClr val="464646"/>
                </a:solidFill>
                <a:latin typeface="Arial"/>
                <a:cs typeface="Arial"/>
              </a:rPr>
              <a:t>There are many personality tests available, and some are more serious (and accurate!) than others!</a:t>
            </a:r>
          </a:p>
          <a:p>
            <a:pPr marL="285750" indent="-285750">
              <a:buClr>
                <a:srgbClr val="EE5934"/>
              </a:buClr>
              <a:buFont typeface="Arial"/>
              <a:buChar char="•"/>
            </a:pPr>
            <a:r>
              <a:rPr lang="en-US" sz="1800" dirty="0">
                <a:solidFill>
                  <a:srgbClr val="464646"/>
                </a:solidFill>
                <a:latin typeface="Arial"/>
                <a:cs typeface="Arial"/>
              </a:rPr>
              <a:t>These tests are simply meant to give you some level of insight into your personality.</a:t>
            </a:r>
            <a:endParaRPr lang="en-US" dirty="0">
              <a:latin typeface="Arial"/>
              <a:cs typeface="Arial"/>
            </a:endParaRPr>
          </a:p>
          <a:p>
            <a:pPr marL="285750" indent="-285750">
              <a:buClr>
                <a:srgbClr val="EE5934"/>
              </a:buClr>
              <a:buFont typeface="Arial"/>
              <a:buChar char="•"/>
            </a:pPr>
            <a:r>
              <a:rPr lang="en-US" sz="1800" dirty="0">
                <a:solidFill>
                  <a:srgbClr val="464646"/>
                </a:solidFill>
                <a:latin typeface="Arial"/>
                <a:cs typeface="Arial"/>
              </a:rPr>
              <a:t>No test is 100% accurate (people are subjective!)</a:t>
            </a:r>
            <a:endParaRPr lang="en-US" sz="1800" dirty="0">
              <a:solidFill>
                <a:srgbClr val="464646"/>
              </a:solidFill>
              <a:cs typeface="Arial"/>
            </a:endParaRPr>
          </a:p>
          <a:p>
            <a:pPr algn="ctr">
              <a:buClr>
                <a:srgbClr val="EE5934"/>
              </a:buClr>
            </a:pPr>
            <a:br>
              <a:rPr lang="en-US" sz="1500" dirty="0">
                <a:solidFill>
                  <a:srgbClr val="3C5A62"/>
                </a:solidFill>
              </a:rPr>
            </a:br>
            <a:endParaRPr lang="en-US" sz="1500" dirty="0">
              <a:solidFill>
                <a:srgbClr val="3C5A62"/>
              </a:solidFill>
            </a:endParaRPr>
          </a:p>
          <a:p>
            <a:pPr marL="285750" indent="-285750" algn="ctr">
              <a:buClr>
                <a:srgbClr val="EE5934"/>
              </a:buClr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3C5A62"/>
              </a:solidFill>
            </a:endParaRPr>
          </a:p>
          <a:p>
            <a:pPr marL="285750" indent="-285750" algn="ctr">
              <a:buClr>
                <a:srgbClr val="EE5934"/>
              </a:buClr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3C5A62"/>
              </a:solidFill>
            </a:endParaRPr>
          </a:p>
          <a:p>
            <a:pPr algn="ctr">
              <a:buClr>
                <a:srgbClr val="EE5934"/>
              </a:buClr>
            </a:pPr>
            <a:endParaRPr lang="en-US" sz="1500" dirty="0">
              <a:solidFill>
                <a:srgbClr val="3C5A62"/>
              </a:solidFill>
            </a:endParaRPr>
          </a:p>
          <a:p>
            <a:pPr algn="ctr">
              <a:buClr>
                <a:srgbClr val="EE5934"/>
              </a:buClr>
            </a:pPr>
            <a:endParaRPr lang="en-US" sz="1500" dirty="0">
              <a:solidFill>
                <a:srgbClr val="3C5A62"/>
              </a:solidFill>
            </a:endParaRPr>
          </a:p>
          <a:p>
            <a:pPr algn="ctr">
              <a:buClr>
                <a:srgbClr val="EE5934"/>
              </a:buClr>
            </a:pPr>
            <a:endParaRPr lang="en-US" sz="1500" dirty="0">
              <a:solidFill>
                <a:srgbClr val="3C5A62"/>
              </a:solidFill>
            </a:endParaRPr>
          </a:p>
          <a:p>
            <a:pPr algn="ctr">
              <a:buClr>
                <a:srgbClr val="EE5934"/>
              </a:buClr>
            </a:pPr>
            <a:endParaRPr lang="en-US" sz="1500" dirty="0">
              <a:solidFill>
                <a:srgbClr val="3C5A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514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89C2-7E3E-72DD-C079-CE974A89D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PERSONALITY ASSESSMENT EXAMPLE #1</a:t>
            </a:r>
            <a:br>
              <a:rPr lang="en-US">
                <a:latin typeface="Arial"/>
                <a:cs typeface="Arial"/>
              </a:rPr>
            </a:br>
            <a:br>
              <a:rPr lang="en-US">
                <a:cs typeface="Arial"/>
              </a:rPr>
            </a:br>
            <a:r>
              <a:rPr lang="en-US" sz="1800" b="0">
                <a:solidFill>
                  <a:srgbClr val="464646"/>
                </a:solidFill>
                <a:latin typeface="Arial"/>
                <a:cs typeface="Arial"/>
              </a:rPr>
              <a:t>THE ENNEAGRAM TEST</a:t>
            </a:r>
            <a:endParaRPr lang="en-US" sz="1800" b="0">
              <a:solidFill>
                <a:srgbClr val="464646"/>
              </a:solidFill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AA8847-85CA-30AB-22BE-EE0A26C15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264" y="-1977"/>
            <a:ext cx="7840906" cy="6850511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1021611-3C12-A096-8F21-C40564DF6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What Makes Me Unique</a:t>
            </a:r>
          </a:p>
        </p:txBody>
      </p:sp>
    </p:spTree>
    <p:extLst>
      <p:ext uri="{BB962C8B-B14F-4D97-AF65-F5344CB8AC3E}">
        <p14:creationId xmlns:p14="http://schemas.microsoft.com/office/powerpoint/2010/main" val="3560682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89C2-7E3E-72DD-C079-CE974A89D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PERSONALITY ASSESSMENT EXAMPLE #2</a:t>
            </a:r>
            <a:br>
              <a:rPr lang="en-US">
                <a:latin typeface="Arial"/>
                <a:cs typeface="Arial"/>
              </a:rPr>
            </a:br>
            <a:br>
              <a:rPr lang="en-US">
                <a:cs typeface="Arial"/>
              </a:rPr>
            </a:br>
            <a:r>
              <a:rPr lang="en-US" sz="1800" b="0">
                <a:solidFill>
                  <a:srgbClr val="464646"/>
                </a:solidFill>
                <a:latin typeface="Arial"/>
                <a:cs typeface="Arial"/>
              </a:rPr>
              <a:t>THE TOOTHPASTE PERSONALITY TEST</a:t>
            </a:r>
            <a:endParaRPr lang="en-US" sz="1800" b="0">
              <a:cs typeface="Arial"/>
            </a:endParaRPr>
          </a:p>
        </p:txBody>
      </p:sp>
      <p:pic>
        <p:nvPicPr>
          <p:cNvPr id="3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0938A4B5-DB6A-1249-1FFE-4F57EA63F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132" y="1642632"/>
            <a:ext cx="6875584" cy="42981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CCBD8C-E126-27EC-37C5-106B67B006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What Makes Me Unique</a:t>
            </a:r>
          </a:p>
        </p:txBody>
      </p:sp>
    </p:spTree>
    <p:extLst>
      <p:ext uri="{BB962C8B-B14F-4D97-AF65-F5344CB8AC3E}">
        <p14:creationId xmlns:p14="http://schemas.microsoft.com/office/powerpoint/2010/main" val="123581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xt Color Palette">
      <a:dk1>
        <a:srgbClr val="3C5961"/>
      </a:dk1>
      <a:lt1>
        <a:srgbClr val="FFFFFF"/>
      </a:lt1>
      <a:dk2>
        <a:srgbClr val="00B3BC"/>
      </a:dk2>
      <a:lt2>
        <a:srgbClr val="E7E6E6"/>
      </a:lt2>
      <a:accent1>
        <a:srgbClr val="EE5934"/>
      </a:accent1>
      <a:accent2>
        <a:srgbClr val="00B3BC"/>
      </a:accent2>
      <a:accent3>
        <a:srgbClr val="3C5961"/>
      </a:accent3>
      <a:accent4>
        <a:srgbClr val="464646"/>
      </a:accent4>
      <a:accent5>
        <a:srgbClr val="FAAF3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C7998F8B62934591D2905ADBDDC226" ma:contentTypeVersion="6" ma:contentTypeDescription="Create a new document." ma:contentTypeScope="" ma:versionID="c79e9702fe32382840ab45e13727e22d">
  <xsd:schema xmlns:xsd="http://www.w3.org/2001/XMLSchema" xmlns:xs="http://www.w3.org/2001/XMLSchema" xmlns:p="http://schemas.microsoft.com/office/2006/metadata/properties" xmlns:ns2="e79566cd-f847-4411-bfa4-89aa038057a8" xmlns:ns3="031b28de-6f87-4eab-8d2f-5c442a493674" targetNamespace="http://schemas.microsoft.com/office/2006/metadata/properties" ma:root="true" ma:fieldsID="d6f4a928f68decfff3e524c94d58b9f3" ns2:_="" ns3:_="">
    <xsd:import namespace="e79566cd-f847-4411-bfa4-89aa038057a8"/>
    <xsd:import namespace="031b28de-6f87-4eab-8d2f-5c442a4936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9566cd-f847-4411-bfa4-89aa038057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1b28de-6f87-4eab-8d2f-5c442a49367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942832-17B5-43D9-A14C-47664286B1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9566cd-f847-4411-bfa4-89aa038057a8"/>
    <ds:schemaRef ds:uri="031b28de-6f87-4eab-8d2f-5c442a4936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ABAA78-CC58-4004-8110-5AF24566C115}">
  <ds:schemaRefs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031b28de-6f87-4eab-8d2f-5c442a493674"/>
    <ds:schemaRef ds:uri="http://purl.org/dc/elements/1.1/"/>
    <ds:schemaRef ds:uri="e79566cd-f847-4411-bfa4-89aa038057a8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963FE54-B242-4E3D-A435-D929C34C1E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WITH LOGO</Template>
  <TotalTime>23301</TotalTime>
  <Words>1454</Words>
  <Application>Microsoft Office PowerPoint</Application>
  <PresentationFormat>Widescreen</PresentationFormat>
  <Paragraphs>148</Paragraphs>
  <Slides>16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Arial,Sans-Serif</vt:lpstr>
      <vt:lpstr>Calibri</vt:lpstr>
      <vt:lpstr>Courier New</vt:lpstr>
      <vt:lpstr>Franklin Gothic Book</vt:lpstr>
      <vt:lpstr>Wingdings</vt:lpstr>
      <vt:lpstr>Office Theme</vt:lpstr>
      <vt:lpstr>PERSONALITY  TYPE: WHAT MAKES ME UNIQUE?</vt:lpstr>
      <vt:lpstr>LEARNING OUTCOMES</vt:lpstr>
      <vt:lpstr>DEFINING  TERMS</vt:lpstr>
      <vt:lpstr>PERSONALITY TRAITS ARE THE BUILDING BLOCKS OF YOUR PERSONALITY.   </vt:lpstr>
      <vt:lpstr>PRE-ASSESSMENT SELF-REFLECTION  </vt:lpstr>
      <vt:lpstr>WHY BOTHER?</vt:lpstr>
      <vt:lpstr>PERSONALITY ASSESSMENTs   </vt:lpstr>
      <vt:lpstr>PERSONALITY ASSESSMENT EXAMPLE #1  THE ENNEAGRAM TEST</vt:lpstr>
      <vt:lpstr>PERSONALITY ASSESSMENT EXAMPLE #2  THE TOOTHPASTE PERSONALITY TEST</vt:lpstr>
      <vt:lpstr>5-MINUTE PERSONALITY TEST  Study by Gary Smalley and Dr. John Trent (1999).</vt:lpstr>
      <vt:lpstr>DAY 2: DO NOW</vt:lpstr>
      <vt:lpstr>MYERS &amp; BRIGGS  16 TYPES PERSONALITY ASSESSMENT  Study by Isabel Briggs Myers and Katharine Briggs (1942-1962)  </vt:lpstr>
      <vt:lpstr>TAKE THE ASSESSMENT   </vt:lpstr>
      <vt:lpstr>DETERMINE YOUR PERSONALITY TYPE   </vt:lpstr>
      <vt:lpstr>WHAT’S YOUR PERSONALITY TYPE?  </vt:lpstr>
      <vt:lpstr>CONCLUSION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Miller</dc:creator>
  <cp:lastModifiedBy>Jenni Bradford</cp:lastModifiedBy>
  <cp:revision>17</cp:revision>
  <dcterms:created xsi:type="dcterms:W3CDTF">2021-03-28T15:21:24Z</dcterms:created>
  <dcterms:modified xsi:type="dcterms:W3CDTF">2022-07-28T16:24:16Z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0x01010050C7998F8B62934591D2905ADBDDC226</vt:lpwstr>
  </property>
</Properties>
</file>