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Roboto"/>
      <p:regular r:id="rId14"/>
      <p:bold r:id="rId15"/>
      <p:italic r:id="rId16"/>
      <p:boldItalic r:id="rId17"/>
    </p:embeddedFont>
    <p:embeddedFont>
      <p:font typeface="Roboto Medium"/>
      <p:regular r:id="rId18"/>
      <p:bold r:id="rId19"/>
      <p:italic r:id="rId20"/>
      <p:boldItalic r:id="rId21"/>
    </p:embeddedFont>
    <p:embeddedFont>
      <p:font typeface="Poppins"/>
      <p:regular r:id="rId22"/>
      <p:bold r:id="rId23"/>
      <p:italic r:id="rId24"/>
      <p:boldItalic r:id="rId25"/>
    </p:embeddedFont>
    <p:embeddedFont>
      <p:font typeface="Helvetica Neue"/>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0" roundtripDataSignature="AMtx7mhJWf95mcmeCiNU+2zAokCOLBWX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Medium-italic.fntdata"/><Relationship Id="rId22" Type="http://schemas.openxmlformats.org/officeDocument/2006/relationships/font" Target="fonts/Poppins-regular.fntdata"/><Relationship Id="rId21" Type="http://schemas.openxmlformats.org/officeDocument/2006/relationships/font" Target="fonts/RobotoMedium-boldItalic.fntdata"/><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HelveticaNeue-regular.fntdata"/><Relationship Id="rId25" Type="http://schemas.openxmlformats.org/officeDocument/2006/relationships/font" Target="fonts/Poppins-boldItalic.fntdata"/><Relationship Id="rId28" Type="http://schemas.openxmlformats.org/officeDocument/2006/relationships/font" Target="fonts/HelveticaNeue-italic.fntdata"/><Relationship Id="rId27"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RobotoMedium-bold.fntdata"/><Relationship Id="rId18" Type="http://schemas.openxmlformats.org/officeDocument/2006/relationships/font" Target="fonts/Roboto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Career Activity: Brag Sheets and References</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Activity Summary:</a:t>
            </a:r>
            <a:r>
              <a:rPr lang="en-US">
                <a:latin typeface="Helvetica Neue"/>
                <a:ea typeface="Helvetica Neue"/>
                <a:cs typeface="Helvetica Neue"/>
                <a:sym typeface="Helvetica Neue"/>
              </a:rPr>
              <a:t> This lesson will help students get organized, so that they will be able to obtain the best letters of recommendation.</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Estimated Time: </a:t>
            </a:r>
            <a:r>
              <a:rPr lang="en-US">
                <a:latin typeface="Helvetica Neue"/>
                <a:ea typeface="Helvetica Neue"/>
                <a:cs typeface="Helvetica Neue"/>
                <a:sym typeface="Helvetica Neue"/>
              </a:rPr>
              <a:t>30 minutes (plus At Home Tasks)</a:t>
            </a:r>
            <a:endParaRPr>
              <a:latin typeface="Helvetica Neue"/>
              <a:ea typeface="Helvetica Neue"/>
              <a:cs typeface="Helvetica Neue"/>
              <a:sym typeface="Helvetica Neue"/>
            </a:endParaRPr>
          </a:p>
          <a:p>
            <a:pPr indent="0" lvl="0" marL="0" rtl="0" algn="l">
              <a:lnSpc>
                <a:spcPct val="115000"/>
              </a:lnSpc>
              <a:spcBef>
                <a:spcPts val="1200"/>
              </a:spcBef>
              <a:spcAft>
                <a:spcPts val="0"/>
              </a:spcAft>
              <a:buClr>
                <a:schemeClr val="dk1"/>
              </a:buClr>
              <a:buSzPts val="1100"/>
              <a:buFont typeface="Arial"/>
              <a:buNone/>
            </a:pPr>
            <a:r>
              <a:rPr b="1" lang="en-US" sz="1100">
                <a:latin typeface="Arial"/>
                <a:ea typeface="Arial"/>
                <a:cs typeface="Arial"/>
                <a:sym typeface="Arial"/>
              </a:rPr>
              <a:t>Learning Plan Activity: </a:t>
            </a:r>
            <a:r>
              <a:rPr lang="en-US" sz="1100">
                <a:latin typeface="Arial"/>
                <a:ea typeface="Arial"/>
                <a:cs typeface="Arial"/>
                <a:sym typeface="Arial"/>
              </a:rPr>
              <a:t>11th Grade	 </a:t>
            </a:r>
            <a:r>
              <a:rPr b="1" lang="en-US" sz="1100">
                <a:latin typeface="Arial"/>
                <a:ea typeface="Arial"/>
                <a:cs typeface="Arial"/>
                <a:sym typeface="Arial"/>
              </a:rPr>
              <a:t>Additional Activities</a:t>
            </a:r>
            <a:r>
              <a:rPr lang="en-US" sz="1100">
                <a:latin typeface="Arial"/>
                <a:ea typeface="Arial"/>
                <a:cs typeface="Arial"/>
                <a:sym typeface="Arial"/>
              </a:rPr>
              <a:t>: 12</a:t>
            </a:r>
            <a:endParaRPr>
              <a:latin typeface="Helvetica Neue"/>
              <a:ea typeface="Helvetica Neue"/>
              <a:cs typeface="Helvetica Neue"/>
              <a:sym typeface="Helvetica Neue"/>
            </a:endParaRPr>
          </a:p>
          <a:p>
            <a:pPr indent="0" lvl="0" marL="0" rtl="0" algn="l">
              <a:spcBef>
                <a:spcPts val="120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Learning Outcomes</a:t>
            </a:r>
            <a:r>
              <a:rPr lang="en-US">
                <a:latin typeface="Helvetica Neue"/>
                <a:ea typeface="Helvetica Neue"/>
                <a:cs typeface="Helvetica Neue"/>
                <a:sym typeface="Helvetica Neue"/>
              </a:rPr>
              <a:t>:  Students will gain tools to help them get prepared to approach professionals for letters of recommendation to help increase chances of awards they are seeking (such as jobs, admittance to college, and scholarships).</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Materials Needed</a:t>
            </a:r>
            <a:r>
              <a:rPr lang="en-US">
                <a:latin typeface="Helvetica Neue"/>
                <a:ea typeface="Helvetica Neue"/>
                <a:cs typeface="Helvetica Neue"/>
                <a:sym typeface="Helvetica Neue"/>
              </a:rPr>
              <a:t>:  Powerpoint, Handout, Pen</a:t>
            </a:r>
            <a:endParaRPr b="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07" name="Google Shape;10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Helvetica Neue"/>
                <a:ea typeface="Helvetica Neue"/>
                <a:cs typeface="Helvetica Neue"/>
                <a:sym typeface="Helvetica Neue"/>
              </a:rPr>
              <a:t>Academic Vocabulary: </a:t>
            </a:r>
            <a:endParaRPr b="1">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Letter of Recommendation:</a:t>
            </a:r>
            <a:r>
              <a:rPr lang="en-US">
                <a:latin typeface="Helvetica Neue"/>
                <a:ea typeface="Helvetica Neue"/>
                <a:cs typeface="Helvetica Neue"/>
                <a:sym typeface="Helvetica Neue"/>
              </a:rPr>
              <a:t> A document written by a professional to help display a person’s talents, skills, and personality to obtain a scholarship, a job, internship, an honor, or admission to a college.</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b="1" lang="en-US">
                <a:latin typeface="Helvetica Neue"/>
                <a:ea typeface="Helvetica Neue"/>
                <a:cs typeface="Helvetica Neue"/>
                <a:sym typeface="Helvetica Neue"/>
              </a:rPr>
              <a:t>Reference:</a:t>
            </a:r>
            <a:r>
              <a:rPr lang="en-US">
                <a:latin typeface="Helvetica Neue"/>
                <a:ea typeface="Helvetica Neue"/>
                <a:cs typeface="Helvetica Neue"/>
                <a:sym typeface="Helvetica Neue"/>
              </a:rPr>
              <a:t>  A professional who is willing to provide information about their experience working with a candidate for a variety of things, such as a job, scholarship, or admission to college.</a:t>
            </a:r>
            <a:endParaRPr b="1">
              <a:latin typeface="Helvetica Neue"/>
              <a:ea typeface="Helvetica Neue"/>
              <a:cs typeface="Helvetica Neue"/>
              <a:sym typeface="Helvetica Neue"/>
            </a:endParaRPr>
          </a:p>
        </p:txBody>
      </p:sp>
      <p:sp>
        <p:nvSpPr>
          <p:cNvPr id="119" name="Google Shape;11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latin typeface="Helvetica Neue"/>
                <a:ea typeface="Helvetica Neue"/>
                <a:cs typeface="Helvetica Neue"/>
                <a:sym typeface="Helvetica Neue"/>
              </a:rPr>
              <a:t>Introduction</a:t>
            </a:r>
            <a:r>
              <a:rPr lang="en-US">
                <a:latin typeface="Helvetica Neue"/>
                <a:ea typeface="Helvetica Neue"/>
                <a:cs typeface="Helvetica Neue"/>
                <a:sym typeface="Helvetica Neue"/>
              </a:rPr>
              <a:t>: Today we are going to talk about how to get the best letters of recommendation.  You have two assignments you will be bringing back in (tell them when it is due).  One of which is a brag form for your parents to fill out. </a:t>
            </a:r>
            <a:endParaRPr b="1"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What might you use a letter of recommendation for?</a:t>
            </a:r>
            <a:r>
              <a:rPr b="1" lang="en-US">
                <a:latin typeface="Helvetica Neue"/>
                <a:ea typeface="Helvetica Neue"/>
                <a:cs typeface="Helvetica Neue"/>
                <a:sym typeface="Helvetica Neue"/>
              </a:rPr>
              <a:t> </a:t>
            </a:r>
            <a:endParaRPr b="1">
              <a:latin typeface="Helvetica Neue"/>
              <a:ea typeface="Helvetica Neue"/>
              <a:cs typeface="Helvetica Neue"/>
              <a:sym typeface="Helvetica Neue"/>
            </a:endParaRPr>
          </a:p>
          <a:p>
            <a:pPr indent="45720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Job, College Application, Scholarship, Honors Application for College, Anything else?</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b="1" sz="1100">
              <a:latin typeface="Arial"/>
              <a:ea typeface="Arial"/>
              <a:cs typeface="Arial"/>
              <a:sym typeface="Arial"/>
            </a:endParaRPr>
          </a:p>
          <a:p>
            <a:pPr indent="0" lvl="0" marL="0" rtl="0" algn="l">
              <a:spcBef>
                <a:spcPts val="0"/>
              </a:spcBef>
              <a:spcAft>
                <a:spcPts val="0"/>
              </a:spcAft>
              <a:buNone/>
            </a:pPr>
            <a:r>
              <a:t/>
            </a:r>
            <a:endParaRPr b="1" sz="1100">
              <a:latin typeface="Arial"/>
              <a:ea typeface="Arial"/>
              <a:cs typeface="Arial"/>
              <a:sym typeface="Arial"/>
            </a:endParaRPr>
          </a:p>
        </p:txBody>
      </p:sp>
      <p:sp>
        <p:nvSpPr>
          <p:cNvPr id="125" name="Google Shape;12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Letter of Recommendation Request: </a:t>
            </a:r>
            <a:endParaRPr b="1" i="1">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Who should you ask for a letter of recommendation? Counselor, Teacher, Employer, Coach, Administrator, Volunteer Work Supervisor, Club Supervisor, Extra-Curricular Supervisor</a:t>
            </a:r>
            <a:endParaRPr>
              <a:latin typeface="Helvetica Neue"/>
              <a:ea typeface="Helvetica Neue"/>
              <a:cs typeface="Helvetica Neue"/>
              <a:sym typeface="Helvetica Neue"/>
            </a:endParaRPr>
          </a:p>
          <a:p>
            <a:pPr indent="0" lvl="0" marL="457200" rtl="0" algn="l">
              <a:spcBef>
                <a:spcPts val="0"/>
              </a:spcBef>
              <a:spcAft>
                <a:spcPts val="0"/>
              </a:spcAft>
              <a:buClr>
                <a:schemeClr val="dk1"/>
              </a:buClr>
              <a:buSzPts val="1100"/>
              <a:buFont typeface="Arial"/>
              <a:buNone/>
            </a:pPr>
            <a:r>
              <a:t/>
            </a:r>
            <a:endParaRPr>
              <a:latin typeface="Helvetica Neue"/>
              <a:ea typeface="Helvetica Neue"/>
              <a:cs typeface="Helvetica Neue"/>
              <a:sym typeface="Helvetica Neue"/>
            </a:endParaRPr>
          </a:p>
          <a:p>
            <a:pPr indent="45720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Who should you not ask for a letter of recommendation? Parents (Relatives in general)</a:t>
            </a:r>
            <a:endParaRPr b="1">
              <a:latin typeface="Helvetica Neue"/>
              <a:ea typeface="Helvetica Neue"/>
              <a:cs typeface="Helvetica Neue"/>
              <a:sym typeface="Helvetica Neue"/>
            </a:endParaRPr>
          </a:p>
        </p:txBody>
      </p:sp>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Getting the best Letter of Recommendation: </a:t>
            </a:r>
            <a:endParaRPr b="1" i="1">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	</a:t>
            </a:r>
            <a:r>
              <a:rPr lang="en-US">
                <a:latin typeface="Helvetica Neue"/>
                <a:ea typeface="Helvetica Neue"/>
                <a:cs typeface="Helvetica Neue"/>
                <a:sym typeface="Helvetica Neue"/>
              </a:rPr>
              <a:t>When to ask? The more time the better. </a:t>
            </a:r>
            <a:endParaRPr>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a:latin typeface="Helvetica Neue"/>
                <a:ea typeface="Helvetica Neue"/>
                <a:cs typeface="Helvetica Neue"/>
                <a:sym typeface="Helvetica Neue"/>
              </a:rPr>
              <a:t>	What to provide? Resume, Recommendation Form, Parent Brage Form, Deadline, A description of what you are apply for to help the writer tailor the letter, and also a mailing address or email address to the organization if it needs to be sent directly</a:t>
            </a:r>
            <a:endParaRPr b="1">
              <a:latin typeface="Helvetica Neue"/>
              <a:ea typeface="Helvetica Neue"/>
              <a:cs typeface="Helvetica Neue"/>
              <a:sym typeface="Helvetica Neue"/>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Activity: Letter of Recommendation Brag Sheet </a:t>
            </a:r>
            <a:r>
              <a:rPr i="1" lang="en-US">
                <a:latin typeface="Helvetica Neue"/>
                <a:ea typeface="Helvetica Neue"/>
                <a:cs typeface="Helvetica Neue"/>
                <a:sym typeface="Helvetica Neue"/>
              </a:rPr>
              <a:t>Give each student a copy of the handout_Letter of Recommendation Brag Sheet. </a:t>
            </a:r>
            <a:r>
              <a:rPr lang="en-US">
                <a:latin typeface="Helvetica Neue"/>
                <a:ea typeface="Helvetica Neue"/>
                <a:cs typeface="Helvetica Neue"/>
                <a:sym typeface="Helvetica Neue"/>
              </a:rPr>
              <a:t>Collecting references from teachers that you’ve built relationships with is a great way to bolster your college or job application. To best help the letter writer help you stand out in writing a letter about you, provide as much information about yourself on this brag sheet. </a:t>
            </a:r>
            <a:endParaRPr/>
          </a:p>
        </p:txBody>
      </p:sp>
      <p:sp>
        <p:nvSpPr>
          <p:cNvPr id="145" name="Google Shape;14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e73c05180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i="1" lang="en-US">
                <a:latin typeface="Helvetica Neue"/>
                <a:ea typeface="Helvetica Neue"/>
                <a:cs typeface="Helvetica Neue"/>
                <a:sym typeface="Helvetica Neue"/>
              </a:rPr>
              <a:t>Parent/Relative Brag Sheet: </a:t>
            </a:r>
            <a:r>
              <a:rPr i="1" lang="en-US">
                <a:latin typeface="Helvetica Neue"/>
                <a:ea typeface="Helvetica Neue"/>
                <a:cs typeface="Helvetica Neue"/>
                <a:sym typeface="Helvetica Neue"/>
              </a:rPr>
              <a:t>Give each student a copy of the handout_Parent/Relative Bragging form. Be clear about a due date. </a:t>
            </a:r>
            <a:r>
              <a:rPr lang="en-US">
                <a:latin typeface="Helvetica Neue"/>
                <a:ea typeface="Helvetica Neue"/>
                <a:cs typeface="Helvetica Neue"/>
                <a:sym typeface="Helvetica Neue"/>
              </a:rPr>
              <a:t>This next form, you will take home and have a parent/relative complete. This is another tool to use when asking other people to write a letter of recommendation for you. </a:t>
            </a:r>
            <a:endParaRPr/>
          </a:p>
        </p:txBody>
      </p:sp>
      <p:sp>
        <p:nvSpPr>
          <p:cNvPr id="152" name="Google Shape;152;gde73c05180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e73c05180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Helvetica Neue"/>
                <a:ea typeface="Helvetica Neue"/>
                <a:cs typeface="Helvetica Neue"/>
                <a:sym typeface="Helvetica Neue"/>
              </a:rPr>
              <a:t>Closing</a:t>
            </a:r>
            <a:r>
              <a:rPr lang="en-US">
                <a:latin typeface="Helvetica Neue"/>
                <a:ea typeface="Helvetica Neue"/>
                <a:cs typeface="Helvetica Neue"/>
                <a:sym typeface="Helvetica Neue"/>
              </a:rPr>
              <a:t>: After completing the assignments you will have those documents to use when you need to ask for letters of recommendation in the future. You will be able to make copies of the forms to provide to professionals writing you a letter to help you stand-out.  Being organized will help you get a better letter.  Put them in a file for easy access.</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Remember that providing two weeks to write a letter is a good ballpark amount of time. Do not wait until the deadline to ask for letters or you may be denied. Also feel free to include extra paper with any other information you would like to share.  </a:t>
            </a:r>
            <a:endParaRPr>
              <a:latin typeface="Helvetica Neue"/>
              <a:ea typeface="Helvetica Neue"/>
              <a:cs typeface="Helvetica Neue"/>
              <a:sym typeface="Helvetica Neue"/>
            </a:endParaRPr>
          </a:p>
          <a:p>
            <a:pPr indent="0" lvl="0" marL="0" rtl="0" algn="l">
              <a:spcBef>
                <a:spcPts val="0"/>
              </a:spcBef>
              <a:spcAft>
                <a:spcPts val="0"/>
              </a:spcAft>
              <a:buNone/>
            </a:pPr>
            <a:r>
              <a:t/>
            </a:r>
            <a:endParaRPr>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a:latin typeface="Helvetica Neue"/>
                <a:ea typeface="Helvetica Neue"/>
                <a:cs typeface="Helvetica Neue"/>
                <a:sym typeface="Helvetica Neue"/>
              </a:rPr>
              <a:t>Remember the more information you provide the better letter you will be able to obtain. All students are </a:t>
            </a:r>
            <a:r>
              <a:rPr lang="en-US">
                <a:latin typeface="Helvetica Neue"/>
                <a:ea typeface="Helvetica Neue"/>
                <a:cs typeface="Helvetica Neue"/>
                <a:sym typeface="Helvetica Neue"/>
              </a:rPr>
              <a:t>standouts</a:t>
            </a:r>
            <a:r>
              <a:rPr lang="en-US">
                <a:latin typeface="Helvetica Neue"/>
                <a:ea typeface="Helvetica Neue"/>
                <a:cs typeface="Helvetica Neue"/>
                <a:sym typeface="Helvetica Neue"/>
              </a:rPr>
              <a:t> but a letter writer can’t let that be known without you providing enough information!  Get organized, get thorough in the information you provide, and you will get the prize you are shooting for!</a:t>
            </a:r>
            <a:endParaRPr b="1">
              <a:latin typeface="Helvetica Neue"/>
              <a:ea typeface="Helvetica Neue"/>
              <a:cs typeface="Helvetica Neue"/>
              <a:sym typeface="Helvetica Neue"/>
            </a:endParaRPr>
          </a:p>
        </p:txBody>
      </p:sp>
      <p:sp>
        <p:nvSpPr>
          <p:cNvPr id="158" name="Google Shape;158;gde73c05180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14" name="Shape 14"/>
        <p:cNvGrpSpPr/>
        <p:nvPr/>
      </p:nvGrpSpPr>
      <p:grpSpPr>
        <a:xfrm>
          <a:off x="0" y="0"/>
          <a:ext cx="0" cy="0"/>
          <a:chOff x="0" y="0"/>
          <a:chExt cx="0" cy="0"/>
        </a:xfrm>
      </p:grpSpPr>
      <p:sp>
        <p:nvSpPr>
          <p:cNvPr id="15" name="Google Shape;15;p1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1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1"/>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18" name="Google Shape;18;p1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9" name="Google Shape;19;p11"/>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0" name="Google Shape;20;p11"/>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3" type="secHead">
  <p:cSld name="SECTION_HEADER">
    <p:bg>
      <p:bgPr>
        <a:solidFill>
          <a:schemeClr val="lt1"/>
        </a:solidFill>
      </p:bgPr>
    </p:bg>
    <p:spTree>
      <p:nvGrpSpPr>
        <p:cNvPr id="85" name="Shape 85"/>
        <p:cNvGrpSpPr/>
        <p:nvPr/>
      </p:nvGrpSpPr>
      <p:grpSpPr>
        <a:xfrm>
          <a:off x="0" y="0"/>
          <a:ext cx="0" cy="0"/>
          <a:chOff x="0" y="0"/>
          <a:chExt cx="0" cy="0"/>
        </a:xfrm>
      </p:grpSpPr>
      <p:sp>
        <p:nvSpPr>
          <p:cNvPr id="86" name="Google Shape;86;p19"/>
          <p:cNvSpPr txBox="1"/>
          <p:nvPr>
            <p:ph type="title"/>
          </p:nvPr>
        </p:nvSpPr>
        <p:spPr>
          <a:xfrm>
            <a:off x="831850" y="1709739"/>
            <a:ext cx="9489597" cy="735915"/>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rgbClr val="EE5934"/>
              </a:buClr>
              <a:buSzPts val="2800"/>
              <a:buFont typeface="Arial"/>
              <a:buNone/>
              <a:defRPr b="1" sz="2800">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9"/>
          <p:cNvSpPr txBox="1"/>
          <p:nvPr>
            <p:ph idx="1" type="body"/>
          </p:nvPr>
        </p:nvSpPr>
        <p:spPr>
          <a:xfrm>
            <a:off x="831850" y="2552769"/>
            <a:ext cx="9489597" cy="3536882"/>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marR="0" algn="l">
              <a:lnSpc>
                <a:spcPct val="90000"/>
              </a:lnSpc>
              <a:spcBef>
                <a:spcPts val="500"/>
              </a:spcBef>
              <a:spcAft>
                <a:spcPts val="0"/>
              </a:spcAft>
              <a:buClr>
                <a:srgbClr val="8F999C"/>
              </a:buClr>
              <a:buSzPts val="1400"/>
              <a:buFont typeface="Arial"/>
              <a:buNone/>
              <a:defRPr sz="1400">
                <a:solidFill>
                  <a:srgbClr val="8F999C"/>
                </a:solidFill>
              </a:defRPr>
            </a:lvl2pPr>
            <a:lvl3pPr indent="-368300" lvl="2" marL="1371600" marR="0" algn="l">
              <a:lnSpc>
                <a:spcPct val="90000"/>
              </a:lnSpc>
              <a:spcBef>
                <a:spcPts val="500"/>
              </a:spcBef>
              <a:spcAft>
                <a:spcPts val="0"/>
              </a:spcAft>
              <a:buClr>
                <a:srgbClr val="EE5934"/>
              </a:buClr>
              <a:buSzPts val="2200"/>
              <a:buFont typeface="Arial"/>
              <a:buChar char="•"/>
              <a:defRPr sz="2200">
                <a:solidFill>
                  <a:srgbClr val="8F999C"/>
                </a:solidFill>
              </a:defRPr>
            </a:lvl3pPr>
            <a:lvl4pPr indent="-304800" lvl="3" marL="1828800" marR="0" algn="l">
              <a:lnSpc>
                <a:spcPct val="90000"/>
              </a:lnSpc>
              <a:spcBef>
                <a:spcPts val="500"/>
              </a:spcBef>
              <a:spcAft>
                <a:spcPts val="0"/>
              </a:spcAft>
              <a:buClr>
                <a:srgbClr val="EE5934"/>
              </a:buClr>
              <a:buSzPts val="1200"/>
              <a:buFont typeface="Courier New"/>
              <a:buChar char="o"/>
              <a:defRPr sz="1200">
                <a:solidFill>
                  <a:srgbClr val="8F999C"/>
                </a:solidFill>
              </a:defRPr>
            </a:lvl4pPr>
            <a:lvl5pPr indent="-317500" lvl="4" marL="2286000" marR="0" algn="l">
              <a:lnSpc>
                <a:spcPct val="90000"/>
              </a:lnSpc>
              <a:spcBef>
                <a:spcPts val="500"/>
              </a:spcBef>
              <a:spcAft>
                <a:spcPts val="0"/>
              </a:spcAft>
              <a:buClr>
                <a:srgbClr val="EE5934"/>
              </a:buClr>
              <a:buSzPts val="1400"/>
              <a:buFont typeface="Noto Sans Symbols"/>
              <a:buChar char="▪"/>
              <a:defRPr sz="1400">
                <a:solidFill>
                  <a:srgbClr val="8F999C"/>
                </a:solidFill>
              </a:defRPr>
            </a:lvl5pPr>
            <a:lvl6pPr indent="-228600" lvl="5" marL="2743200" algn="l">
              <a:lnSpc>
                <a:spcPct val="90000"/>
              </a:lnSpc>
              <a:spcBef>
                <a:spcPts val="500"/>
              </a:spcBef>
              <a:spcAft>
                <a:spcPts val="0"/>
              </a:spcAft>
              <a:buClr>
                <a:srgbClr val="8F999C"/>
              </a:buClr>
              <a:buSzPts val="1400"/>
              <a:buNone/>
              <a:defRPr sz="1400">
                <a:solidFill>
                  <a:srgbClr val="8F999C"/>
                </a:solidFill>
              </a:defRPr>
            </a:lvl6pPr>
            <a:lvl7pPr indent="-228600" lvl="6" marL="3200400" algn="l">
              <a:lnSpc>
                <a:spcPct val="90000"/>
              </a:lnSpc>
              <a:spcBef>
                <a:spcPts val="500"/>
              </a:spcBef>
              <a:spcAft>
                <a:spcPts val="0"/>
              </a:spcAft>
              <a:buClr>
                <a:srgbClr val="8F999C"/>
              </a:buClr>
              <a:buSzPts val="1600"/>
              <a:buNone/>
              <a:defRPr sz="1600">
                <a:solidFill>
                  <a:srgbClr val="8F999C"/>
                </a:solidFill>
              </a:defRPr>
            </a:lvl7pPr>
            <a:lvl8pPr indent="-228600" lvl="7" marL="3657600" algn="l">
              <a:lnSpc>
                <a:spcPct val="90000"/>
              </a:lnSpc>
              <a:spcBef>
                <a:spcPts val="500"/>
              </a:spcBef>
              <a:spcAft>
                <a:spcPts val="0"/>
              </a:spcAft>
              <a:buClr>
                <a:srgbClr val="8F999C"/>
              </a:buClr>
              <a:buSzPts val="1600"/>
              <a:buNone/>
              <a:defRPr sz="1600">
                <a:solidFill>
                  <a:srgbClr val="8F999C"/>
                </a:solidFill>
              </a:defRPr>
            </a:lvl8pPr>
            <a:lvl9pPr indent="-228600" lvl="8" marL="4114800" algn="l">
              <a:lnSpc>
                <a:spcPct val="90000"/>
              </a:lnSpc>
              <a:spcBef>
                <a:spcPts val="500"/>
              </a:spcBef>
              <a:spcAft>
                <a:spcPts val="0"/>
              </a:spcAft>
              <a:buClr>
                <a:srgbClr val="8F999C"/>
              </a:buClr>
              <a:buSzPts val="1600"/>
              <a:buNone/>
              <a:defRPr sz="1600">
                <a:solidFill>
                  <a:srgbClr val="8F999C"/>
                </a:solidFill>
              </a:defRPr>
            </a:lvl9pPr>
          </a:lstStyle>
          <a:p/>
        </p:txBody>
      </p:sp>
      <p:sp>
        <p:nvSpPr>
          <p:cNvPr id="88" name="Google Shape;88;p19"/>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9" name="Google Shape;89;p19"/>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0" name="Google Shape;90;p19"/>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4">
  <p:cSld name="Content_4">
    <p:spTree>
      <p:nvGrpSpPr>
        <p:cNvPr id="91" name="Shape 91"/>
        <p:cNvGrpSpPr/>
        <p:nvPr/>
      </p:nvGrpSpPr>
      <p:grpSpPr>
        <a:xfrm>
          <a:off x="0" y="0"/>
          <a:ext cx="0" cy="0"/>
          <a:chOff x="0" y="0"/>
          <a:chExt cx="0" cy="0"/>
        </a:xfrm>
      </p:grpSpPr>
      <p:sp>
        <p:nvSpPr>
          <p:cNvPr id="92" name="Google Shape;92;p20"/>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93" name="Google Shape;93;p20"/>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0"/>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95" name="Google Shape;95;p20"/>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96" name="Google Shape;96;p2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97" name="Google Shape;97;p20"/>
          <p:cNvSpPr txBox="1"/>
          <p:nvPr>
            <p:ph idx="1" type="body"/>
          </p:nvPr>
        </p:nvSpPr>
        <p:spPr>
          <a:xfrm>
            <a:off x="831850" y="1984292"/>
            <a:ext cx="10759946" cy="3956278"/>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000"/>
              </a:spcBef>
              <a:spcAft>
                <a:spcPts val="0"/>
              </a:spcAft>
              <a:buClr>
                <a:srgbClr val="3C5961"/>
              </a:buClr>
              <a:buSzPts val="2000"/>
              <a:buFont typeface="Arial"/>
              <a:buNone/>
              <a:defRPr sz="2000">
                <a:solidFill>
                  <a:srgbClr val="3C5961"/>
                </a:solidFill>
              </a:defRPr>
            </a:lvl1pPr>
            <a:lvl2pPr indent="-228600" lvl="1" marL="914400" marR="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marR="0" algn="l">
              <a:lnSpc>
                <a:spcPct val="90000"/>
              </a:lnSpc>
              <a:spcBef>
                <a:spcPts val="500"/>
              </a:spcBef>
              <a:spcAft>
                <a:spcPts val="0"/>
              </a:spcAft>
              <a:buClr>
                <a:srgbClr val="EE5934"/>
              </a:buClr>
              <a:buSzPts val="1600"/>
              <a:buFont typeface="Arial"/>
              <a:buChar char="•"/>
              <a:defRPr sz="1600">
                <a:solidFill>
                  <a:srgbClr val="3C5961"/>
                </a:solidFill>
              </a:defRPr>
            </a:lvl3pPr>
            <a:lvl4pPr indent="-330200" lvl="3" marL="1828800" marR="0" algn="l">
              <a:lnSpc>
                <a:spcPct val="90000"/>
              </a:lnSpc>
              <a:spcBef>
                <a:spcPts val="500"/>
              </a:spcBef>
              <a:spcAft>
                <a:spcPts val="0"/>
              </a:spcAft>
              <a:buClr>
                <a:srgbClr val="EE5934"/>
              </a:buClr>
              <a:buSzPts val="1600"/>
              <a:buFont typeface="Courier New"/>
              <a:buChar char="o"/>
              <a:defRPr sz="1600">
                <a:solidFill>
                  <a:srgbClr val="3C5961"/>
                </a:solidFill>
              </a:defRPr>
            </a:lvl4pPr>
            <a:lvl5pPr indent="-330200" lvl="4" marL="2286000" marR="0" algn="l">
              <a:lnSpc>
                <a:spcPct val="90000"/>
              </a:lnSpc>
              <a:spcBef>
                <a:spcPts val="500"/>
              </a:spcBef>
              <a:spcAft>
                <a:spcPts val="0"/>
              </a:spcAft>
              <a:buClr>
                <a:srgbClr val="EE5934"/>
              </a:buClr>
              <a:buSzPts val="1600"/>
              <a:buFont typeface="Noto Sans Symbols"/>
              <a:buChar char="▪"/>
              <a:defRPr sz="1600">
                <a:solidFill>
                  <a:srgbClr val="3C596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5">
  <p:cSld name="Content_5">
    <p:spTree>
      <p:nvGrpSpPr>
        <p:cNvPr id="98" name="Shape 98"/>
        <p:cNvGrpSpPr/>
        <p:nvPr/>
      </p:nvGrpSpPr>
      <p:grpSpPr>
        <a:xfrm>
          <a:off x="0" y="0"/>
          <a:ext cx="0" cy="0"/>
          <a:chOff x="0" y="0"/>
          <a:chExt cx="0" cy="0"/>
        </a:xfrm>
      </p:grpSpPr>
      <p:sp>
        <p:nvSpPr>
          <p:cNvPr id="99" name="Google Shape;99;p21"/>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00" name="Google Shape;100;p21"/>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101" name="Google Shape;101;p21"/>
          <p:cNvSpPr txBox="1"/>
          <p:nvPr>
            <p:ph type="title"/>
          </p:nvPr>
        </p:nvSpPr>
        <p:spPr>
          <a:xfrm>
            <a:off x="631371" y="1436280"/>
            <a:ext cx="10341428" cy="124813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590"/>
              <a:buFont typeface="Arial"/>
              <a:buNone/>
              <a:defRPr sz="359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21"/>
          <p:cNvSpPr txBox="1"/>
          <p:nvPr>
            <p:ph idx="1" type="body"/>
          </p:nvPr>
        </p:nvSpPr>
        <p:spPr>
          <a:xfrm>
            <a:off x="631370" y="2901722"/>
            <a:ext cx="10341429" cy="314982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000"/>
              <a:buFont typeface="Arial"/>
              <a:buNone/>
              <a:defRPr sz="2000">
                <a:solidFill>
                  <a:schemeClr val="lt1"/>
                </a:solidFill>
              </a:defRPr>
            </a:lvl1pPr>
            <a:lvl2pPr indent="-228600" lvl="1" marL="914400" algn="l">
              <a:lnSpc>
                <a:spcPct val="90000"/>
              </a:lnSpc>
              <a:spcBef>
                <a:spcPts val="500"/>
              </a:spcBef>
              <a:spcAft>
                <a:spcPts val="0"/>
              </a:spcAft>
              <a:buClr>
                <a:srgbClr val="00B3BC"/>
              </a:buClr>
              <a:buSzPts val="1600"/>
              <a:buFont typeface="Arial"/>
              <a:buNone/>
              <a:defRPr sz="1600">
                <a:solidFill>
                  <a:srgbClr val="00B3BC"/>
                </a:solidFill>
              </a:defRPr>
            </a:lvl2pPr>
            <a:lvl3pPr indent="-330200" lvl="2" marL="1371600" algn="l">
              <a:lnSpc>
                <a:spcPct val="90000"/>
              </a:lnSpc>
              <a:spcBef>
                <a:spcPts val="500"/>
              </a:spcBef>
              <a:spcAft>
                <a:spcPts val="0"/>
              </a:spcAft>
              <a:buClr>
                <a:srgbClr val="EE5934"/>
              </a:buClr>
              <a:buSzPts val="1600"/>
              <a:buFont typeface="Arial"/>
              <a:buChar char="•"/>
              <a:defRPr sz="1600">
                <a:solidFill>
                  <a:schemeClr val="lt1"/>
                </a:solidFill>
              </a:defRPr>
            </a:lvl3pPr>
            <a:lvl4pPr indent="-330200" lvl="3" marL="1828800" algn="l">
              <a:lnSpc>
                <a:spcPct val="90000"/>
              </a:lnSpc>
              <a:spcBef>
                <a:spcPts val="500"/>
              </a:spcBef>
              <a:spcAft>
                <a:spcPts val="0"/>
              </a:spcAft>
              <a:buClr>
                <a:srgbClr val="EE5934"/>
              </a:buClr>
              <a:buSzPts val="1600"/>
              <a:buFont typeface="Noto Sans Symbols"/>
              <a:buChar char="▪"/>
              <a:defRPr sz="1600">
                <a:solidFill>
                  <a:schemeClr val="lt1"/>
                </a:solidFill>
              </a:defRPr>
            </a:lvl4pPr>
            <a:lvl5pPr indent="-330200" lvl="4" marL="2286000" algn="l">
              <a:lnSpc>
                <a:spcPct val="90000"/>
              </a:lnSpc>
              <a:spcBef>
                <a:spcPts val="500"/>
              </a:spcBef>
              <a:spcAft>
                <a:spcPts val="0"/>
              </a:spcAft>
              <a:buClr>
                <a:srgbClr val="EE5934"/>
              </a:buClr>
              <a:buSzPts val="1600"/>
              <a:buFont typeface="Courier New"/>
              <a:buChar char="o"/>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21"/>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04" name="Google Shape;104;p21"/>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21" name="Shape 21"/>
        <p:cNvGrpSpPr/>
        <p:nvPr/>
      </p:nvGrpSpPr>
      <p:grpSpPr>
        <a:xfrm>
          <a:off x="0" y="0"/>
          <a:ext cx="0" cy="0"/>
          <a:chOff x="0" y="0"/>
          <a:chExt cx="0" cy="0"/>
        </a:xfrm>
      </p:grpSpPr>
      <p:sp>
        <p:nvSpPr>
          <p:cNvPr id="22" name="Google Shape;22;p13"/>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24" name="Google Shape;24;p13"/>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25" name="Google Shape;25;p13"/>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26" name="Google Shape;26;p13"/>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27" name="Shape 27"/>
        <p:cNvGrpSpPr/>
        <p:nvPr/>
      </p:nvGrpSpPr>
      <p:grpSpPr>
        <a:xfrm>
          <a:off x="0" y="0"/>
          <a:ext cx="0" cy="0"/>
          <a:chOff x="0" y="0"/>
          <a:chExt cx="0" cy="0"/>
        </a:xfrm>
      </p:grpSpPr>
      <p:pic>
        <p:nvPicPr>
          <p:cNvPr descr="A picture containing text, floor, indoor, table&#10;&#10;Description automatically generated" id="28" name="Google Shape;28;p15"/>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29" name="Google Shape;29;p15"/>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5"/>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32" name="Google Shape;32;p15"/>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33" name="Google Shape;33;p15"/>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34" name="Google Shape;34;p15"/>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2">
  <p:cSld name="Content_2">
    <p:spTree>
      <p:nvGrpSpPr>
        <p:cNvPr id="40" name="Shape 40"/>
        <p:cNvGrpSpPr/>
        <p:nvPr/>
      </p:nvGrpSpPr>
      <p:grpSpPr>
        <a:xfrm>
          <a:off x="0" y="0"/>
          <a:ext cx="0" cy="0"/>
          <a:chOff x="0" y="0"/>
          <a:chExt cx="0" cy="0"/>
        </a:xfrm>
      </p:grpSpPr>
      <p:sp>
        <p:nvSpPr>
          <p:cNvPr id="41" name="Google Shape;41;p16"/>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43" name="Google Shape;43;p16"/>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45" name="Google Shape;45;p16"/>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46" name="Google Shape;46;p16"/>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47" name="Google Shape;47;p16"/>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1">
  <p:cSld name="Title_Slide_1">
    <p:bg>
      <p:bgPr>
        <a:solidFill>
          <a:schemeClr val="dk1"/>
        </a:solidFill>
      </p:bgPr>
    </p:bg>
    <p:spTree>
      <p:nvGrpSpPr>
        <p:cNvPr id="48" name="Shape 48"/>
        <p:cNvGrpSpPr/>
        <p:nvPr/>
      </p:nvGrpSpPr>
      <p:grpSpPr>
        <a:xfrm>
          <a:off x="0" y="0"/>
          <a:ext cx="0" cy="0"/>
          <a:chOff x="0" y="0"/>
          <a:chExt cx="0" cy="0"/>
        </a:xfrm>
      </p:grpSpPr>
      <p:sp>
        <p:nvSpPr>
          <p:cNvPr id="49" name="Google Shape;49;p10"/>
          <p:cNvSpPr/>
          <p:nvPr/>
        </p:nvSpPr>
        <p:spPr>
          <a:xfrm>
            <a:off x="0" y="-14300"/>
            <a:ext cx="12192000" cy="68723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2" name="Google Shape;52;p10"/>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53" name="Google Shape;53;p10"/>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54" name="Google Shape;54;p10"/>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Slide_2">
  <p:cSld name="Title_Slide_2">
    <p:bg>
      <p:bgPr>
        <a:solidFill>
          <a:schemeClr val="dk2"/>
        </a:solidFill>
      </p:bgPr>
    </p:bg>
    <p:spTree>
      <p:nvGrpSpPr>
        <p:cNvPr id="55" name="Shape 55"/>
        <p:cNvGrpSpPr/>
        <p:nvPr/>
      </p:nvGrpSpPr>
      <p:grpSpPr>
        <a:xfrm>
          <a:off x="0" y="0"/>
          <a:ext cx="0" cy="0"/>
          <a:chOff x="0" y="0"/>
          <a:chExt cx="0" cy="0"/>
        </a:xfrm>
      </p:grpSpPr>
      <p:sp>
        <p:nvSpPr>
          <p:cNvPr id="56" name="Google Shape;56;p12"/>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500"/>
              <a:buFont typeface="Arial"/>
              <a:buNone/>
              <a:defRPr sz="450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2"/>
          <p:cNvSpPr txBox="1"/>
          <p:nvPr>
            <p:ph idx="1" type="body"/>
          </p:nvPr>
        </p:nvSpPr>
        <p:spPr>
          <a:xfrm>
            <a:off x="831850" y="4115817"/>
            <a:ext cx="4969191"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pic>
        <p:nvPicPr>
          <p:cNvPr id="58" name="Google Shape;58;p12"/>
          <p:cNvPicPr preferRelativeResize="0"/>
          <p:nvPr/>
        </p:nvPicPr>
        <p:blipFill rotWithShape="1">
          <a:blip r:embed="rId2">
            <a:alphaModFix/>
          </a:blip>
          <a:srcRect b="0" l="0" r="0" t="0"/>
          <a:stretch/>
        </p:blipFill>
        <p:spPr>
          <a:xfrm>
            <a:off x="850371" y="-14300"/>
            <a:ext cx="1296458" cy="1333500"/>
          </a:xfrm>
          <a:prstGeom prst="rect">
            <a:avLst/>
          </a:prstGeom>
          <a:noFill/>
          <a:ln>
            <a:noFill/>
          </a:ln>
        </p:spPr>
      </p:pic>
      <p:sp>
        <p:nvSpPr>
          <p:cNvPr id="59" name="Google Shape;59;p12"/>
          <p:cNvSpPr/>
          <p:nvPr>
            <p:ph idx="2" type="pic"/>
          </p:nvPr>
        </p:nvSpPr>
        <p:spPr>
          <a:xfrm>
            <a:off x="7844246" y="0"/>
            <a:ext cx="4347754" cy="6858000"/>
          </a:xfrm>
          <a:prstGeom prst="rect">
            <a:avLst/>
          </a:prstGeom>
          <a:solidFill>
            <a:schemeClr val="lt1"/>
          </a:solidFill>
          <a:ln>
            <a:noFill/>
          </a:ln>
        </p:spPr>
        <p:txBody>
          <a:bodyPr anchorCtr="0" anchor="t" bIns="45700" lIns="91425" spcFirstLastPara="1" rIns="91425" wrap="square" tIns="45700">
            <a:normAutofit/>
          </a:bodyPr>
          <a:lstStyle>
            <a:lvl1pPr lvl="0" marR="0" rtl="0" algn="ctr">
              <a:lnSpc>
                <a:spcPct val="200000"/>
              </a:lnSpc>
              <a:spcBef>
                <a:spcPts val="1000"/>
              </a:spcBef>
              <a:spcAft>
                <a:spcPts val="0"/>
              </a:spcAft>
              <a:buClr>
                <a:srgbClr val="FF0000"/>
              </a:buClr>
              <a:buSzPts val="2800"/>
              <a:buFont typeface="Arial"/>
              <a:buNone/>
              <a:defRPr b="0" i="1" sz="2800" u="none" cap="none" strike="noStrike">
                <a:solidFill>
                  <a:srgbClr val="FF0000"/>
                </a:solidFill>
                <a:latin typeface="Arial"/>
                <a:ea typeface="Arial"/>
                <a:cs typeface="Arial"/>
                <a:sym typeface="Arial"/>
              </a:defRPr>
            </a:lvl1pPr>
            <a:lvl2pPr lvl="1"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lvl="2"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lvl="3"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lvl="4"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cxnSp>
        <p:nvCxnSpPr>
          <p:cNvPr id="60" name="Google Shape;60;p12"/>
          <p:cNvCxnSpPr/>
          <p:nvPr/>
        </p:nvCxnSpPr>
        <p:spPr>
          <a:xfrm>
            <a:off x="831850" y="1855114"/>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bg>
      <p:bgPr>
        <a:solidFill>
          <a:schemeClr val="dk1"/>
        </a:solidFill>
      </p:bgPr>
    </p:bg>
    <p:spTree>
      <p:nvGrpSpPr>
        <p:cNvPr id="61" name="Shape 61"/>
        <p:cNvGrpSpPr/>
        <p:nvPr/>
      </p:nvGrpSpPr>
      <p:grpSpPr>
        <a:xfrm>
          <a:off x="0" y="0"/>
          <a:ext cx="0" cy="0"/>
          <a:chOff x="0" y="0"/>
          <a:chExt cx="0" cy="0"/>
        </a:xfrm>
      </p:grpSpPr>
      <p:pic>
        <p:nvPicPr>
          <p:cNvPr descr="A picture containing text, floor, indoor, table&#10;&#10;Description automatically generated" id="62" name="Google Shape;62;p14"/>
          <p:cNvPicPr preferRelativeResize="0"/>
          <p:nvPr/>
        </p:nvPicPr>
        <p:blipFill rotWithShape="1">
          <a:blip r:embed="rId2">
            <a:alphaModFix/>
          </a:blip>
          <a:srcRect b="8327" l="1134" r="198" t="13616"/>
          <a:stretch/>
        </p:blipFill>
        <p:spPr>
          <a:xfrm>
            <a:off x="-203200" y="-514350"/>
            <a:ext cx="12719050" cy="7546521"/>
          </a:xfrm>
          <a:prstGeom prst="rect">
            <a:avLst/>
          </a:prstGeom>
          <a:noFill/>
          <a:ln>
            <a:noFill/>
          </a:ln>
        </p:spPr>
      </p:pic>
      <p:sp>
        <p:nvSpPr>
          <p:cNvPr id="63" name="Google Shape;63;p14"/>
          <p:cNvSpPr/>
          <p:nvPr/>
        </p:nvSpPr>
        <p:spPr>
          <a:xfrm>
            <a:off x="-203200" y="-514350"/>
            <a:ext cx="12719049" cy="7546521"/>
          </a:xfrm>
          <a:prstGeom prst="rect">
            <a:avLst/>
          </a:prstGeom>
          <a:solidFill>
            <a:srgbClr val="3C5961">
              <a:alpha val="8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14"/>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accent5"/>
              </a:buClr>
              <a:buSzPts val="4800"/>
              <a:buFont typeface="Arial"/>
              <a:buNone/>
              <a:defRPr b="1" sz="4800">
                <a:solidFill>
                  <a:schemeClr val="accent5"/>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4"/>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cxnSp>
        <p:nvCxnSpPr>
          <p:cNvPr id="66" name="Google Shape;66;p14"/>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67" name="Google Shape;67;p14"/>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68" name="Google Shape;68;p14"/>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2">
  <p:cSld name="Section_Header_2">
    <p:bg>
      <p:bgPr>
        <a:solidFill>
          <a:schemeClr val="dk1"/>
        </a:solidFill>
      </p:bgPr>
    </p:bg>
    <p:spTree>
      <p:nvGrpSpPr>
        <p:cNvPr id="69" name="Shape 69"/>
        <p:cNvGrpSpPr/>
        <p:nvPr/>
      </p:nvGrpSpPr>
      <p:grpSpPr>
        <a:xfrm>
          <a:off x="0" y="0"/>
          <a:ext cx="0" cy="0"/>
          <a:chOff x="0" y="0"/>
          <a:chExt cx="0" cy="0"/>
        </a:xfrm>
      </p:grpSpPr>
      <p:pic>
        <p:nvPicPr>
          <p:cNvPr id="70" name="Google Shape;70;p17"/>
          <p:cNvPicPr preferRelativeResize="0"/>
          <p:nvPr/>
        </p:nvPicPr>
        <p:blipFill rotWithShape="1">
          <a:blip r:embed="rId2">
            <a:alphaModFix/>
          </a:blip>
          <a:srcRect b="0" l="10467" r="5790" t="24999"/>
          <a:stretch/>
        </p:blipFill>
        <p:spPr>
          <a:xfrm>
            <a:off x="-203200" y="-514350"/>
            <a:ext cx="12719050" cy="8191500"/>
          </a:xfrm>
          <a:prstGeom prst="rect">
            <a:avLst/>
          </a:prstGeom>
          <a:noFill/>
          <a:ln>
            <a:noFill/>
          </a:ln>
        </p:spPr>
      </p:pic>
      <p:sp>
        <p:nvSpPr>
          <p:cNvPr id="71" name="Google Shape;71;p17"/>
          <p:cNvSpPr/>
          <p:nvPr/>
        </p:nvSpPr>
        <p:spPr>
          <a:xfrm>
            <a:off x="-203200" y="-514350"/>
            <a:ext cx="12719049" cy="8191500"/>
          </a:xfrm>
          <a:prstGeom prst="rect">
            <a:avLst/>
          </a:prstGeom>
          <a:solidFill>
            <a:srgbClr val="00B3BC">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txBox="1"/>
          <p:nvPr>
            <p:ph type="title"/>
          </p:nvPr>
        </p:nvSpPr>
        <p:spPr>
          <a:xfrm>
            <a:off x="831850" y="758955"/>
            <a:ext cx="7269734" cy="3128890"/>
          </a:xfrm>
          <a:prstGeom prst="rect">
            <a:avLst/>
          </a:prstGeom>
          <a:noFill/>
          <a:ln>
            <a:noFill/>
          </a:ln>
        </p:spPr>
        <p:txBody>
          <a:bodyPr anchorCtr="0" anchor="b" bIns="45700" lIns="91425" spcFirstLastPara="1" rIns="91425" wrap="square" tIns="0">
            <a:normAutofit/>
          </a:bodyPr>
          <a:lstStyle>
            <a:lvl1pPr lvl="0" algn="l">
              <a:lnSpc>
                <a:spcPct val="90000"/>
              </a:lnSpc>
              <a:spcBef>
                <a:spcPts val="0"/>
              </a:spcBef>
              <a:spcAft>
                <a:spcPts val="0"/>
              </a:spcAft>
              <a:buClr>
                <a:schemeClr val="lt1"/>
              </a:buClr>
              <a:buSzPts val="6000"/>
              <a:buFont typeface="Arial"/>
              <a:buNone/>
              <a:defRPr b="1" sz="600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7"/>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Font typeface="Arial"/>
              <a:buNone/>
              <a:defRPr sz="2400">
                <a:solidFill>
                  <a:schemeClr val="lt1"/>
                </a:solidFill>
              </a:defRPr>
            </a:lvl1pPr>
            <a:lvl2pPr indent="-228600" lvl="1" marL="914400" algn="l">
              <a:lnSpc>
                <a:spcPct val="90000"/>
              </a:lnSpc>
              <a:spcBef>
                <a:spcPts val="500"/>
              </a:spcBef>
              <a:spcAft>
                <a:spcPts val="0"/>
              </a:spcAft>
              <a:buClr>
                <a:schemeClr val="lt1"/>
              </a:buClr>
              <a:buSzPts val="2000"/>
              <a:buFont typeface="Arial"/>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74" name="Google Shape;74;p17"/>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75" name="Google Shape;75;p17"/>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6" name="Google Shape;76;p17"/>
          <p:cNvCxnSpPr/>
          <p:nvPr/>
        </p:nvCxnSpPr>
        <p:spPr>
          <a:xfrm>
            <a:off x="831850" y="4894343"/>
            <a:ext cx="450941"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_1">
  <p:cSld name="Content_1">
    <p:spTree>
      <p:nvGrpSpPr>
        <p:cNvPr id="77" name="Shape 77"/>
        <p:cNvGrpSpPr/>
        <p:nvPr/>
      </p:nvGrpSpPr>
      <p:grpSpPr>
        <a:xfrm>
          <a:off x="0" y="0"/>
          <a:ext cx="0" cy="0"/>
          <a:chOff x="0" y="0"/>
          <a:chExt cx="0" cy="0"/>
        </a:xfrm>
      </p:grpSpPr>
      <p:sp>
        <p:nvSpPr>
          <p:cNvPr id="78" name="Google Shape;78;p18"/>
          <p:cNvSpPr txBox="1"/>
          <p:nvPr>
            <p:ph type="title"/>
          </p:nvPr>
        </p:nvSpPr>
        <p:spPr>
          <a:xfrm>
            <a:off x="831851" y="1984290"/>
            <a:ext cx="3383534" cy="3956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EE5934"/>
              </a:buClr>
              <a:buSzPts val="2800"/>
              <a:buFont typeface="Arial"/>
              <a:buNone/>
              <a:defRPr b="1" sz="2800" u="none">
                <a:solidFill>
                  <a:srgbClr val="EE5934"/>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80" name="Google Shape;80;p18"/>
          <p:cNvSpPr txBox="1"/>
          <p:nvPr>
            <p:ph idx="11"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sz="1000">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8"/>
          <p:cNvSpPr/>
          <p:nvPr/>
        </p:nvSpPr>
        <p:spPr>
          <a:xfrm>
            <a:off x="0" y="0"/>
            <a:ext cx="12192000" cy="84749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82" name="Google Shape;82;p18"/>
          <p:cNvCxnSpPr/>
          <p:nvPr/>
        </p:nvCxnSpPr>
        <p:spPr>
          <a:xfrm>
            <a:off x="831850" y="1690522"/>
            <a:ext cx="450941" cy="0"/>
          </a:xfrm>
          <a:prstGeom prst="straightConnector1">
            <a:avLst/>
          </a:prstGeom>
          <a:noFill/>
          <a:ln cap="flat" cmpd="sng" w="28575">
            <a:solidFill>
              <a:schemeClr val="dk1"/>
            </a:solidFill>
            <a:prstDash val="solid"/>
            <a:miter lim="800000"/>
            <a:headEnd len="sm" w="sm" type="none"/>
            <a:tailEnd len="sm" w="sm" type="none"/>
          </a:ln>
        </p:spPr>
      </p:cxnSp>
      <p:pic>
        <p:nvPicPr>
          <p:cNvPr id="83" name="Google Shape;83;p18"/>
          <p:cNvPicPr preferRelativeResize="0"/>
          <p:nvPr/>
        </p:nvPicPr>
        <p:blipFill rotWithShape="1">
          <a:blip r:embed="rId2">
            <a:alphaModFix/>
          </a:blip>
          <a:srcRect b="0" l="0" r="0" t="0"/>
          <a:stretch/>
        </p:blipFill>
        <p:spPr>
          <a:xfrm>
            <a:off x="831850" y="-14300"/>
            <a:ext cx="1333500" cy="1333500"/>
          </a:xfrm>
          <a:prstGeom prst="rect">
            <a:avLst/>
          </a:prstGeom>
          <a:noFill/>
          <a:ln>
            <a:noFill/>
          </a:ln>
        </p:spPr>
      </p:pic>
      <p:sp>
        <p:nvSpPr>
          <p:cNvPr id="84" name="Google Shape;84;p18"/>
          <p:cNvSpPr txBox="1"/>
          <p:nvPr>
            <p:ph idx="1" type="body"/>
          </p:nvPr>
        </p:nvSpPr>
        <p:spPr>
          <a:xfrm>
            <a:off x="4795590" y="1984292"/>
            <a:ext cx="6796206" cy="395627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000"/>
              <a:buFont typeface="Arial"/>
              <a:buNone/>
              <a:defRPr sz="2000"/>
            </a:lvl1pPr>
            <a:lvl2pPr indent="-228600" lvl="1" marL="914400" algn="l">
              <a:lnSpc>
                <a:spcPct val="90000"/>
              </a:lnSpc>
              <a:spcBef>
                <a:spcPts val="500"/>
              </a:spcBef>
              <a:spcAft>
                <a:spcPts val="0"/>
              </a:spcAft>
              <a:buClr>
                <a:schemeClr val="accent2"/>
              </a:buClr>
              <a:buSzPts val="1600"/>
              <a:buFont typeface="Arial"/>
              <a:buNone/>
              <a:defRPr sz="1600"/>
            </a:lvl2pPr>
            <a:lvl3pPr indent="-330200" lvl="2" marL="1371600" algn="l">
              <a:lnSpc>
                <a:spcPct val="90000"/>
              </a:lnSpc>
              <a:spcBef>
                <a:spcPts val="500"/>
              </a:spcBef>
              <a:spcAft>
                <a:spcPts val="0"/>
              </a:spcAft>
              <a:buClr>
                <a:srgbClr val="EE5934"/>
              </a:buClr>
              <a:buSzPts val="1600"/>
              <a:buFont typeface="Arial"/>
              <a:buChar char="•"/>
              <a:defRPr sz="1600"/>
            </a:lvl3pPr>
            <a:lvl4pPr indent="-330200" lvl="3" marL="1828800" algn="l">
              <a:lnSpc>
                <a:spcPct val="90000"/>
              </a:lnSpc>
              <a:spcBef>
                <a:spcPts val="500"/>
              </a:spcBef>
              <a:spcAft>
                <a:spcPts val="0"/>
              </a:spcAft>
              <a:buClr>
                <a:srgbClr val="EE5934"/>
              </a:buClr>
              <a:buSzPts val="1600"/>
              <a:buFont typeface="Noto Sans Symbols"/>
              <a:buChar char="▪"/>
              <a:defRPr sz="1600"/>
            </a:lvl4pPr>
            <a:lvl5pPr indent="-330200" lvl="4" marL="2286000" algn="l">
              <a:lnSpc>
                <a:spcPct val="90000"/>
              </a:lnSpc>
              <a:spcBef>
                <a:spcPts val="500"/>
              </a:spcBef>
              <a:spcAft>
                <a:spcPts val="0"/>
              </a:spcAft>
              <a:buClr>
                <a:srgbClr val="EE5934"/>
              </a:buClr>
              <a:buSzPts val="1600"/>
              <a:buFont typeface="Courier New"/>
              <a:buChar char="o"/>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0" Type="http://schemas.openxmlformats.org/officeDocument/2006/relationships/theme" Target="../theme/theme2.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lt1"/>
              </a:buClr>
              <a:buSzPts val="1400"/>
              <a:buFont typeface="Arial"/>
              <a:buChar char="•"/>
              <a:defRPr b="0" i="0" sz="1400" u="none" cap="none" strike="noStrike">
                <a:solidFill>
                  <a:schemeClr val="lt1"/>
                </a:solidFill>
                <a:latin typeface="Arial"/>
                <a:ea typeface="Arial"/>
                <a:cs typeface="Arial"/>
                <a:sym typeface="Arial"/>
              </a:defRPr>
            </a:lvl3pPr>
            <a:lvl4pPr indent="-317500" lvl="3" marL="1828800" marR="0" rtl="0" algn="l">
              <a:lnSpc>
                <a:spcPct val="90000"/>
              </a:lnSpc>
              <a:spcBef>
                <a:spcPts val="500"/>
              </a:spcBef>
              <a:spcAft>
                <a:spcPts val="0"/>
              </a:spcAft>
              <a:buClr>
                <a:schemeClr val="lt1"/>
              </a:buClr>
              <a:buSzPts val="1400"/>
              <a:buFont typeface="Courier New"/>
              <a:buChar char="o"/>
              <a:defRPr b="0" i="0" sz="1400" u="none" cap="none" strike="noStrike">
                <a:solidFill>
                  <a:schemeClr val="lt1"/>
                </a:solidFill>
                <a:latin typeface="Arial"/>
                <a:ea typeface="Arial"/>
                <a:cs typeface="Arial"/>
                <a:sym typeface="Arial"/>
              </a:defRPr>
            </a:lvl4pPr>
            <a:lvl5pPr indent="-317500" lvl="4" marL="2286000" marR="0" rtl="0" algn="l">
              <a:lnSpc>
                <a:spcPct val="90000"/>
              </a:lnSpc>
              <a:spcBef>
                <a:spcPts val="500"/>
              </a:spcBef>
              <a:spcAft>
                <a:spcPts val="0"/>
              </a:spcAft>
              <a:buClr>
                <a:schemeClr val="lt1"/>
              </a:buClr>
              <a:buSzPts val="1400"/>
              <a:buFont typeface="Noto Sans Symbols"/>
              <a:buChar char="▪"/>
              <a:defRPr b="0" i="0" sz="14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9"/>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lt1"/>
                </a:solidFill>
                <a:latin typeface="Arial"/>
                <a:ea typeface="Arial"/>
                <a:cs typeface="Arial"/>
                <a:sym typeface="Arial"/>
              </a:rPr>
              <a:t>‹#›</a:t>
            </a:fld>
            <a:r>
              <a:rPr b="0" i="0" lang="en-US" sz="1000" u="none" cap="none" strike="noStrike">
                <a:solidFill>
                  <a:schemeClr val="lt1"/>
                </a:solidFill>
                <a:latin typeface="Arial"/>
                <a:ea typeface="Arial"/>
                <a:cs typeface="Arial"/>
                <a:sym typeface="Arial"/>
              </a:rPr>
              <a:t> /</a:t>
            </a:r>
            <a:endParaRPr/>
          </a:p>
        </p:txBody>
      </p:sp>
      <p:sp>
        <p:nvSpPr>
          <p:cNvPr id="13" name="Google Shape;13;p9"/>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838200" y="996176"/>
            <a:ext cx="10515600" cy="69451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8"/>
          <p:cNvSpPr txBox="1"/>
          <p:nvPr>
            <p:ph idx="1" type="body"/>
          </p:nvPr>
        </p:nvSpPr>
        <p:spPr>
          <a:xfrm>
            <a:off x="838200" y="1940313"/>
            <a:ext cx="10515600" cy="423665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accent2"/>
              </a:buClr>
              <a:buSzPts val="1400"/>
              <a:buFont typeface="Arial"/>
              <a:buNone/>
              <a:defRPr b="1" i="0" sz="1400" u="none" cap="none" strike="noStrike">
                <a:solidFill>
                  <a:schemeClr val="accent2"/>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17500" lvl="3" marL="1828800" marR="0" rtl="0" algn="l">
              <a:lnSpc>
                <a:spcPct val="90000"/>
              </a:lnSpc>
              <a:spcBef>
                <a:spcPts val="500"/>
              </a:spcBef>
              <a:spcAft>
                <a:spcPts val="0"/>
              </a:spcAft>
              <a:buClr>
                <a:schemeClr val="dk1"/>
              </a:buClr>
              <a:buSzPts val="1400"/>
              <a:buFont typeface="Courier New"/>
              <a:buChar char="o"/>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8"/>
          <p:cNvSpPr txBox="1"/>
          <p:nvPr/>
        </p:nvSpPr>
        <p:spPr>
          <a:xfrm>
            <a:off x="274527" y="6311900"/>
            <a:ext cx="451983"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fld id="{00000000-1234-1234-1234-123412341234}" type="slidenum">
              <a:rPr b="0" i="0" lang="en-US" sz="1000" u="none" cap="none" strike="noStrike">
                <a:solidFill>
                  <a:schemeClr val="dk1"/>
                </a:solidFill>
                <a:latin typeface="Arial"/>
                <a:ea typeface="Arial"/>
                <a:cs typeface="Arial"/>
                <a:sym typeface="Arial"/>
              </a:rPr>
              <a:t>‹#›</a:t>
            </a:fld>
            <a:r>
              <a:rPr b="0" i="0" lang="en-US" sz="1000" u="none" cap="none" strike="noStrike">
                <a:solidFill>
                  <a:schemeClr val="dk1"/>
                </a:solidFill>
                <a:latin typeface="Arial"/>
                <a:ea typeface="Arial"/>
                <a:cs typeface="Arial"/>
                <a:sym typeface="Arial"/>
              </a:rPr>
              <a:t> /</a:t>
            </a:r>
            <a:endParaRPr/>
          </a:p>
        </p:txBody>
      </p:sp>
      <p:sp>
        <p:nvSpPr>
          <p:cNvPr id="39" name="Google Shape;39;p8"/>
          <p:cNvSpPr txBox="1"/>
          <p:nvPr>
            <p:ph idx="11" type="ftr"/>
          </p:nvPr>
        </p:nvSpPr>
        <p:spPr>
          <a:xfrm flipH="1">
            <a:off x="560449" y="6311900"/>
            <a:ext cx="32004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1"/>
          <p:cNvPicPr preferRelativeResize="0"/>
          <p:nvPr>
            <p:ph idx="2" type="pic"/>
          </p:nvPr>
        </p:nvPicPr>
        <p:blipFill rotWithShape="1">
          <a:blip r:embed="rId3">
            <a:alphaModFix/>
          </a:blip>
          <a:srcRect b="0" l="28839" r="28843" t="0"/>
          <a:stretch/>
        </p:blipFill>
        <p:spPr>
          <a:xfrm>
            <a:off x="7844246" y="0"/>
            <a:ext cx="4347900" cy="6858000"/>
          </a:xfrm>
          <a:prstGeom prst="rect">
            <a:avLst/>
          </a:prstGeom>
          <a:solidFill>
            <a:schemeClr val="lt1"/>
          </a:solidFill>
          <a:ln>
            <a:noFill/>
          </a:ln>
        </p:spPr>
      </p:pic>
      <p:sp>
        <p:nvSpPr>
          <p:cNvPr id="110" name="Google Shape;110;p1"/>
          <p:cNvSpPr/>
          <p:nvPr/>
        </p:nvSpPr>
        <p:spPr>
          <a:xfrm>
            <a:off x="6434328" y="3729006"/>
            <a:ext cx="2578608" cy="2578608"/>
          </a:xfrm>
          <a:prstGeom prst="rect">
            <a:avLst/>
          </a:prstGeom>
          <a:solidFill>
            <a:srgbClr val="00B3B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11" name="Google Shape;111;p1"/>
          <p:cNvCxnSpPr/>
          <p:nvPr/>
        </p:nvCxnSpPr>
        <p:spPr>
          <a:xfrm>
            <a:off x="8342122" y="4509922"/>
            <a:ext cx="450941"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
          <p:cNvSpPr txBox="1"/>
          <p:nvPr>
            <p:ph type="title"/>
          </p:nvPr>
        </p:nvSpPr>
        <p:spPr>
          <a:xfrm>
            <a:off x="831850" y="2118617"/>
            <a:ext cx="4969191" cy="17692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500"/>
              <a:buFont typeface="Arial"/>
              <a:buNone/>
            </a:pPr>
            <a:r>
              <a:rPr b="1" lang="en-US">
                <a:latin typeface="Poppins"/>
                <a:ea typeface="Poppins"/>
                <a:cs typeface="Poppins"/>
                <a:sym typeface="Poppins"/>
              </a:rPr>
              <a:t>Brag Sheets and References</a:t>
            </a:r>
            <a:endParaRPr>
              <a:latin typeface="Poppins"/>
              <a:ea typeface="Poppins"/>
              <a:cs typeface="Poppins"/>
              <a:sym typeface="Poppins"/>
            </a:endParaRPr>
          </a:p>
        </p:txBody>
      </p:sp>
      <p:sp>
        <p:nvSpPr>
          <p:cNvPr id="113" name="Google Shape;113;p1"/>
          <p:cNvSpPr txBox="1"/>
          <p:nvPr>
            <p:ph idx="4294967295" type="body"/>
          </p:nvPr>
        </p:nvSpPr>
        <p:spPr>
          <a:xfrm>
            <a:off x="6644225" y="4983475"/>
            <a:ext cx="2368800" cy="10059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b="1" lang="en-US">
                <a:latin typeface="Poppins"/>
                <a:ea typeface="Poppins"/>
                <a:cs typeface="Poppins"/>
                <a:sym typeface="Poppins"/>
              </a:rPr>
              <a:t>Letters of Recommendation</a:t>
            </a:r>
            <a:endParaRPr>
              <a:latin typeface="Poppins"/>
              <a:ea typeface="Poppins"/>
              <a:cs typeface="Poppins"/>
              <a:sym typeface="Poppins"/>
            </a:endParaRPr>
          </a:p>
        </p:txBody>
      </p:sp>
      <p:sp>
        <p:nvSpPr>
          <p:cNvPr id="114" name="Google Shape;114;p1"/>
          <p:cNvSpPr txBox="1"/>
          <p:nvPr>
            <p:ph idx="4294967295" type="body"/>
          </p:nvPr>
        </p:nvSpPr>
        <p:spPr>
          <a:xfrm>
            <a:off x="6644223" y="3941740"/>
            <a:ext cx="2148840" cy="414503"/>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lt1"/>
              </a:buClr>
              <a:buSzPts val="1800"/>
              <a:buFont typeface="Arial"/>
              <a:buNone/>
            </a:pPr>
            <a:r>
              <a:rPr lang="en-US"/>
              <a:t>Date here</a:t>
            </a:r>
            <a:endParaRPr/>
          </a:p>
        </p:txBody>
      </p:sp>
      <p:sp>
        <p:nvSpPr>
          <p:cNvPr id="115" name="Google Shape;115;p1"/>
          <p:cNvSpPr txBox="1"/>
          <p:nvPr>
            <p:ph idx="4294967295" type="ftr"/>
          </p:nvPr>
        </p:nvSpPr>
        <p:spPr>
          <a:xfrm flipH="1">
            <a:off x="600205" y="6311900"/>
            <a:ext cx="32004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What Road Are You On?</a:t>
            </a:r>
            <a:endParaRPr/>
          </a:p>
        </p:txBody>
      </p:sp>
      <p:sp>
        <p:nvSpPr>
          <p:cNvPr id="116" name="Google Shape;116;p1"/>
          <p:cNvSpPr/>
          <p:nvPr/>
        </p:nvSpPr>
        <p:spPr>
          <a:xfrm>
            <a:off x="522514" y="6233886"/>
            <a:ext cx="1654629" cy="355600"/>
          </a:xfrm>
          <a:prstGeom prst="rect">
            <a:avLst/>
          </a:prstGeom>
          <a:solidFill>
            <a:srgbClr val="3C596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3"/>
          <p:cNvSpPr txBox="1"/>
          <p:nvPr>
            <p:ph type="title"/>
          </p:nvPr>
        </p:nvSpPr>
        <p:spPr>
          <a:xfrm>
            <a:off x="831850" y="758955"/>
            <a:ext cx="7269734" cy="3128890"/>
          </a:xfrm>
          <a:prstGeom prst="rect">
            <a:avLst/>
          </a:prstGeom>
          <a:noFill/>
          <a:ln>
            <a:noFill/>
          </a:ln>
        </p:spPr>
        <p:txBody>
          <a:bodyPr anchorCtr="0" anchor="t" bIns="45700" lIns="91425" spcFirstLastPara="1" rIns="91425" wrap="square" tIns="0">
            <a:normAutofit/>
          </a:bodyPr>
          <a:lstStyle/>
          <a:p>
            <a:pPr indent="0" lvl="0" marL="0" rtl="0" algn="l">
              <a:lnSpc>
                <a:spcPct val="90000"/>
              </a:lnSpc>
              <a:spcBef>
                <a:spcPts val="0"/>
              </a:spcBef>
              <a:spcAft>
                <a:spcPts val="0"/>
              </a:spcAft>
              <a:buClr>
                <a:schemeClr val="accent5"/>
              </a:buClr>
              <a:buSzPts val="4800"/>
              <a:buFont typeface="Arial"/>
              <a:buNone/>
            </a:pPr>
            <a:r>
              <a:rPr lang="en-US">
                <a:latin typeface="Poppins"/>
                <a:ea typeface="Poppins"/>
                <a:cs typeface="Poppins"/>
                <a:sym typeface="Poppins"/>
              </a:rPr>
              <a:t>“PROVIDE A BRAG SHEET WELL IN ADVANCE OF ANY LETTER DUE DATES.”</a:t>
            </a:r>
            <a:endParaRPr>
              <a:latin typeface="Poppins"/>
              <a:ea typeface="Poppins"/>
              <a:cs typeface="Poppins"/>
              <a:sym typeface="Poppins"/>
            </a:endParaRPr>
          </a:p>
        </p:txBody>
      </p:sp>
      <p:sp>
        <p:nvSpPr>
          <p:cNvPr id="122" name="Google Shape;122;p3"/>
          <p:cNvSpPr txBox="1"/>
          <p:nvPr>
            <p:ph idx="1" type="body"/>
          </p:nvPr>
        </p:nvSpPr>
        <p:spPr>
          <a:xfrm>
            <a:off x="831850" y="5039075"/>
            <a:ext cx="4969191" cy="57692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lt1"/>
              </a:buClr>
              <a:buSzPct val="100000"/>
              <a:buFont typeface="Arial"/>
              <a:buNone/>
            </a:pPr>
            <a:r>
              <a:rPr lang="en-US">
                <a:latin typeface="Poppins"/>
                <a:ea typeface="Poppins"/>
                <a:cs typeface="Poppins"/>
                <a:sym typeface="Poppins"/>
              </a:rPr>
              <a:t>CASSIE TALBOT, CAREER COUNSELOR</a:t>
            </a:r>
            <a:endParaRPr>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ph type="title"/>
          </p:nvPr>
        </p:nvSpPr>
        <p:spPr>
          <a:xfrm>
            <a:off x="756375" y="1984225"/>
            <a:ext cx="37809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LETTER OF RECOMMENDATION</a:t>
            </a:r>
            <a:endParaRPr>
              <a:latin typeface="Poppins"/>
              <a:ea typeface="Poppins"/>
              <a:cs typeface="Poppins"/>
              <a:sym typeface="Poppins"/>
            </a:endParaRPr>
          </a:p>
        </p:txBody>
      </p:sp>
      <p:sp>
        <p:nvSpPr>
          <p:cNvPr id="128" name="Google Shape;128;p5"/>
          <p:cNvSpPr txBox="1"/>
          <p:nvPr>
            <p:ph idx="1" type="body"/>
          </p:nvPr>
        </p:nvSpPr>
        <p:spPr>
          <a:xfrm>
            <a:off x="4747351" y="1984375"/>
            <a:ext cx="3619500" cy="395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900">
                <a:latin typeface="Roboto"/>
                <a:ea typeface="Roboto"/>
                <a:cs typeface="Roboto"/>
                <a:sym typeface="Roboto"/>
              </a:rPr>
              <a:t>WHAT MIGHT  YOU US A LETTER OF RECOMMENDATION FOR?</a:t>
            </a:r>
            <a:endParaRPr b="1" sz="2700">
              <a:latin typeface="Roboto"/>
              <a:ea typeface="Roboto"/>
              <a:cs typeface="Roboto"/>
              <a:sym typeface="Roboto"/>
            </a:endParaRPr>
          </a:p>
          <a:p>
            <a:pPr indent="-204470" lvl="0" marL="160020" rtl="0" algn="l">
              <a:lnSpc>
                <a:spcPct val="100000"/>
              </a:lnSpc>
              <a:spcBef>
                <a:spcPts val="600"/>
              </a:spcBef>
              <a:spcAft>
                <a:spcPts val="0"/>
              </a:spcAft>
              <a:buClr>
                <a:srgbClr val="EE5934"/>
              </a:buClr>
              <a:buSzPts val="2200"/>
              <a:buFont typeface="Roboto"/>
              <a:buChar char="•"/>
            </a:pPr>
            <a:r>
              <a:rPr lang="en-US" sz="2200">
                <a:latin typeface="Roboto"/>
                <a:ea typeface="Roboto"/>
                <a:cs typeface="Roboto"/>
                <a:sym typeface="Roboto"/>
              </a:rPr>
              <a:t>Job</a:t>
            </a:r>
            <a:r>
              <a:rPr lang="en-US" sz="2200">
                <a:latin typeface="Roboto"/>
                <a:ea typeface="Roboto"/>
                <a:cs typeface="Roboto"/>
                <a:sym typeface="Roboto"/>
              </a:rPr>
              <a:t> </a:t>
            </a:r>
            <a:endParaRPr sz="2700">
              <a:latin typeface="Roboto"/>
              <a:ea typeface="Roboto"/>
              <a:cs typeface="Roboto"/>
              <a:sym typeface="Roboto"/>
            </a:endParaRPr>
          </a:p>
          <a:p>
            <a:pPr indent="-204470" lvl="0" marL="160020" rtl="0" algn="l">
              <a:lnSpc>
                <a:spcPct val="100000"/>
              </a:lnSpc>
              <a:spcBef>
                <a:spcPts val="600"/>
              </a:spcBef>
              <a:spcAft>
                <a:spcPts val="0"/>
              </a:spcAft>
              <a:buClr>
                <a:srgbClr val="EE5934"/>
              </a:buClr>
              <a:buSzPts val="2200"/>
              <a:buFont typeface="Roboto"/>
              <a:buChar char="•"/>
            </a:pPr>
            <a:r>
              <a:rPr lang="en-US" sz="2200">
                <a:latin typeface="Roboto"/>
                <a:ea typeface="Roboto"/>
                <a:cs typeface="Roboto"/>
                <a:sym typeface="Roboto"/>
              </a:rPr>
              <a:t>College Application</a:t>
            </a:r>
            <a:r>
              <a:rPr lang="en-US" sz="2200">
                <a:latin typeface="Roboto"/>
                <a:ea typeface="Roboto"/>
                <a:cs typeface="Roboto"/>
                <a:sym typeface="Roboto"/>
              </a:rPr>
              <a:t> </a:t>
            </a:r>
            <a:endParaRPr sz="2700">
              <a:latin typeface="Roboto"/>
              <a:ea typeface="Roboto"/>
              <a:cs typeface="Roboto"/>
              <a:sym typeface="Roboto"/>
            </a:endParaRPr>
          </a:p>
          <a:p>
            <a:pPr indent="-204470" lvl="0" marL="160020" rtl="0" algn="l">
              <a:lnSpc>
                <a:spcPct val="100000"/>
              </a:lnSpc>
              <a:spcBef>
                <a:spcPts val="600"/>
              </a:spcBef>
              <a:spcAft>
                <a:spcPts val="0"/>
              </a:spcAft>
              <a:buClr>
                <a:srgbClr val="EE5934"/>
              </a:buClr>
              <a:buSzPts val="2200"/>
              <a:buFont typeface="Roboto"/>
              <a:buChar char="•"/>
            </a:pPr>
            <a:r>
              <a:rPr lang="en-US" sz="2200">
                <a:latin typeface="Roboto"/>
                <a:ea typeface="Roboto"/>
                <a:cs typeface="Roboto"/>
                <a:sym typeface="Roboto"/>
              </a:rPr>
              <a:t>Scholarship</a:t>
            </a:r>
            <a:endParaRPr sz="2700">
              <a:latin typeface="Roboto"/>
              <a:ea typeface="Roboto"/>
              <a:cs typeface="Roboto"/>
              <a:sym typeface="Roboto"/>
            </a:endParaRPr>
          </a:p>
          <a:p>
            <a:pPr indent="-204470" lvl="0" marL="160020" rtl="0" algn="l">
              <a:lnSpc>
                <a:spcPct val="100000"/>
              </a:lnSpc>
              <a:spcBef>
                <a:spcPts val="600"/>
              </a:spcBef>
              <a:spcAft>
                <a:spcPts val="0"/>
              </a:spcAft>
              <a:buClr>
                <a:srgbClr val="EE5934"/>
              </a:buClr>
              <a:buSzPts val="2200"/>
              <a:buFont typeface="Roboto"/>
              <a:buChar char="•"/>
            </a:pPr>
            <a:r>
              <a:rPr lang="en-US" sz="2200">
                <a:latin typeface="Roboto"/>
                <a:ea typeface="Roboto"/>
                <a:cs typeface="Roboto"/>
                <a:sym typeface="Roboto"/>
              </a:rPr>
              <a:t>Honors Applications for College</a:t>
            </a:r>
            <a:endParaRPr sz="2700">
              <a:latin typeface="Roboto"/>
              <a:ea typeface="Roboto"/>
              <a:cs typeface="Roboto"/>
              <a:sym typeface="Roboto"/>
            </a:endParaRPr>
          </a:p>
          <a:p>
            <a:pPr indent="-204470" lvl="0" marL="160020" rtl="0" algn="l">
              <a:lnSpc>
                <a:spcPct val="100000"/>
              </a:lnSpc>
              <a:spcBef>
                <a:spcPts val="600"/>
              </a:spcBef>
              <a:spcAft>
                <a:spcPts val="0"/>
              </a:spcAft>
              <a:buClr>
                <a:srgbClr val="EE5934"/>
              </a:buClr>
              <a:buSzPts val="2200"/>
              <a:buFont typeface="Roboto"/>
              <a:buChar char="•"/>
            </a:pPr>
            <a:r>
              <a:rPr lang="en-US" sz="2200">
                <a:latin typeface="Roboto"/>
                <a:ea typeface="Roboto"/>
                <a:cs typeface="Roboto"/>
                <a:sym typeface="Roboto"/>
              </a:rPr>
              <a:t>Anything else?</a:t>
            </a:r>
            <a:r>
              <a:rPr lang="en-US" sz="2200">
                <a:latin typeface="Roboto"/>
                <a:ea typeface="Roboto"/>
                <a:cs typeface="Roboto"/>
                <a:sym typeface="Roboto"/>
              </a:rPr>
              <a:t> </a:t>
            </a:r>
            <a:endParaRPr sz="2700">
              <a:latin typeface="Roboto"/>
              <a:ea typeface="Roboto"/>
              <a:cs typeface="Roboto"/>
              <a:sym typeface="Roboto"/>
            </a:endParaRPr>
          </a:p>
        </p:txBody>
      </p:sp>
      <p:pic>
        <p:nvPicPr>
          <p:cNvPr id="129" name="Google Shape;129;p5"/>
          <p:cNvPicPr preferRelativeResize="0"/>
          <p:nvPr/>
        </p:nvPicPr>
        <p:blipFill>
          <a:blip r:embed="rId3">
            <a:alphaModFix/>
          </a:blip>
          <a:stretch>
            <a:fillRect/>
          </a:stretch>
        </p:blipFill>
        <p:spPr>
          <a:xfrm>
            <a:off x="8576926" y="2056250"/>
            <a:ext cx="3520350" cy="23492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type="title"/>
          </p:nvPr>
        </p:nvSpPr>
        <p:spPr>
          <a:xfrm>
            <a:off x="609650" y="1974875"/>
            <a:ext cx="3709800" cy="3956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Arial"/>
              <a:buNone/>
            </a:pPr>
            <a:r>
              <a:rPr lang="en-US">
                <a:solidFill>
                  <a:schemeClr val="accent1"/>
                </a:solidFill>
                <a:latin typeface="Poppins"/>
                <a:ea typeface="Poppins"/>
                <a:cs typeface="Poppins"/>
                <a:sym typeface="Poppins"/>
              </a:rPr>
              <a:t>LETTER OF RECOMMENDATION REQUEST</a:t>
            </a:r>
            <a:endParaRPr>
              <a:latin typeface="Poppins"/>
              <a:ea typeface="Poppins"/>
              <a:cs typeface="Poppins"/>
              <a:sym typeface="Poppins"/>
            </a:endParaRPr>
          </a:p>
        </p:txBody>
      </p:sp>
      <p:sp>
        <p:nvSpPr>
          <p:cNvPr id="135" name="Google Shape;135;p4"/>
          <p:cNvSpPr txBox="1"/>
          <p:nvPr>
            <p:ph idx="1" type="body"/>
          </p:nvPr>
        </p:nvSpPr>
        <p:spPr>
          <a:xfrm>
            <a:off x="4209325" y="1263000"/>
            <a:ext cx="4509000" cy="5077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600"/>
              <a:buFont typeface="Arial"/>
              <a:buNone/>
            </a:pPr>
            <a:r>
              <a:t/>
            </a:r>
            <a:endParaRPr b="1" sz="1600"/>
          </a:p>
          <a:p>
            <a:pPr indent="0" lvl="0" marL="0" rtl="0" algn="l">
              <a:lnSpc>
                <a:spcPct val="90000"/>
              </a:lnSpc>
              <a:spcBef>
                <a:spcPts val="0"/>
              </a:spcBef>
              <a:spcAft>
                <a:spcPts val="0"/>
              </a:spcAft>
              <a:buClr>
                <a:schemeClr val="dk1"/>
              </a:buClr>
              <a:buSzPts val="1600"/>
              <a:buFont typeface="Arial"/>
              <a:buNone/>
            </a:pPr>
            <a:r>
              <a:t/>
            </a:r>
            <a:endParaRPr b="1" sz="1600"/>
          </a:p>
          <a:p>
            <a:pPr indent="0" lvl="0" marL="0" rtl="0" algn="l">
              <a:lnSpc>
                <a:spcPct val="90000"/>
              </a:lnSpc>
              <a:spcBef>
                <a:spcPts val="0"/>
              </a:spcBef>
              <a:spcAft>
                <a:spcPts val="0"/>
              </a:spcAft>
              <a:buClr>
                <a:schemeClr val="dk1"/>
              </a:buClr>
              <a:buSzPts val="1600"/>
              <a:buFont typeface="Arial"/>
              <a:buNone/>
            </a:pPr>
            <a:r>
              <a:rPr b="1" lang="en-US" sz="1600">
                <a:latin typeface="Roboto"/>
                <a:ea typeface="Roboto"/>
                <a:cs typeface="Roboto"/>
                <a:sym typeface="Roboto"/>
              </a:rPr>
              <a:t>WHO TO ASK?</a:t>
            </a:r>
            <a:endParaRPr b="1">
              <a:latin typeface="Roboto"/>
              <a:ea typeface="Roboto"/>
              <a:cs typeface="Roboto"/>
              <a:sym typeface="Roboto"/>
            </a:endParaRPr>
          </a:p>
          <a:p>
            <a:pPr indent="0" lvl="0" marL="0" rtl="0" algn="l">
              <a:lnSpc>
                <a:spcPct val="90000"/>
              </a:lnSpc>
              <a:spcBef>
                <a:spcPts val="1000"/>
              </a:spcBef>
              <a:spcAft>
                <a:spcPts val="0"/>
              </a:spcAft>
              <a:buNone/>
            </a:pPr>
            <a:r>
              <a:rPr lang="en-US" sz="1500">
                <a:solidFill>
                  <a:srgbClr val="3C5A62"/>
                </a:solidFill>
                <a:latin typeface="Roboto Medium"/>
                <a:ea typeface="Roboto Medium"/>
                <a:cs typeface="Roboto Medium"/>
                <a:sym typeface="Roboto Medium"/>
              </a:rPr>
              <a:t>Choose individuals who:</a:t>
            </a:r>
            <a:endParaRPr sz="1500">
              <a:solidFill>
                <a:srgbClr val="3C5A62"/>
              </a:solidFill>
              <a:latin typeface="Roboto Medium"/>
              <a:ea typeface="Roboto Medium"/>
              <a:cs typeface="Roboto Medium"/>
              <a:sym typeface="Roboto Medium"/>
            </a:endParaRPr>
          </a:p>
          <a:p>
            <a:pPr indent="-95250" lvl="1" marL="457200" rtl="0" algn="l">
              <a:lnSpc>
                <a:spcPct val="90000"/>
              </a:lnSpc>
              <a:spcBef>
                <a:spcPts val="1000"/>
              </a:spcBef>
              <a:spcAft>
                <a:spcPts val="0"/>
              </a:spcAft>
              <a:buClr>
                <a:srgbClr val="EE5934"/>
              </a:buClr>
              <a:buSzPts val="1500"/>
              <a:buFont typeface="Roboto Medium"/>
              <a:buChar char="○"/>
            </a:pPr>
            <a:r>
              <a:rPr b="0" lang="en-US" sz="1500">
                <a:solidFill>
                  <a:srgbClr val="3C5A62"/>
                </a:solidFill>
                <a:latin typeface="Roboto Medium"/>
                <a:ea typeface="Roboto Medium"/>
                <a:cs typeface="Roboto Medium"/>
                <a:sym typeface="Roboto Medium"/>
              </a:rPr>
              <a:t> know you well</a:t>
            </a:r>
            <a:endParaRPr b="0" sz="1500">
              <a:solidFill>
                <a:srgbClr val="3C5A62"/>
              </a:solidFill>
              <a:latin typeface="Roboto Medium"/>
              <a:ea typeface="Roboto Medium"/>
              <a:cs typeface="Roboto Medium"/>
              <a:sym typeface="Roboto Medium"/>
            </a:endParaRPr>
          </a:p>
          <a:p>
            <a:pPr indent="-95250" lvl="1" marL="457200" rtl="0" algn="l">
              <a:lnSpc>
                <a:spcPct val="90000"/>
              </a:lnSpc>
              <a:spcBef>
                <a:spcPts val="1000"/>
              </a:spcBef>
              <a:spcAft>
                <a:spcPts val="0"/>
              </a:spcAft>
              <a:buClr>
                <a:srgbClr val="EE5934"/>
              </a:buClr>
              <a:buSzPts val="1500"/>
              <a:buFont typeface="Roboto Medium"/>
              <a:buChar char="○"/>
            </a:pPr>
            <a:r>
              <a:rPr b="0" lang="en-US" sz="1500">
                <a:solidFill>
                  <a:srgbClr val="3C5A62"/>
                </a:solidFill>
                <a:latin typeface="Roboto Medium"/>
                <a:ea typeface="Roboto Medium"/>
                <a:cs typeface="Roboto Medium"/>
                <a:sym typeface="Roboto Medium"/>
              </a:rPr>
              <a:t> are familiar with your accomplishments </a:t>
            </a:r>
            <a:endParaRPr b="0" sz="1500">
              <a:solidFill>
                <a:srgbClr val="3C5A62"/>
              </a:solidFill>
              <a:latin typeface="Roboto Medium"/>
              <a:ea typeface="Roboto Medium"/>
              <a:cs typeface="Roboto Medium"/>
              <a:sym typeface="Roboto Medium"/>
            </a:endParaRPr>
          </a:p>
          <a:p>
            <a:pPr indent="-95250" lvl="1" marL="457200" rtl="0" algn="l">
              <a:lnSpc>
                <a:spcPct val="90000"/>
              </a:lnSpc>
              <a:spcBef>
                <a:spcPts val="1000"/>
              </a:spcBef>
              <a:spcAft>
                <a:spcPts val="0"/>
              </a:spcAft>
              <a:buClr>
                <a:srgbClr val="EE5934"/>
              </a:buClr>
              <a:buSzPts val="1500"/>
              <a:buFont typeface="Roboto Medium"/>
              <a:buChar char="○"/>
            </a:pPr>
            <a:r>
              <a:rPr b="0" lang="en-US" sz="1500">
                <a:solidFill>
                  <a:srgbClr val="3C5A62"/>
                </a:solidFill>
                <a:latin typeface="Roboto Medium"/>
                <a:ea typeface="Roboto Medium"/>
                <a:cs typeface="Roboto Medium"/>
                <a:sym typeface="Roboto Medium"/>
              </a:rPr>
              <a:t> able to make positive statements about your ability, character, and special talents</a:t>
            </a:r>
            <a:endParaRPr b="0" sz="1500">
              <a:solidFill>
                <a:srgbClr val="3C5A62"/>
              </a:solidFill>
              <a:latin typeface="Roboto Medium"/>
              <a:ea typeface="Roboto Medium"/>
              <a:cs typeface="Roboto Medium"/>
              <a:sym typeface="Roboto Medium"/>
            </a:endParaRPr>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t/>
            </a:r>
            <a:endParaRPr b="1" sz="1600"/>
          </a:p>
          <a:p>
            <a:pPr indent="0" lvl="0" marL="0" rtl="0" algn="l">
              <a:spcBef>
                <a:spcPts val="0"/>
              </a:spcBef>
              <a:spcAft>
                <a:spcPts val="0"/>
              </a:spcAft>
              <a:buNone/>
            </a:pPr>
            <a:r>
              <a:rPr b="1" lang="en-US" sz="1600">
                <a:latin typeface="Roboto"/>
                <a:ea typeface="Roboto"/>
                <a:cs typeface="Roboto"/>
                <a:sym typeface="Roboto"/>
              </a:rPr>
              <a:t>GIVE EXAMPLES OF WHO YOU COULD ASK?</a:t>
            </a:r>
            <a:endParaRPr b="1" sz="1500">
              <a:solidFill>
                <a:srgbClr val="3C5A62"/>
              </a:solidFill>
              <a:latin typeface="Roboto"/>
              <a:ea typeface="Roboto"/>
              <a:cs typeface="Roboto"/>
              <a:sym typeface="Roboto"/>
            </a:endParaRPr>
          </a:p>
          <a:p>
            <a:pPr indent="0" lvl="0" marL="0" rtl="0" algn="l">
              <a:lnSpc>
                <a:spcPct val="115000"/>
              </a:lnSpc>
              <a:spcBef>
                <a:spcPts val="1000"/>
              </a:spcBef>
              <a:spcAft>
                <a:spcPts val="0"/>
              </a:spcAft>
              <a:buNone/>
            </a:pPr>
            <a:r>
              <a:t/>
            </a:r>
            <a:endParaRPr sz="1500">
              <a:solidFill>
                <a:srgbClr val="3C5961"/>
              </a:solidFill>
            </a:endParaRPr>
          </a:p>
          <a:p>
            <a:pPr indent="0" lvl="0" marL="0" rtl="0" algn="l">
              <a:spcBef>
                <a:spcPts val="0"/>
              </a:spcBef>
              <a:spcAft>
                <a:spcPts val="0"/>
              </a:spcAft>
              <a:buNone/>
            </a:pPr>
            <a:r>
              <a:t/>
            </a:r>
            <a:endParaRPr b="1" sz="1600"/>
          </a:p>
          <a:p>
            <a:pPr indent="0" lvl="0" marL="0" rtl="0" algn="l">
              <a:spcBef>
                <a:spcPts val="0"/>
              </a:spcBef>
              <a:spcAft>
                <a:spcPts val="0"/>
              </a:spcAft>
              <a:buNone/>
            </a:pPr>
            <a:r>
              <a:rPr b="1" lang="en-US" sz="1600">
                <a:latin typeface="Roboto"/>
                <a:ea typeface="Roboto"/>
                <a:cs typeface="Roboto"/>
                <a:sym typeface="Roboto"/>
              </a:rPr>
              <a:t>WHO SHOULD YOU NOT ASK?</a:t>
            </a:r>
            <a:endParaRPr b="1" sz="1600">
              <a:latin typeface="Roboto"/>
              <a:ea typeface="Roboto"/>
              <a:cs typeface="Roboto"/>
              <a:sym typeface="Roboto"/>
            </a:endParaRPr>
          </a:p>
          <a:p>
            <a:pPr indent="0" lvl="0" marL="457200" rtl="0" algn="l">
              <a:lnSpc>
                <a:spcPct val="115000"/>
              </a:lnSpc>
              <a:spcBef>
                <a:spcPts val="1000"/>
              </a:spcBef>
              <a:spcAft>
                <a:spcPts val="0"/>
              </a:spcAft>
              <a:buNone/>
            </a:pPr>
            <a:r>
              <a:t/>
            </a:r>
            <a:endParaRPr sz="1500">
              <a:solidFill>
                <a:srgbClr val="3C5961"/>
              </a:solidFill>
            </a:endParaRPr>
          </a:p>
        </p:txBody>
      </p:sp>
      <p:pic>
        <p:nvPicPr>
          <p:cNvPr id="136" name="Google Shape;136;p4"/>
          <p:cNvPicPr preferRelativeResize="0"/>
          <p:nvPr/>
        </p:nvPicPr>
        <p:blipFill rotWithShape="1">
          <a:blip r:embed="rId3">
            <a:alphaModFix/>
          </a:blip>
          <a:srcRect b="0" l="18619" r="9464" t="0"/>
          <a:stretch/>
        </p:blipFill>
        <p:spPr>
          <a:xfrm>
            <a:off x="8650325" y="1629075"/>
            <a:ext cx="3541676" cy="32863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type="title"/>
          </p:nvPr>
        </p:nvSpPr>
        <p:spPr>
          <a:xfrm>
            <a:off x="454525" y="1984250"/>
            <a:ext cx="3928500" cy="39564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2800"/>
              <a:buFont typeface="Arial"/>
              <a:buNone/>
            </a:pPr>
            <a:r>
              <a:rPr lang="en-US">
                <a:solidFill>
                  <a:schemeClr val="accent1"/>
                </a:solidFill>
                <a:latin typeface="Poppins"/>
                <a:ea typeface="Poppins"/>
                <a:cs typeface="Poppins"/>
                <a:sym typeface="Poppins"/>
              </a:rPr>
              <a:t>GETTING THE BEST LETTER OF RECOMMENDATION</a:t>
            </a:r>
            <a:endParaRPr>
              <a:latin typeface="Poppins"/>
              <a:ea typeface="Poppins"/>
              <a:cs typeface="Poppins"/>
              <a:sym typeface="Poppins"/>
            </a:endParaRPr>
          </a:p>
        </p:txBody>
      </p:sp>
      <p:sp>
        <p:nvSpPr>
          <p:cNvPr id="142" name="Google Shape;142;p6"/>
          <p:cNvSpPr txBox="1"/>
          <p:nvPr>
            <p:ph idx="1" type="body"/>
          </p:nvPr>
        </p:nvSpPr>
        <p:spPr>
          <a:xfrm>
            <a:off x="4795600" y="896150"/>
            <a:ext cx="6177300" cy="5688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500">
                <a:solidFill>
                  <a:srgbClr val="3C5A62"/>
                </a:solidFill>
                <a:latin typeface="Roboto"/>
                <a:ea typeface="Roboto"/>
                <a:cs typeface="Roboto"/>
                <a:sym typeface="Roboto"/>
              </a:rPr>
              <a:t>WHEN TO ASK?</a:t>
            </a:r>
            <a:endParaRPr b="1"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The more time the better.  </a:t>
            </a:r>
            <a:endParaRPr sz="1500">
              <a:solidFill>
                <a:srgbClr val="3C5A62"/>
              </a:solidFill>
              <a:latin typeface="Roboto"/>
              <a:ea typeface="Roboto"/>
              <a:cs typeface="Roboto"/>
              <a:sym typeface="Roboto"/>
            </a:endParaRPr>
          </a:p>
          <a:p>
            <a:pPr indent="-95250" lvl="1" marL="457200" rtl="0" algn="l">
              <a:lnSpc>
                <a:spcPct val="90000"/>
              </a:lnSpc>
              <a:spcBef>
                <a:spcPts val="1000"/>
              </a:spcBef>
              <a:spcAft>
                <a:spcPts val="0"/>
              </a:spcAft>
              <a:buClr>
                <a:srgbClr val="EE5934"/>
              </a:buClr>
              <a:buSzPts val="1500"/>
              <a:buChar char="○"/>
            </a:pPr>
            <a:r>
              <a:rPr b="0" lang="en-US" sz="1500">
                <a:solidFill>
                  <a:srgbClr val="3C5A62"/>
                </a:solidFill>
                <a:latin typeface="Roboto"/>
                <a:ea typeface="Roboto"/>
                <a:cs typeface="Roboto"/>
                <a:sym typeface="Roboto"/>
              </a:rPr>
              <a:t>	2 weeks is best.  1 week Minimum.  </a:t>
            </a:r>
            <a:endParaRPr b="0" sz="1500">
              <a:solidFill>
                <a:srgbClr val="3C5A62"/>
              </a:solidFill>
              <a:latin typeface="Roboto"/>
              <a:ea typeface="Roboto"/>
              <a:cs typeface="Roboto"/>
              <a:sym typeface="Roboto"/>
            </a:endParaRPr>
          </a:p>
          <a:p>
            <a:pPr indent="-95250" lvl="1" marL="457200" rtl="0" algn="l">
              <a:lnSpc>
                <a:spcPct val="90000"/>
              </a:lnSpc>
              <a:spcBef>
                <a:spcPts val="1000"/>
              </a:spcBef>
              <a:spcAft>
                <a:spcPts val="0"/>
              </a:spcAft>
              <a:buClr>
                <a:srgbClr val="EE5934"/>
              </a:buClr>
              <a:buSzPts val="1500"/>
              <a:buFont typeface="Roboto"/>
              <a:buChar char="○"/>
            </a:pPr>
            <a:r>
              <a:rPr b="0" lang="en-US" sz="1500">
                <a:solidFill>
                  <a:srgbClr val="3C5A62"/>
                </a:solidFill>
                <a:latin typeface="Roboto"/>
                <a:ea typeface="Roboto"/>
                <a:cs typeface="Roboto"/>
                <a:sym typeface="Roboto"/>
              </a:rPr>
              <a:t>	Do not wait until the deadline day!  </a:t>
            </a:r>
            <a:endParaRPr b="0" sz="1500">
              <a:solidFill>
                <a:srgbClr val="3C5A62"/>
              </a:solidFill>
              <a:latin typeface="Roboto"/>
              <a:ea typeface="Roboto"/>
              <a:cs typeface="Roboto"/>
              <a:sym typeface="Roboto"/>
            </a:endParaRPr>
          </a:p>
          <a:p>
            <a:pPr indent="-279400" lvl="2" marL="12001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You will most likely be denied.  </a:t>
            </a:r>
            <a:endParaRPr sz="1500">
              <a:solidFill>
                <a:srgbClr val="3C5A62"/>
              </a:solidFill>
              <a:latin typeface="Roboto"/>
              <a:ea typeface="Roboto"/>
              <a:cs typeface="Roboto"/>
              <a:sym typeface="Roboto"/>
            </a:endParaRPr>
          </a:p>
          <a:p>
            <a:pPr indent="-279400" lvl="2" marL="12001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It is disrespectful.  </a:t>
            </a:r>
            <a:endParaRPr sz="1500">
              <a:solidFill>
                <a:srgbClr val="3C5A62"/>
              </a:solidFill>
              <a:latin typeface="Roboto"/>
              <a:ea typeface="Roboto"/>
              <a:cs typeface="Roboto"/>
              <a:sym typeface="Roboto"/>
            </a:endParaRPr>
          </a:p>
          <a:p>
            <a:pPr indent="-279400" lvl="2" marL="12001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You will not get the letter you need to get what you want.</a:t>
            </a:r>
            <a:endParaRPr sz="1500">
              <a:solidFill>
                <a:srgbClr val="3C5A62"/>
              </a:solidFill>
              <a:latin typeface="Roboto"/>
              <a:ea typeface="Roboto"/>
              <a:cs typeface="Roboto"/>
              <a:sym typeface="Roboto"/>
            </a:endParaRPr>
          </a:p>
          <a:p>
            <a:pPr indent="0" lvl="0" marL="0" rtl="0" algn="l">
              <a:lnSpc>
                <a:spcPct val="90000"/>
              </a:lnSpc>
              <a:spcBef>
                <a:spcPts val="1000"/>
              </a:spcBef>
              <a:spcAft>
                <a:spcPts val="0"/>
              </a:spcAft>
              <a:buNone/>
            </a:pPr>
            <a:r>
              <a:t/>
            </a:r>
            <a:endParaRPr sz="1500">
              <a:solidFill>
                <a:srgbClr val="3C5A62"/>
              </a:solidFill>
            </a:endParaRPr>
          </a:p>
          <a:p>
            <a:pPr indent="0" lvl="0" marL="0" rtl="0" algn="l">
              <a:lnSpc>
                <a:spcPct val="90000"/>
              </a:lnSpc>
              <a:spcBef>
                <a:spcPts val="1000"/>
              </a:spcBef>
              <a:spcAft>
                <a:spcPts val="0"/>
              </a:spcAft>
              <a:buClr>
                <a:srgbClr val="3C5A62"/>
              </a:buClr>
              <a:buSzPts val="1500"/>
              <a:buFont typeface="Arial"/>
              <a:buNone/>
            </a:pPr>
            <a:r>
              <a:rPr b="1" lang="en-US" sz="1500">
                <a:solidFill>
                  <a:srgbClr val="3C5A62"/>
                </a:solidFill>
                <a:latin typeface="Poppins"/>
                <a:ea typeface="Poppins"/>
                <a:cs typeface="Poppins"/>
                <a:sym typeface="Poppins"/>
              </a:rPr>
              <a:t>WHAT TO PROVIDE? </a:t>
            </a:r>
            <a:endParaRPr sz="1500">
              <a:solidFill>
                <a:srgbClr val="3C5A62"/>
              </a:solidFill>
              <a:latin typeface="Poppins"/>
              <a:ea typeface="Poppins"/>
              <a:cs typeface="Poppins"/>
              <a:sym typeface="Poppins"/>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	Resume</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	Recommendation Form (Assignment)</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	Parent Brag Form (Assignment)</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	Deadline for when you need the letter completed</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	A description of a scholarship or job you are applying for can help the writer tailor the letter to be more specific in writing the letter</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	You may need to also provide a mailing address (or e-mail address) to the organization you want it sent to if it is requested it be sent directly and not given to the student.</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7"/>
          <p:cNvSpPr txBox="1"/>
          <p:nvPr>
            <p:ph type="title"/>
          </p:nvPr>
        </p:nvSpPr>
        <p:spPr>
          <a:xfrm>
            <a:off x="831850" y="1984300"/>
            <a:ext cx="37338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LETTER OF RECOMMENDATION BRAG SHEET</a:t>
            </a:r>
            <a:endParaRPr>
              <a:latin typeface="Poppins"/>
              <a:ea typeface="Poppins"/>
              <a:cs typeface="Poppins"/>
              <a:sym typeface="Poppins"/>
            </a:endParaRPr>
          </a:p>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ACTIVITY</a:t>
            </a:r>
            <a:endParaRPr>
              <a:latin typeface="Poppins"/>
              <a:ea typeface="Poppins"/>
              <a:cs typeface="Poppins"/>
              <a:sym typeface="Poppins"/>
            </a:endParaRPr>
          </a:p>
        </p:txBody>
      </p:sp>
      <p:pic>
        <p:nvPicPr>
          <p:cNvPr id="148" name="Google Shape;148;p7"/>
          <p:cNvPicPr preferRelativeResize="0"/>
          <p:nvPr/>
        </p:nvPicPr>
        <p:blipFill rotWithShape="1">
          <a:blip r:embed="rId3">
            <a:alphaModFix/>
          </a:blip>
          <a:srcRect b="56128" l="0" r="0" t="0"/>
          <a:stretch/>
        </p:blipFill>
        <p:spPr>
          <a:xfrm>
            <a:off x="5219484" y="105500"/>
            <a:ext cx="6153478" cy="2265599"/>
          </a:xfrm>
          <a:prstGeom prst="rect">
            <a:avLst/>
          </a:prstGeom>
          <a:noFill/>
          <a:ln>
            <a:noFill/>
          </a:ln>
        </p:spPr>
      </p:pic>
      <p:sp>
        <p:nvSpPr>
          <p:cNvPr id="149" name="Google Shape;149;p7"/>
          <p:cNvSpPr txBox="1"/>
          <p:nvPr>
            <p:ph idx="1" type="body"/>
          </p:nvPr>
        </p:nvSpPr>
        <p:spPr>
          <a:xfrm>
            <a:off x="5207575" y="2630625"/>
            <a:ext cx="6177300" cy="404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800">
                <a:solidFill>
                  <a:srgbClr val="3C5A62"/>
                </a:solidFill>
                <a:latin typeface="Roboto"/>
                <a:ea typeface="Roboto"/>
                <a:cs typeface="Roboto"/>
                <a:sym typeface="Roboto"/>
              </a:rPr>
              <a:t>AREAS TO COMPLETE AS BEST AS YOU CAN</a:t>
            </a:r>
            <a:endParaRPr b="1" sz="1800">
              <a:solidFill>
                <a:srgbClr val="3C5A62"/>
              </a:solidFill>
              <a:latin typeface="Roboto"/>
              <a:ea typeface="Roboto"/>
              <a:cs typeface="Roboto"/>
              <a:sym typeface="Roboto"/>
            </a:endParaRPr>
          </a:p>
          <a:p>
            <a:pPr indent="0" lvl="0" marL="0" rtl="0" algn="l">
              <a:lnSpc>
                <a:spcPct val="90000"/>
              </a:lnSpc>
              <a:spcBef>
                <a:spcPts val="0"/>
              </a:spcBef>
              <a:spcAft>
                <a:spcPts val="0"/>
              </a:spcAft>
              <a:buClr>
                <a:srgbClr val="3C5A62"/>
              </a:buClr>
              <a:buSzPts val="1500"/>
              <a:buFont typeface="Arial"/>
              <a:buNone/>
            </a:pPr>
            <a:r>
              <a:rPr b="1" lang="en-US" sz="1800">
                <a:solidFill>
                  <a:srgbClr val="3C5A62"/>
                </a:solidFill>
              </a:rPr>
              <a:t> </a:t>
            </a:r>
            <a:endParaRPr sz="1800">
              <a:solidFill>
                <a:srgbClr val="3C5A62"/>
              </a:solidFill>
            </a:endParaRPr>
          </a:p>
          <a:p>
            <a:pPr indent="-95250" lvl="0" marL="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List ALL your activities and leadership roles beginning with 9th grade</a:t>
            </a:r>
            <a:endParaRPr sz="1500">
              <a:solidFill>
                <a:srgbClr val="3C5A62"/>
              </a:solidFill>
              <a:latin typeface="Roboto"/>
              <a:ea typeface="Roboto"/>
              <a:cs typeface="Roboto"/>
              <a:sym typeface="Roboto"/>
            </a:endParaRPr>
          </a:p>
          <a:p>
            <a:pPr indent="-95250" lvl="1" marL="457200" rtl="0" algn="l">
              <a:lnSpc>
                <a:spcPct val="90000"/>
              </a:lnSpc>
              <a:spcBef>
                <a:spcPts val="1000"/>
              </a:spcBef>
              <a:spcAft>
                <a:spcPts val="0"/>
              </a:spcAft>
              <a:buClr>
                <a:srgbClr val="3C5A62"/>
              </a:buClr>
              <a:buSzPts val="1500"/>
              <a:buFont typeface="Roboto"/>
              <a:buChar char="○"/>
            </a:pPr>
            <a:r>
              <a:rPr b="0" lang="en-US" sz="1500">
                <a:solidFill>
                  <a:srgbClr val="3C5A62"/>
                </a:solidFill>
                <a:latin typeface="Roboto"/>
                <a:ea typeface="Roboto"/>
                <a:cs typeface="Roboto"/>
                <a:sym typeface="Roboto"/>
              </a:rPr>
              <a:t>Clubs and Organizations</a:t>
            </a:r>
            <a:endParaRPr b="0" sz="1500">
              <a:solidFill>
                <a:srgbClr val="3C5A62"/>
              </a:solidFill>
              <a:latin typeface="Roboto"/>
              <a:ea typeface="Roboto"/>
              <a:cs typeface="Roboto"/>
              <a:sym typeface="Roboto"/>
            </a:endParaRPr>
          </a:p>
          <a:p>
            <a:pPr indent="-95250" lvl="1" marL="457200" rtl="0" algn="l">
              <a:lnSpc>
                <a:spcPct val="90000"/>
              </a:lnSpc>
              <a:spcBef>
                <a:spcPts val="1000"/>
              </a:spcBef>
              <a:spcAft>
                <a:spcPts val="0"/>
              </a:spcAft>
              <a:buClr>
                <a:srgbClr val="3C5A62"/>
              </a:buClr>
              <a:buSzPts val="1500"/>
              <a:buFont typeface="Roboto"/>
              <a:buChar char="○"/>
            </a:pPr>
            <a:r>
              <a:rPr b="0" lang="en-US" sz="1500">
                <a:solidFill>
                  <a:srgbClr val="3C5A62"/>
                </a:solidFill>
                <a:latin typeface="Roboto"/>
                <a:ea typeface="Roboto"/>
                <a:cs typeface="Roboto"/>
                <a:sym typeface="Roboto"/>
              </a:rPr>
              <a:t>Awards and Honors</a:t>
            </a:r>
            <a:endParaRPr b="0" sz="1500">
              <a:solidFill>
                <a:srgbClr val="3C5A62"/>
              </a:solidFill>
              <a:latin typeface="Roboto"/>
              <a:ea typeface="Roboto"/>
              <a:cs typeface="Roboto"/>
              <a:sym typeface="Roboto"/>
            </a:endParaRPr>
          </a:p>
          <a:p>
            <a:pPr indent="-95250" lvl="1" marL="457200" rtl="0" algn="l">
              <a:lnSpc>
                <a:spcPct val="90000"/>
              </a:lnSpc>
              <a:spcBef>
                <a:spcPts val="1000"/>
              </a:spcBef>
              <a:spcAft>
                <a:spcPts val="0"/>
              </a:spcAft>
              <a:buClr>
                <a:srgbClr val="3C5A62"/>
              </a:buClr>
              <a:buSzPts val="1500"/>
              <a:buFont typeface="Roboto"/>
              <a:buChar char="○"/>
            </a:pPr>
            <a:r>
              <a:rPr b="0" lang="en-US" sz="1500">
                <a:solidFill>
                  <a:srgbClr val="3C5A62"/>
                </a:solidFill>
                <a:latin typeface="Roboto"/>
                <a:ea typeface="Roboto"/>
                <a:cs typeface="Roboto"/>
                <a:sym typeface="Roboto"/>
              </a:rPr>
              <a:t>Athletics</a:t>
            </a:r>
            <a:endParaRPr b="0" sz="1500">
              <a:solidFill>
                <a:srgbClr val="3C5A62"/>
              </a:solidFill>
              <a:latin typeface="Roboto"/>
              <a:ea typeface="Roboto"/>
              <a:cs typeface="Roboto"/>
              <a:sym typeface="Roboto"/>
            </a:endParaRPr>
          </a:p>
          <a:p>
            <a:pPr indent="-95250" lvl="1" marL="457200" rtl="0" algn="l">
              <a:lnSpc>
                <a:spcPct val="90000"/>
              </a:lnSpc>
              <a:spcBef>
                <a:spcPts val="1000"/>
              </a:spcBef>
              <a:spcAft>
                <a:spcPts val="0"/>
              </a:spcAft>
              <a:buClr>
                <a:srgbClr val="3C5A62"/>
              </a:buClr>
              <a:buSzPts val="1500"/>
              <a:buFont typeface="Roboto"/>
              <a:buChar char="○"/>
            </a:pPr>
            <a:r>
              <a:rPr b="0" lang="en-US" sz="1500">
                <a:solidFill>
                  <a:srgbClr val="3C5A62"/>
                </a:solidFill>
                <a:latin typeface="Roboto"/>
                <a:ea typeface="Roboto"/>
                <a:cs typeface="Roboto"/>
                <a:sym typeface="Roboto"/>
              </a:rPr>
              <a:t>Church and Youth Group Activities</a:t>
            </a:r>
            <a:endParaRPr b="0" sz="1500">
              <a:solidFill>
                <a:srgbClr val="3C5A62"/>
              </a:solidFill>
              <a:latin typeface="Roboto"/>
              <a:ea typeface="Roboto"/>
              <a:cs typeface="Roboto"/>
              <a:sym typeface="Roboto"/>
            </a:endParaRPr>
          </a:p>
          <a:p>
            <a:pPr indent="-95250" lvl="0" marL="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Plans after leaving high school</a:t>
            </a:r>
            <a:endParaRPr sz="1500">
              <a:solidFill>
                <a:srgbClr val="3C5A62"/>
              </a:solidFill>
              <a:latin typeface="Roboto"/>
              <a:ea typeface="Roboto"/>
              <a:cs typeface="Roboto"/>
              <a:sym typeface="Roboto"/>
            </a:endParaRPr>
          </a:p>
          <a:p>
            <a:pPr indent="-95250" lvl="0" marL="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College Placement Exam Scores</a:t>
            </a:r>
            <a:endParaRPr sz="1500">
              <a:solidFill>
                <a:srgbClr val="3C5A62"/>
              </a:solidFill>
              <a:latin typeface="Roboto"/>
              <a:ea typeface="Roboto"/>
              <a:cs typeface="Roboto"/>
              <a:sym typeface="Roboto"/>
            </a:endParaRPr>
          </a:p>
          <a:p>
            <a:pPr indent="-95250" lvl="0" marL="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Work Experience</a:t>
            </a:r>
            <a:endParaRPr sz="1500">
              <a:solidFill>
                <a:srgbClr val="3C5A62"/>
              </a:solidFill>
              <a:latin typeface="Roboto"/>
              <a:ea typeface="Roboto"/>
              <a:cs typeface="Roboto"/>
              <a:sym typeface="Roboto"/>
            </a:endParaRPr>
          </a:p>
          <a:p>
            <a:pPr indent="-95250" lvl="0" marL="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Community Service</a:t>
            </a:r>
            <a:endParaRPr sz="1500">
              <a:solidFill>
                <a:srgbClr val="3C5A62"/>
              </a:solidFill>
              <a:latin typeface="Roboto"/>
              <a:ea typeface="Roboto"/>
              <a:cs typeface="Roboto"/>
              <a:sym typeface="Roboto"/>
            </a:endParaRPr>
          </a:p>
          <a:p>
            <a:pPr indent="-95250" lvl="0" marL="0" rtl="0" algn="l">
              <a:lnSpc>
                <a:spcPct val="90000"/>
              </a:lnSpc>
              <a:spcBef>
                <a:spcPts val="1000"/>
              </a:spcBef>
              <a:spcAft>
                <a:spcPts val="0"/>
              </a:spcAft>
              <a:buClr>
                <a:srgbClr val="3C5A62"/>
              </a:buClr>
              <a:buSzPts val="1500"/>
              <a:buFont typeface="Roboto"/>
              <a:buChar char="●"/>
            </a:pPr>
            <a:r>
              <a:rPr lang="en-US" sz="1500">
                <a:solidFill>
                  <a:srgbClr val="3C5A62"/>
                </a:solidFill>
                <a:latin typeface="Roboto"/>
                <a:ea typeface="Roboto"/>
                <a:cs typeface="Roboto"/>
                <a:sym typeface="Roboto"/>
              </a:rPr>
              <a:t>More about who you are</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de73c05180_0_15"/>
          <p:cNvSpPr txBox="1"/>
          <p:nvPr>
            <p:ph type="title"/>
          </p:nvPr>
        </p:nvSpPr>
        <p:spPr>
          <a:xfrm>
            <a:off x="856200" y="1959975"/>
            <a:ext cx="37338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PARENT/RELATIVE BRAG SHEET</a:t>
            </a:r>
            <a:endParaRPr>
              <a:latin typeface="Poppins"/>
              <a:ea typeface="Poppins"/>
              <a:cs typeface="Poppins"/>
              <a:sym typeface="Poppins"/>
            </a:endParaRPr>
          </a:p>
        </p:txBody>
      </p:sp>
      <p:pic>
        <p:nvPicPr>
          <p:cNvPr id="155" name="Google Shape;155;gde73c05180_0_15"/>
          <p:cNvPicPr preferRelativeResize="0"/>
          <p:nvPr/>
        </p:nvPicPr>
        <p:blipFill rotWithShape="1">
          <a:blip r:embed="rId3">
            <a:alphaModFix/>
          </a:blip>
          <a:srcRect b="0" l="0" r="0" t="10905"/>
          <a:stretch/>
        </p:blipFill>
        <p:spPr>
          <a:xfrm>
            <a:off x="5310525" y="931950"/>
            <a:ext cx="5134200" cy="5838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de73c05180_0_21"/>
          <p:cNvSpPr txBox="1"/>
          <p:nvPr>
            <p:ph type="title"/>
          </p:nvPr>
        </p:nvSpPr>
        <p:spPr>
          <a:xfrm>
            <a:off x="807500" y="1984300"/>
            <a:ext cx="3733800" cy="3956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E5934"/>
              </a:buClr>
              <a:buSzPts val="2800"/>
              <a:buFont typeface="Arial"/>
              <a:buNone/>
            </a:pPr>
            <a:r>
              <a:rPr lang="en-US">
                <a:latin typeface="Poppins"/>
                <a:ea typeface="Poppins"/>
                <a:cs typeface="Poppins"/>
                <a:sym typeface="Poppins"/>
              </a:rPr>
              <a:t>GETTING THE BEST LETTER OF RECOMMENDATION</a:t>
            </a:r>
            <a:endParaRPr>
              <a:latin typeface="Poppins"/>
              <a:ea typeface="Poppins"/>
              <a:cs typeface="Poppins"/>
              <a:sym typeface="Poppins"/>
            </a:endParaRPr>
          </a:p>
        </p:txBody>
      </p:sp>
      <p:pic>
        <p:nvPicPr>
          <p:cNvPr id="161" name="Google Shape;161;gde73c05180_0_21"/>
          <p:cNvPicPr preferRelativeResize="0"/>
          <p:nvPr/>
        </p:nvPicPr>
        <p:blipFill>
          <a:blip r:embed="rId3">
            <a:alphaModFix/>
          </a:blip>
          <a:stretch>
            <a:fillRect/>
          </a:stretch>
        </p:blipFill>
        <p:spPr>
          <a:xfrm>
            <a:off x="8924177" y="1330100"/>
            <a:ext cx="3267824" cy="4856673"/>
          </a:xfrm>
          <a:prstGeom prst="rect">
            <a:avLst/>
          </a:prstGeom>
          <a:noFill/>
          <a:ln>
            <a:noFill/>
          </a:ln>
        </p:spPr>
      </p:pic>
      <p:sp>
        <p:nvSpPr>
          <p:cNvPr id="162" name="Google Shape;162;gde73c05180_0_21"/>
          <p:cNvSpPr txBox="1"/>
          <p:nvPr>
            <p:ph idx="1" type="body"/>
          </p:nvPr>
        </p:nvSpPr>
        <p:spPr>
          <a:xfrm>
            <a:off x="4795575" y="2327900"/>
            <a:ext cx="4128600" cy="3384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3C5A62"/>
              </a:buClr>
              <a:buSzPts val="1500"/>
              <a:buFont typeface="Arial"/>
              <a:buNone/>
            </a:pPr>
            <a:r>
              <a:rPr b="1" lang="en-US" sz="1500">
                <a:solidFill>
                  <a:srgbClr val="3C5A62"/>
                </a:solidFill>
                <a:latin typeface="Roboto"/>
                <a:ea typeface="Roboto"/>
                <a:cs typeface="Roboto"/>
                <a:sym typeface="Roboto"/>
              </a:rPr>
              <a:t>REMEMBER</a:t>
            </a:r>
            <a:endParaRPr b="1"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Providing two weeks to write a letter is a good ballpark amount of time</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The more information you provide, the better letter you will be able to obtain</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Being organized will help you get a better letter</a:t>
            </a:r>
            <a:endParaRPr sz="1500">
              <a:solidFill>
                <a:srgbClr val="3C5A62"/>
              </a:solidFill>
              <a:latin typeface="Roboto"/>
              <a:ea typeface="Roboto"/>
              <a:cs typeface="Roboto"/>
              <a:sym typeface="Roboto"/>
            </a:endParaRPr>
          </a:p>
          <a:p>
            <a:pPr indent="-285750" lvl="0" marL="285750" rtl="0" algn="l">
              <a:lnSpc>
                <a:spcPct val="90000"/>
              </a:lnSpc>
              <a:spcBef>
                <a:spcPts val="1000"/>
              </a:spcBef>
              <a:spcAft>
                <a:spcPts val="0"/>
              </a:spcAft>
              <a:buClr>
                <a:srgbClr val="EE5934"/>
              </a:buClr>
              <a:buSzPts val="1500"/>
              <a:buFont typeface="Roboto"/>
              <a:buChar char="●"/>
            </a:pPr>
            <a:r>
              <a:rPr lang="en-US" sz="1500">
                <a:solidFill>
                  <a:srgbClr val="3C5A62"/>
                </a:solidFill>
                <a:latin typeface="Roboto"/>
                <a:ea typeface="Roboto"/>
                <a:cs typeface="Roboto"/>
                <a:sym typeface="Roboto"/>
              </a:rPr>
              <a:t>Save/file your Parent/Relative Brag Form and your Letter of Recommendation Brag Sheet! </a:t>
            </a:r>
            <a:endParaRPr sz="1500">
              <a:solidFill>
                <a:srgbClr val="3C5A62"/>
              </a:solidFill>
              <a:latin typeface="Roboto"/>
              <a:ea typeface="Roboto"/>
              <a:cs typeface="Roboto"/>
              <a:sym typeface="Roboto"/>
            </a:endParaRPr>
          </a:p>
          <a:p>
            <a:pPr indent="-95250" lvl="1" marL="457200" rtl="0" algn="l">
              <a:lnSpc>
                <a:spcPct val="90000"/>
              </a:lnSpc>
              <a:spcBef>
                <a:spcPts val="1000"/>
              </a:spcBef>
              <a:spcAft>
                <a:spcPts val="0"/>
              </a:spcAft>
              <a:buClr>
                <a:srgbClr val="EE5934"/>
              </a:buClr>
              <a:buSzPts val="1500"/>
              <a:buFont typeface="Roboto"/>
              <a:buChar char="○"/>
            </a:pPr>
            <a:r>
              <a:rPr b="0" lang="en-US" sz="1500">
                <a:solidFill>
                  <a:srgbClr val="3C5A62"/>
                </a:solidFill>
                <a:latin typeface="Roboto"/>
                <a:ea typeface="Roboto"/>
                <a:cs typeface="Roboto"/>
                <a:sym typeface="Roboto"/>
              </a:rPr>
              <a:t>Continue to add new experiences as you complete them!</a:t>
            </a:r>
            <a:endParaRPr b="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Next Color Palette">
      <a:dk1>
        <a:srgbClr val="3C5961"/>
      </a:dk1>
      <a:lt1>
        <a:srgbClr val="FFFFFF"/>
      </a:lt1>
      <a:dk2>
        <a:srgbClr val="00B3BC"/>
      </a:dk2>
      <a:lt2>
        <a:srgbClr val="E7E6E6"/>
      </a:lt2>
      <a:accent1>
        <a:srgbClr val="EE5934"/>
      </a:accent1>
      <a:accent2>
        <a:srgbClr val="00B3BC"/>
      </a:accent2>
      <a:accent3>
        <a:srgbClr val="3C5961"/>
      </a:accent3>
      <a:accent4>
        <a:srgbClr val="464646"/>
      </a:accent4>
      <a:accent5>
        <a:srgbClr val="FAAF3F"/>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2021-03-28T15:21:24Z</dcterms:created>
  <dc:creator>Kimberly Miller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0x010100C053AFEDCF43AF4A87A0A85DED29F48E</vt:lpwstr>
  </property>
</Properties>
</file>