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4"/>
    <p:sldMasterId id="2147483744" r:id="rId5"/>
  </p:sldMasterIdLst>
  <p:notesMasterIdLst>
    <p:notesMasterId r:id="rId12"/>
  </p:notesMasterIdLst>
  <p:handoutMasterIdLst>
    <p:handoutMasterId r:id="rId13"/>
  </p:handoutMasterIdLst>
  <p:sldIdLst>
    <p:sldId id="333" r:id="rId6"/>
    <p:sldId id="331" r:id="rId7"/>
    <p:sldId id="334" r:id="rId8"/>
    <p:sldId id="335" r:id="rId9"/>
    <p:sldId id="337" r:id="rId10"/>
    <p:sldId id="336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8"/>
    <p:restoredTop sz="56604"/>
  </p:normalViewPr>
  <p:slideViewPr>
    <p:cSldViewPr>
      <p:cViewPr varScale="1">
        <p:scale>
          <a:sx n="88" d="100"/>
          <a:sy n="88" d="100"/>
        </p:scale>
        <p:origin x="610" y="53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-26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00372-BEE2-2D45-A005-79934E953B4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 dirty="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32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 dirty="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</a:rPr>
              <a:t>©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  <p:sldLayoutId id="2147483743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©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pply.churchofjesuschris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yui.edu/financial-ai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yui.edu/campus-tours" TargetMode="External"/><Relationship Id="rId2" Type="http://schemas.openxmlformats.org/officeDocument/2006/relationships/hyperlink" Target="http://www.byui.edu/concurrent-enroll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yui.edu/admiss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9407"/>
            <a:ext cx="12268199" cy="6875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6028" y="471714"/>
            <a:ext cx="8632371" cy="94384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3000" b="1" dirty="0" smtClean="0">
                <a:solidFill>
                  <a:srgbClr val="FFFFFF"/>
                </a:solidFill>
                <a:latin typeface="Arial"/>
                <a:cs typeface="Arial"/>
              </a:rPr>
              <a:t>Brigham Young University-Idaho</a:t>
            </a:r>
            <a:endParaRPr lang="en-US" sz="3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lvl="0">
              <a:spcAft>
                <a:spcPts val="40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Fall 2020 Opening Plans and COVID-19 Protocols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3956" y="-9407"/>
            <a:ext cx="423099" cy="6875103"/>
          </a:xfrm>
          <a:prstGeom prst="rect">
            <a:avLst/>
          </a:prstGeom>
          <a:solidFill>
            <a:srgbClr val="0076C6"/>
          </a:solidFill>
          <a:ln>
            <a:noFill/>
          </a:ln>
          <a:effectLst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47172" y="623888"/>
            <a:ext cx="878170" cy="878322"/>
            <a:chOff x="-7257" y="457200"/>
            <a:chExt cx="878170" cy="878322"/>
          </a:xfrm>
        </p:grpSpPr>
        <p:sp>
          <p:nvSpPr>
            <p:cNvPr id="11" name="Rectangle 10"/>
            <p:cNvSpPr/>
            <p:nvPr/>
          </p:nvSpPr>
          <p:spPr>
            <a:xfrm>
              <a:off x="-7257" y="457200"/>
              <a:ext cx="878170" cy="878322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2.5 in monogram white.eps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106" y="732031"/>
              <a:ext cx="515696" cy="297696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111999" y="6400800"/>
            <a:ext cx="4775201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© Brigham Young University–Idaho</a:t>
            </a:r>
          </a:p>
        </p:txBody>
      </p:sp>
    </p:spTree>
    <p:extLst>
      <p:ext uri="{BB962C8B-B14F-4D97-AF65-F5344CB8AC3E}">
        <p14:creationId xmlns:p14="http://schemas.microsoft.com/office/powerpoint/2010/main" val="110312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BYU-Idaho: Fall 2020 COVID-19 Protocols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526" y="1143000"/>
            <a:ext cx="975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We will be live, on-campus for Fall semester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Monday, September 14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Buildings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Distributed seating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Building traffic patterns</a:t>
            </a:r>
          </a:p>
          <a:p>
            <a:pPr marL="800100" lvl="1" indent="-34290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Plexiglass</a:t>
            </a:r>
            <a:r>
              <a:rPr lang="en-US" dirty="0" smtClean="0">
                <a:solidFill>
                  <a:schemeClr val="bg1"/>
                </a:solidFill>
              </a:rPr>
              <a:t> barriers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Events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Virtual orientation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Many small activities ( &lt; 50 people)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Alternating weeks for church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Personal care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Masks in buildings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Sanitation supplies in classrooms</a:t>
            </a:r>
          </a:p>
          <a:p>
            <a:pPr marL="800100" lvl="1" indent="-3429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524000"/>
            <a:ext cx="3886200" cy="415290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BYU-Idaho: Fall 2020 Course Delivery Methods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85652"/>
            <a:ext cx="9681287" cy="4724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219200"/>
            <a:ext cx="998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Five different course delivery methods, varying levels of in-person interaction.</a:t>
            </a:r>
          </a:p>
          <a:p>
            <a:pPr marL="800100" lvl="1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Physical distancing protocols required for in-classroom meetings</a:t>
            </a:r>
          </a:p>
          <a:p>
            <a:pPr marL="342900" indent="-3429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00150"/>
            <a:ext cx="96012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886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BYU-Idaho: Admission </a:t>
            </a:r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983343"/>
            <a:ext cx="9220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chemeClr val="bg1"/>
                </a:solidFill>
              </a:rPr>
              <a:t>ACT/SAT exemptions available in the </a:t>
            </a:r>
            <a:r>
              <a:rPr lang="en-US" sz="2200" dirty="0" smtClean="0">
                <a:solidFill>
                  <a:schemeClr val="bg1"/>
                </a:solidFill>
              </a:rPr>
              <a:t>BYU-Idaho admission application</a:t>
            </a:r>
          </a:p>
          <a:p>
            <a:pPr marL="800100" lvl="1" indent="-342900">
              <a:buFontTx/>
              <a:buChar char="-"/>
            </a:pPr>
            <a:r>
              <a:rPr lang="en-US" sz="2200" dirty="0" smtClean="0">
                <a:solidFill>
                  <a:schemeClr val="bg1"/>
                </a:solidFill>
              </a:rPr>
              <a:t>BYU (Provo, UT) is also test-optional for 2021-2022</a:t>
            </a:r>
          </a:p>
          <a:p>
            <a:pPr marL="800100" lvl="1" indent="-342900">
              <a:buFontTx/>
              <a:buChar char="-"/>
            </a:pPr>
            <a:r>
              <a:rPr lang="en-US" sz="2200" dirty="0" smtClean="0">
                <a:solidFill>
                  <a:schemeClr val="bg1"/>
                </a:solidFill>
              </a:rPr>
              <a:t>BYU applicants can add BYU-Idaho to their BYU application easily at the point of application submission.</a:t>
            </a:r>
          </a:p>
          <a:p>
            <a:pPr marL="800100" lvl="1" indent="-342900">
              <a:buFontTx/>
              <a:buChar char="-"/>
            </a:pPr>
            <a:r>
              <a:rPr lang="en-US" sz="2200" dirty="0" smtClean="0">
                <a:solidFill>
                  <a:schemeClr val="bg1"/>
                </a:solidFill>
              </a:rPr>
              <a:t>BYU-Idaho still uses ACT/SAT scores for English and Math placement, students are encouraged to report scores if they have them.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chemeClr val="bg1"/>
                </a:solidFill>
              </a:rPr>
              <a:t>We collect a self-reported </a:t>
            </a:r>
            <a:r>
              <a:rPr lang="en-US" sz="2200" dirty="0" smtClean="0">
                <a:solidFill>
                  <a:schemeClr val="bg1"/>
                </a:solidFill>
              </a:rPr>
              <a:t>high school GPA, </a:t>
            </a:r>
            <a:r>
              <a:rPr lang="en-US" sz="2200" dirty="0" smtClean="0">
                <a:solidFill>
                  <a:schemeClr val="bg1"/>
                </a:solidFill>
              </a:rPr>
              <a:t>students are instructed to submit </a:t>
            </a:r>
            <a:r>
              <a:rPr lang="en-US" sz="2200" dirty="0" smtClean="0">
                <a:solidFill>
                  <a:schemeClr val="bg1"/>
                </a:solidFill>
              </a:rPr>
              <a:t>transcript </a:t>
            </a:r>
            <a:r>
              <a:rPr lang="en-US" sz="2200" dirty="0" smtClean="0">
                <a:solidFill>
                  <a:schemeClr val="bg1"/>
                </a:solidFill>
              </a:rPr>
              <a:t>post-admission</a:t>
            </a:r>
          </a:p>
          <a:p>
            <a:pPr marL="342900" indent="-342900">
              <a:buFontTx/>
              <a:buChar char="-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chemeClr val="bg1"/>
                </a:solidFill>
              </a:rPr>
              <a:t>Fall 2021 application is open at </a:t>
            </a:r>
            <a:r>
              <a:rPr lang="en-US" sz="2200" dirty="0" smtClean="0">
                <a:solidFill>
                  <a:schemeClr val="bg1"/>
                </a:solidFill>
                <a:hlinkClick r:id="rId2"/>
              </a:rPr>
              <a:t>http://apply.churchofjesuschrist.org</a:t>
            </a:r>
            <a:r>
              <a:rPr lang="en-US" sz="2200" dirty="0" smtClean="0">
                <a:solidFill>
                  <a:schemeClr val="bg1"/>
                </a:solidFill>
              </a:rPr>
              <a:t>. We encourage early application, priority deadline of Feb. 1</a:t>
            </a:r>
            <a:r>
              <a:rPr lang="en-US" sz="2200" baseline="30000" dirty="0" smtClean="0">
                <a:solidFill>
                  <a:schemeClr val="bg1"/>
                </a:solidFill>
              </a:rPr>
              <a:t>st</a:t>
            </a:r>
            <a:r>
              <a:rPr lang="en-US" sz="2200" dirty="0" smtClean="0">
                <a:solidFill>
                  <a:schemeClr val="bg1"/>
                </a:solidFill>
              </a:rPr>
              <a:t> for BYU-Idaho. (BYU freshman application deadline for Fall 2021 is Dec. 15</a:t>
            </a:r>
            <a:r>
              <a:rPr lang="en-US" sz="2200" baseline="30000" dirty="0" smtClean="0">
                <a:solidFill>
                  <a:schemeClr val="bg1"/>
                </a:solidFill>
              </a:rPr>
              <a:t>th</a:t>
            </a:r>
            <a:r>
              <a:rPr lang="en-US" sz="2200" dirty="0" smtClean="0">
                <a:solidFill>
                  <a:schemeClr val="bg1"/>
                </a:solidFill>
              </a:rPr>
              <a:t> 2020, same application website.)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195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BYU-Idaho: </a:t>
            </a:r>
            <a:r>
              <a:rPr lang="en-US" dirty="0" smtClean="0"/>
              <a:t>Financial Aid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983343"/>
            <a:ext cx="922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We are working with our Financial Aid office to consider applicants for merit-based financial awards on the basis of unweighted GPA.</a:t>
            </a: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To be considered for BYU-Idaho awards, applicants must submit the Thomas E. Ricks Grant application by March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. More info at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www.byui.edu/financial-aid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284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BYU-Idaho: </a:t>
            </a:r>
            <a:r>
              <a:rPr lang="en-US" dirty="0" smtClean="0"/>
              <a:t>Additional info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922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COVID-19 has resulted in a big </a:t>
            </a:r>
            <a:r>
              <a:rPr lang="en-US" dirty="0" smtClean="0">
                <a:solidFill>
                  <a:schemeClr val="bg1"/>
                </a:solidFill>
              </a:rPr>
              <a:t>increase in Online Concurrent Enrollment applications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$30 per credit </a:t>
            </a:r>
            <a:r>
              <a:rPr lang="en-US" dirty="0" smtClean="0">
                <a:solidFill>
                  <a:schemeClr val="bg1"/>
                </a:solidFill>
              </a:rPr>
              <a:t>hour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Fast Forward funds eligible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Up to 9 credits per </a:t>
            </a:r>
            <a:r>
              <a:rPr lang="en-US" dirty="0" smtClean="0">
                <a:solidFill>
                  <a:schemeClr val="bg1"/>
                </a:solidFill>
              </a:rPr>
              <a:t>semester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Must be 16+ years old and Junior or Senior standing</a:t>
            </a: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www.byui.edu/concurrent-enrollment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Campus Tours: Virtual tours offered by appointment at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www.byui.edu/campus-tours</a:t>
            </a:r>
            <a:r>
              <a:rPr lang="en-US" dirty="0" smtClean="0">
                <a:solidFill>
                  <a:schemeClr val="bg1"/>
                </a:solidFill>
              </a:rPr>
              <a:t>. We hope to resume in-person tours very soon, stay tuned!</a:t>
            </a: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We are available! Find out about virtual events by contacting your rep at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www.byui.edu/admissions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15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34761A28CF64EAAB80A76613E20AC" ma:contentTypeVersion="0" ma:contentTypeDescription="Create a new document." ma:contentTypeScope="" ma:versionID="6491d5272436b7532c67e44efae412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EDD28-97CE-4590-9F84-5A7DB1E20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CE3DE6-BB98-4188-A779-68B129AA6E1C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D24990-DDB8-4506-8457-A61317CA00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10895</TotalTime>
  <Words>346</Words>
  <Application>Microsoft Office PowerPoint</Application>
  <PresentationFormat>Widescreen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MS PGothic</vt:lpstr>
      <vt:lpstr>Arial</vt:lpstr>
      <vt:lpstr>Times</vt:lpstr>
      <vt:lpstr>Blue Background</vt:lpstr>
      <vt:lpstr>1_Blue Background</vt:lpstr>
      <vt:lpstr>PowerPoint Presentation</vt:lpstr>
      <vt:lpstr>BYU-Idaho: Fall 2020 COVID-19 Protocols</vt:lpstr>
      <vt:lpstr>BYU-Idaho: Fall 2020 Course Delivery Methods</vt:lpstr>
      <vt:lpstr>BYU-Idaho: Admission Accommodations</vt:lpstr>
      <vt:lpstr>BYU-Idaho: Financial Aid information</vt:lpstr>
      <vt:lpstr>BYU-Idaho: Additional info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lastModifiedBy>rileych@byui.edu</cp:lastModifiedBy>
  <cp:revision>433</cp:revision>
  <cp:lastPrinted>2016-02-08T23:20:00Z</cp:lastPrinted>
  <dcterms:created xsi:type="dcterms:W3CDTF">2010-11-02T18:22:43Z</dcterms:created>
  <dcterms:modified xsi:type="dcterms:W3CDTF">2020-08-28T20:50:22Z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0x010100F9C34761A28CF64EAAB80A76613E20AC</vt:lpwstr>
  </property>
</Properties>
</file>